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>
        <p:scale>
          <a:sx n="106" d="100"/>
          <a:sy n="106" d="100"/>
        </p:scale>
        <p:origin x="2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9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686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85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011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305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69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949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52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76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491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8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CB82-44B0-E548-930B-0F2E525D31F9}" type="datetimeFigureOut">
              <a:rPr lang="es-ES_tradnl" smtClean="0"/>
              <a:t>28/3/17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7682A-1092-1244-814F-2F036BDB6B1D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5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76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con </a:t>
            </a:r>
            <a:r>
              <a:rPr lang="es-ES_tradnl" dirty="0" err="1" smtClean="0"/>
              <a:t>safe_pos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000" dirty="0" smtClean="0"/>
              <a:t> ?</a:t>
            </a:r>
            <a:r>
              <a:rPr lang="es-ES_tradnl" sz="2000" dirty="0" err="1" smtClean="0"/>
              <a:t>my_position</a:t>
            </a:r>
            <a:r>
              <a:rPr lang="es-ES_tradnl" sz="2000" dirty="0" smtClean="0"/>
              <a:t>(X, Y, Z); </a:t>
            </a:r>
          </a:p>
          <a:p>
            <a:pPr marL="0" indent="0">
              <a:buNone/>
            </a:pPr>
            <a:r>
              <a:rPr lang="es-ES_tradnl" sz="2000" dirty="0" smtClean="0"/>
              <a:t>//Comprobamos que la nueva posición es segura</a:t>
            </a:r>
          </a:p>
          <a:p>
            <a:pPr marL="0" indent="0">
              <a:buNone/>
            </a:pPr>
            <a:r>
              <a:rPr lang="es-ES_tradnl" sz="2000" dirty="0" smtClean="0"/>
              <a:t>!</a:t>
            </a:r>
            <a:r>
              <a:rPr lang="es-ES_tradnl" sz="2000" dirty="0" err="1" smtClean="0"/>
              <a:t>safe_pos</a:t>
            </a:r>
            <a:r>
              <a:rPr lang="es-ES_tradnl" sz="2000" dirty="0" smtClean="0"/>
              <a:t>(X+10,Y,Z+10);	</a:t>
            </a:r>
          </a:p>
          <a:p>
            <a:pPr marL="0" indent="0">
              <a:buNone/>
            </a:pPr>
            <a:r>
              <a:rPr lang="es-ES_tradnl" sz="2000" dirty="0" smtClean="0"/>
              <a:t>// consultamos	</a:t>
            </a:r>
          </a:p>
          <a:p>
            <a:pPr marL="0" indent="0">
              <a:buNone/>
            </a:pPr>
            <a:r>
              <a:rPr lang="es-ES_tradnl" sz="2000" dirty="0" smtClean="0"/>
              <a:t>?</a:t>
            </a:r>
            <a:r>
              <a:rPr lang="es-ES_tradnl" sz="2000" dirty="0" err="1" smtClean="0"/>
              <a:t>safe_pos</a:t>
            </a:r>
            <a:r>
              <a:rPr lang="es-ES_tradnl" sz="2000" dirty="0" smtClean="0"/>
              <a:t>(X1,Y1,Z1);</a:t>
            </a:r>
          </a:p>
          <a:p>
            <a:pPr marL="0" indent="0">
              <a:buNone/>
            </a:pPr>
            <a:r>
              <a:rPr lang="es-ES_tradnl" sz="2000" smtClean="0"/>
              <a:t>// usamos</a:t>
            </a:r>
            <a:endParaRPr lang="es-ES_tradnl" sz="2000" dirty="0" smtClean="0"/>
          </a:p>
          <a:p>
            <a:pPr marL="0" indent="0">
              <a:buNone/>
            </a:pPr>
            <a:r>
              <a:rPr lang="es-ES_tradnl" sz="2000" dirty="0" smtClean="0"/>
              <a:t>!</a:t>
            </a:r>
            <a:r>
              <a:rPr lang="es-ES_tradnl" sz="2000" dirty="0" err="1" smtClean="0"/>
              <a:t>add_task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task</a:t>
            </a:r>
            <a:r>
              <a:rPr lang="es-ES_tradnl" sz="2000" dirty="0" smtClean="0"/>
              <a:t>(2500,"TASK_GOTO_POSITION",M,pos(X1,Y1,Z1),""));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75871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con </a:t>
            </a:r>
            <a:r>
              <a:rPr lang="es-ES_tradnl" dirty="0" err="1" smtClean="0"/>
              <a:t>check_position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sz="2000" dirty="0" smtClean="0"/>
              <a:t>+position(</a:t>
            </a:r>
            <a:r>
              <a:rPr lang="es-ES_tradnl" sz="2000" dirty="0" err="1" smtClean="0"/>
              <a:t>invalid</a:t>
            </a:r>
            <a:r>
              <a:rPr lang="es-ES_tradnl" sz="2000" dirty="0" smtClean="0"/>
              <a:t>);  </a:t>
            </a:r>
          </a:p>
          <a:p>
            <a:pPr marL="0" indent="0">
              <a:buNone/>
            </a:pPr>
            <a:r>
              <a:rPr lang="es-ES_tradnl" sz="2000" dirty="0" smtClean="0"/>
              <a:t>      </a:t>
            </a:r>
            <a:r>
              <a:rPr lang="es-ES_tradnl" sz="2000" dirty="0" err="1" smtClean="0"/>
              <a:t>while</a:t>
            </a:r>
            <a:r>
              <a:rPr lang="es-ES_tradnl" sz="2000" dirty="0" smtClean="0"/>
              <a:t> (position(</a:t>
            </a:r>
            <a:r>
              <a:rPr lang="es-ES_tradnl" sz="2000" dirty="0" err="1" smtClean="0"/>
              <a:t>invalid</a:t>
            </a:r>
            <a:r>
              <a:rPr lang="es-ES_tradnl" sz="2000" dirty="0" smtClean="0"/>
              <a:t>)) {         </a:t>
            </a:r>
          </a:p>
          <a:p>
            <a:pPr marL="0" indent="0">
              <a:buNone/>
            </a:pPr>
            <a:r>
              <a:rPr lang="es-ES_tradnl" sz="2000" dirty="0" smtClean="0"/>
              <a:t>           -position(</a:t>
            </a:r>
            <a:r>
              <a:rPr lang="es-ES_tradnl" sz="2000" dirty="0" err="1" smtClean="0"/>
              <a:t>invalid</a:t>
            </a:r>
            <a:r>
              <a:rPr lang="es-ES_tradnl" sz="2000" dirty="0" smtClean="0"/>
              <a:t>);  </a:t>
            </a:r>
          </a:p>
          <a:p>
            <a:pPr marL="0" indent="0">
              <a:buNone/>
            </a:pPr>
            <a:r>
              <a:rPr lang="es-ES_tradnl" sz="2000" dirty="0" smtClean="0"/>
              <a:t>           .</a:t>
            </a:r>
            <a:r>
              <a:rPr lang="es-ES_tradnl" sz="2000" dirty="0" err="1" smtClean="0"/>
              <a:t>random</a:t>
            </a:r>
            <a:r>
              <a:rPr lang="es-ES_tradnl" sz="2000" dirty="0" smtClean="0"/>
              <a:t>(X); </a:t>
            </a:r>
          </a:p>
          <a:p>
            <a:pPr marL="0" indent="0">
              <a:buNone/>
            </a:pPr>
            <a:r>
              <a:rPr lang="es-ES_tradnl" sz="2000" smtClean="0"/>
              <a:t>            NewObjectiveX</a:t>
            </a:r>
            <a:r>
              <a:rPr lang="es-ES_tradnl" sz="2000" dirty="0" smtClean="0"/>
              <a:t> =  X * 10; </a:t>
            </a:r>
          </a:p>
          <a:p>
            <a:pPr marL="0" indent="0">
              <a:buNone/>
            </a:pPr>
            <a:r>
              <a:rPr lang="es-ES_tradnl" sz="2000" dirty="0" smtClean="0"/>
              <a:t>           .</a:t>
            </a:r>
            <a:r>
              <a:rPr lang="es-ES_tradnl" sz="2000" dirty="0" err="1" smtClean="0"/>
              <a:t>random</a:t>
            </a:r>
            <a:r>
              <a:rPr lang="es-ES_tradnl" sz="2000" dirty="0" smtClean="0"/>
              <a:t>(Z);</a:t>
            </a:r>
          </a:p>
          <a:p>
            <a:pPr marL="0" indent="0">
              <a:buNone/>
            </a:pPr>
            <a:r>
              <a:rPr lang="es-ES_tradnl" sz="2000" dirty="0" smtClean="0"/>
              <a:t>            </a:t>
            </a:r>
            <a:r>
              <a:rPr lang="es-ES_tradnl" sz="2000" dirty="0" err="1" smtClean="0"/>
              <a:t>NewObjectiveZ</a:t>
            </a:r>
            <a:r>
              <a:rPr lang="es-ES_tradnl" sz="2000" dirty="0" smtClean="0"/>
              <a:t> = Z * 10; </a:t>
            </a:r>
          </a:p>
          <a:p>
            <a:pPr marL="0" indent="0">
              <a:buNone/>
            </a:pPr>
            <a:r>
              <a:rPr lang="es-ES_tradnl" sz="2000" dirty="0" smtClean="0"/>
              <a:t>            </a:t>
            </a:r>
            <a:r>
              <a:rPr lang="es-ES_tradnl" sz="2000" dirty="0" err="1" smtClean="0"/>
              <a:t>check_position</a:t>
            </a:r>
            <a:r>
              <a:rPr lang="es-ES_tradnl" sz="2000" dirty="0" smtClean="0"/>
              <a:t>(pos(</a:t>
            </a:r>
            <a:r>
              <a:rPr lang="es-ES_tradnl" sz="2000" dirty="0" err="1" smtClean="0"/>
              <a:t>NewObjectiveX</a:t>
            </a:r>
            <a:r>
              <a:rPr lang="es-ES_tradnl" sz="2000" dirty="0" smtClean="0"/>
              <a:t>, 0, </a:t>
            </a:r>
            <a:r>
              <a:rPr lang="es-ES_tradnl" sz="2000" dirty="0" err="1" smtClean="0"/>
              <a:t>NewObjectiveZ</a:t>
            </a:r>
            <a:r>
              <a:rPr lang="es-ES_tradnl" sz="2000" dirty="0" smtClean="0"/>
              <a:t>)); </a:t>
            </a:r>
          </a:p>
          <a:p>
            <a:pPr marL="0" indent="0">
              <a:buNone/>
            </a:pPr>
            <a:r>
              <a:rPr lang="es-ES_tradnl" sz="2000" dirty="0"/>
              <a:t> </a:t>
            </a:r>
            <a:r>
              <a:rPr lang="es-ES_tradnl" sz="2000" dirty="0" smtClean="0"/>
              <a:t>          +</a:t>
            </a:r>
            <a:r>
              <a:rPr lang="es-ES_tradnl" sz="2000" dirty="0" err="1" smtClean="0"/>
              <a:t>newPos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NewObjectiveX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NewObjectiveZ</a:t>
            </a:r>
            <a:r>
              <a:rPr lang="es-ES_tradnl" sz="2000" dirty="0" smtClean="0"/>
              <a:t>);           </a:t>
            </a:r>
          </a:p>
          <a:p>
            <a:pPr marL="0" indent="0">
              <a:buNone/>
            </a:pPr>
            <a:r>
              <a:rPr lang="es-ES_tradnl" sz="2000" dirty="0"/>
              <a:t> </a:t>
            </a:r>
            <a:r>
              <a:rPr lang="es-ES_tradnl" sz="2000" dirty="0" smtClean="0"/>
              <a:t>    }    </a:t>
            </a:r>
          </a:p>
          <a:p>
            <a:pPr marL="0" indent="0">
              <a:buNone/>
            </a:pPr>
            <a:r>
              <a:rPr lang="es-ES_tradnl" sz="2000" dirty="0" smtClean="0"/>
              <a:t>  ?</a:t>
            </a:r>
            <a:r>
              <a:rPr lang="es-ES_tradnl" sz="2000" dirty="0" err="1" smtClean="0"/>
              <a:t>newPos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NewObjectiveX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NewObjectiveZ</a:t>
            </a:r>
            <a:r>
              <a:rPr lang="es-ES_tradnl" sz="2000" dirty="0" smtClean="0"/>
              <a:t>); 	</a:t>
            </a:r>
          </a:p>
          <a:p>
            <a:pPr marL="0" indent="0">
              <a:buNone/>
            </a:pPr>
            <a:r>
              <a:rPr lang="es-ES_tradnl" sz="2000" dirty="0" smtClean="0"/>
              <a:t>   !</a:t>
            </a:r>
            <a:r>
              <a:rPr lang="es-ES_tradnl" sz="2000" dirty="0" err="1" smtClean="0"/>
              <a:t>add_task</a:t>
            </a:r>
            <a:r>
              <a:rPr lang="es-ES_tradnl" sz="2000" dirty="0" smtClean="0"/>
              <a:t>(</a:t>
            </a:r>
            <a:r>
              <a:rPr lang="es-ES_tradnl" sz="2000" dirty="0" err="1" smtClean="0"/>
              <a:t>task</a:t>
            </a:r>
            <a:r>
              <a:rPr lang="es-ES_tradnl" sz="2000" dirty="0" smtClean="0"/>
              <a:t>(500, "TASK_GOTO_POSITION", M, pos(</a:t>
            </a:r>
            <a:r>
              <a:rPr lang="es-ES_tradnl" sz="2000" dirty="0" err="1" smtClean="0"/>
              <a:t>NewObjectiveX</a:t>
            </a:r>
            <a:r>
              <a:rPr lang="es-ES_tradnl" sz="2000" dirty="0" smtClean="0"/>
              <a:t>, 0, </a:t>
            </a:r>
            <a:r>
              <a:rPr lang="es-ES_tradnl" sz="2000" dirty="0" err="1" smtClean="0"/>
              <a:t>NewObjectiveZ</a:t>
            </a:r>
            <a:r>
              <a:rPr lang="es-ES_tradnl" sz="2000" dirty="0" smtClean="0"/>
              <a:t>), ""));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671672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Macintosh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Tema de Office</vt:lpstr>
      <vt:lpstr>Presentación de PowerPoint</vt:lpstr>
      <vt:lpstr>Ejemplo con safe_pos</vt:lpstr>
      <vt:lpstr>Ejemplo con check_position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julian</dc:creator>
  <cp:lastModifiedBy>vicente julian</cp:lastModifiedBy>
  <cp:revision>3</cp:revision>
  <dcterms:created xsi:type="dcterms:W3CDTF">2017-03-28T05:21:17Z</dcterms:created>
  <dcterms:modified xsi:type="dcterms:W3CDTF">2017-03-28T05:34:53Z</dcterms:modified>
</cp:coreProperties>
</file>