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5E3A0-D311-4763-B14D-E1AFC32B79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8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OTLSHAPE_M_456a80fff39c4149a00d6d9ab1e71f9d_Connector1">
            <a:extLst>
              <a:ext uri="{FF2B5EF4-FFF2-40B4-BE49-F238E27FC236}">
                <a16:creationId xmlns:a16="http://schemas.microsoft.com/office/drawing/2014/main" id="{00EF1555-4172-4E75-95E6-6AC574BC0470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066986" y="2095500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848de79e1a704885a6276f754ad7279f_Connector1">
            <a:extLst>
              <a:ext uri="{FF2B5EF4-FFF2-40B4-BE49-F238E27FC236}">
                <a16:creationId xmlns:a16="http://schemas.microsoft.com/office/drawing/2014/main" id="{65C64056-7BD1-4F57-8BAB-259D8FDD6A2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009940" y="2095500"/>
            <a:ext cx="0" cy="89471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e20f2d2dabd44ae5b94e6bd1fedee801_Connector3">
            <a:extLst>
              <a:ext uri="{FF2B5EF4-FFF2-40B4-BE49-F238E27FC236}">
                <a16:creationId xmlns:a16="http://schemas.microsoft.com/office/drawing/2014/main" id="{52282041-7435-4271-A2C2-B28A4A14BF4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382438" y="3102187"/>
            <a:ext cx="0" cy="425831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M_e20f2d2dabd44ae5b94e6bd1fedee801_Connector2">
            <a:extLst>
              <a:ext uri="{FF2B5EF4-FFF2-40B4-BE49-F238E27FC236}">
                <a16:creationId xmlns:a16="http://schemas.microsoft.com/office/drawing/2014/main" id="{E151F240-96ED-4F44-AF28-605E0B0555F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382438" y="2649643"/>
            <a:ext cx="0" cy="2820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e20f2d2dabd44ae5b94e6bd1fedee801_Connector1">
            <a:extLst>
              <a:ext uri="{FF2B5EF4-FFF2-40B4-BE49-F238E27FC236}">
                <a16:creationId xmlns:a16="http://schemas.microsoft.com/office/drawing/2014/main" id="{ADE41262-F2AC-4804-967C-8BC549C3907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2438" y="2095500"/>
            <a:ext cx="0" cy="3836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15106fb433414ce9a054e727cf1cae31_Connector4">
            <a:extLst>
              <a:ext uri="{FF2B5EF4-FFF2-40B4-BE49-F238E27FC236}">
                <a16:creationId xmlns:a16="http://schemas.microsoft.com/office/drawing/2014/main" id="{4DAC1557-71E0-4A5A-A692-0AF545A86E6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811981" y="3102187"/>
            <a:ext cx="0" cy="963634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15106fb433414ce9a054e727cf1cae31_Connector3">
            <a:extLst>
              <a:ext uri="{FF2B5EF4-FFF2-40B4-BE49-F238E27FC236}">
                <a16:creationId xmlns:a16="http://schemas.microsoft.com/office/drawing/2014/main" id="{E4F01E99-FA57-491E-889E-8F87DE92FE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811981" y="2649643"/>
            <a:ext cx="0" cy="2820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15106fb433414ce9a054e727cf1cae31_Connector2">
            <a:extLst>
              <a:ext uri="{FF2B5EF4-FFF2-40B4-BE49-F238E27FC236}">
                <a16:creationId xmlns:a16="http://schemas.microsoft.com/office/drawing/2014/main" id="{1B23ADBC-F15F-4379-9C7E-5F2CAA1C1B8A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811981" y="2466425"/>
            <a:ext cx="0" cy="127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15106fb433414ce9a054e727cf1cae31_Connector1">
            <a:extLst>
              <a:ext uri="{FF2B5EF4-FFF2-40B4-BE49-F238E27FC236}">
                <a16:creationId xmlns:a16="http://schemas.microsoft.com/office/drawing/2014/main" id="{BE7A8D83-258A-4814-B276-54711A9D47E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811981" y="2095500"/>
            <a:ext cx="0" cy="2159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465cf49a91cc456b9d75f76fde514684_Connector1">
            <a:extLst>
              <a:ext uri="{FF2B5EF4-FFF2-40B4-BE49-F238E27FC236}">
                <a16:creationId xmlns:a16="http://schemas.microsoft.com/office/drawing/2014/main" id="{15A19D32-CCF0-4A96-BFA0-58174DBDC0A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013341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1efe3f3b4c654e309e85d78cbfcfe884_Connector1">
            <a:extLst>
              <a:ext uri="{FF2B5EF4-FFF2-40B4-BE49-F238E27FC236}">
                <a16:creationId xmlns:a16="http://schemas.microsoft.com/office/drawing/2014/main" id="{98510A1F-24A3-474A-860A-12D782D66CA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728113" y="2408555"/>
            <a:ext cx="0" cy="581660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1bd3d33f632b4ffba56722d096fc0ad5_HorizontalConnector1">
            <a:extLst>
              <a:ext uri="{FF2B5EF4-FFF2-40B4-BE49-F238E27FC236}">
                <a16:creationId xmlns:a16="http://schemas.microsoft.com/office/drawing/2014/main" id="{32C95778-DD27-4125-9026-19A0A35F586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97596" y="6349492"/>
            <a:ext cx="62060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ea727862e64f42c2806ea84311ba7baa_HorizontalConnector1">
            <a:extLst>
              <a:ext uri="{FF2B5EF4-FFF2-40B4-BE49-F238E27FC236}">
                <a16:creationId xmlns:a16="http://schemas.microsoft.com/office/drawing/2014/main" id="{ADAC96C2-3CB6-4B2E-BAF3-BD2E136DA3C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039072" y="6082792"/>
            <a:ext cx="696795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0291dbf737bb4c1b93bfa27fb628999a_HorizontalConnector1">
            <a:extLst>
              <a:ext uri="{FF2B5EF4-FFF2-40B4-BE49-F238E27FC236}">
                <a16:creationId xmlns:a16="http://schemas.microsoft.com/office/drawing/2014/main" id="{05142D91-FA58-44D7-B7AE-0490F404A45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491869" y="5816092"/>
            <a:ext cx="617288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803e6129920a442a84730b06d4070ddc_HorizontalConnector1">
            <a:extLst>
              <a:ext uri="{FF2B5EF4-FFF2-40B4-BE49-F238E27FC236}">
                <a16:creationId xmlns:a16="http://schemas.microsoft.com/office/drawing/2014/main" id="{70655E5B-5C61-4D2D-9A43-682A0230866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007235" y="5549392"/>
            <a:ext cx="252000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67bf6d7c15f472a906dd2961ae0ba59_HorizontalConnector1">
            <a:extLst>
              <a:ext uri="{FF2B5EF4-FFF2-40B4-BE49-F238E27FC236}">
                <a16:creationId xmlns:a16="http://schemas.microsoft.com/office/drawing/2014/main" id="{22C3B27B-056C-4BBD-BEF4-118778F71AF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721231" y="5282692"/>
            <a:ext cx="195032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2d90bb96996a4b6b9e58062f839f0542_HorizontalConnector1">
            <a:extLst>
              <a:ext uri="{FF2B5EF4-FFF2-40B4-BE49-F238E27FC236}">
                <a16:creationId xmlns:a16="http://schemas.microsoft.com/office/drawing/2014/main" id="{A8273CBC-34F8-4A20-919C-7532C20D240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216872" y="5015992"/>
            <a:ext cx="205536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b5f240987fb470d9910c53942e86a93_HorizontalConnector1">
            <a:extLst>
              <a:ext uri="{FF2B5EF4-FFF2-40B4-BE49-F238E27FC236}">
                <a16:creationId xmlns:a16="http://schemas.microsoft.com/office/drawing/2014/main" id="{9EECC585-D380-464E-A3DF-F06FBFC86DB3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98610" y="4749292"/>
            <a:ext cx="146089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cc26ad996d54a3db349c5d414400c5c_HorizontalConnector1">
            <a:extLst>
              <a:ext uri="{FF2B5EF4-FFF2-40B4-BE49-F238E27FC236}">
                <a16:creationId xmlns:a16="http://schemas.microsoft.com/office/drawing/2014/main" id="{EDF5C687-4B7B-4343-9BAC-3D1FEED1473C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59299" y="4482592"/>
            <a:ext cx="13579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450c7db8387b450f980d8ef4335fdf31_Connector1">
            <a:extLst>
              <a:ext uri="{FF2B5EF4-FFF2-40B4-BE49-F238E27FC236}">
                <a16:creationId xmlns:a16="http://schemas.microsoft.com/office/drawing/2014/main" id="{3B240517-5573-4FE0-B057-95DDC02F04C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442884" y="1272328"/>
            <a:ext cx="0" cy="442172"/>
          </a:xfrm>
          <a:prstGeom prst="line">
            <a:avLst/>
          </a:prstGeom>
          <a:ln w="4763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ba3d1866e61443d2824954dee13202fc_Connector1">
            <a:extLst>
              <a:ext uri="{FF2B5EF4-FFF2-40B4-BE49-F238E27FC236}">
                <a16:creationId xmlns:a16="http://schemas.microsoft.com/office/drawing/2014/main" id="{946954C5-CAAB-4034-A05A-A6FA4FEA50D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533554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c9d02206176b42aa8f47a833fa3e7abd_Connector2">
            <a:extLst>
              <a:ext uri="{FF2B5EF4-FFF2-40B4-BE49-F238E27FC236}">
                <a16:creationId xmlns:a16="http://schemas.microsoft.com/office/drawing/2014/main" id="{6B6A2D37-E310-4603-AC0C-F071D64EC83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67786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c9d02206176b42aa8f47a833fa3e7abd_Connector1">
            <a:extLst>
              <a:ext uri="{FF2B5EF4-FFF2-40B4-BE49-F238E27FC236}">
                <a16:creationId xmlns:a16="http://schemas.microsoft.com/office/drawing/2014/main" id="{D943A730-800C-4CC8-B995-CBECC92BD243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677869" y="819785"/>
            <a:ext cx="0" cy="3405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1275c1619a564039ba0fdbcfde345c7e_Connector2">
            <a:extLst>
              <a:ext uri="{FF2B5EF4-FFF2-40B4-BE49-F238E27FC236}">
                <a16:creationId xmlns:a16="http://schemas.microsoft.com/office/drawing/2014/main" id="{C735B25C-2012-4AFE-B66C-B5DB84B220D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27854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1275c1619a564039ba0fdbcfde345c7e_Connector1">
            <a:extLst>
              <a:ext uri="{FF2B5EF4-FFF2-40B4-BE49-F238E27FC236}">
                <a16:creationId xmlns:a16="http://schemas.microsoft.com/office/drawing/2014/main" id="{0A2A63C6-E2A9-44CB-A2D8-03D801F4C707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278549" y="367242"/>
            <a:ext cx="0" cy="79311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519cf47997424653984a406292480162_Connector1">
            <a:extLst>
              <a:ext uri="{FF2B5EF4-FFF2-40B4-BE49-F238E27FC236}">
                <a16:creationId xmlns:a16="http://schemas.microsoft.com/office/drawing/2014/main" id="{7F4EA65F-E0CE-4947-8D94-A58E09E967B5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080589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1efe3f3b4c654e309e85d78cbfcfe884_Connector1">
            <a:extLst>
              <a:ext uri="{FF2B5EF4-FFF2-40B4-BE49-F238E27FC236}">
                <a16:creationId xmlns:a16="http://schemas.microsoft.com/office/drawing/2014/main" id="{A9B1C7C2-64C2-4CF9-B8DA-DA7F591C865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7728113" y="2095500"/>
            <a:ext cx="0" cy="127000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57F4C23-FD41-40AE-8D75-4121D8144BE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78197A2-8DC6-4503-968F-7515D7A9F62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94D2F65-8835-462F-B7E0-5D7A310E08F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85F80E4-D1FA-45E0-90E7-A9EE3503282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33365" y="2019300"/>
            <a:ext cx="6680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BE5EC2B-0321-4B01-9FC5-D121C8CC754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55047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104F9FFA-5B25-4C04-B66C-6FF6E64377C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461121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BA11C74-7BF2-49D2-B688-AC65C02AC02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996865" y="1811973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0F2274E8-40EE-4C52-AD09-1AB90D17E44A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53064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A10D8C3-3D3F-4A8A-955A-089F0B04FF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94145" y="18119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março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0505FAD-84E5-44D1-BC57-9D16B265FBA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4299060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0064084-C3AD-4F96-8651-E558B01B2C1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362561" y="18119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FCF32C53-251F-4278-9E7B-5FD799D8BEA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01043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097E511D-4700-4634-AD29-C52F009D6E7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073932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B74C5A45-CC88-4248-9CBF-1EB617312AEB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777884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DEBB487B-4423-4FC6-92A8-E14B18EB184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842348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12EAC058-9659-44AA-A59C-F3A024C92F0A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49021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02F8F0E0-708D-4A1D-876A-F6FA7FF2054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553719" y="18119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julho</a:t>
            </a:r>
          </a:p>
        </p:txBody>
      </p:sp>
      <p:sp>
        <p:nvSpPr>
          <p:cNvPr id="46" name="OTLSHAPE_M_519cf47997424653984a406292480162_Title">
            <a:extLst>
              <a:ext uri="{FF2B5EF4-FFF2-40B4-BE49-F238E27FC236}">
                <a16:creationId xmlns:a16="http://schemas.microsoft.com/office/drawing/2014/main" id="{FC33E9DC-EDAD-4FFE-B5FE-002BC3AC948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302839" y="1160357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Início do Projecto (Reuniões Iniciais)</a:t>
            </a:r>
          </a:p>
        </p:txBody>
      </p:sp>
      <p:sp>
        <p:nvSpPr>
          <p:cNvPr id="47" name="OTLSHAPE_M_519cf47997424653984a406292480162_Date">
            <a:extLst>
              <a:ext uri="{FF2B5EF4-FFF2-40B4-BE49-F238E27FC236}">
                <a16:creationId xmlns:a16="http://schemas.microsoft.com/office/drawing/2014/main" id="{72D78228-74A9-4017-B65E-2033B4B674F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302839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48" name="OTLSHAPE_M_519cf47997424653984a406292480162_Shape">
            <a:extLst>
              <a:ext uri="{FF2B5EF4-FFF2-40B4-BE49-F238E27FC236}">
                <a16:creationId xmlns:a16="http://schemas.microsoft.com/office/drawing/2014/main" id="{D5A9D93F-507B-471F-8F3D-7DC1BEB1CD6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6200000">
            <a:off x="2105989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TLSHAPE_M_1275c1619a564039ba0fdbcfde345c7e_Title">
            <a:extLst>
              <a:ext uri="{FF2B5EF4-FFF2-40B4-BE49-F238E27FC236}">
                <a16:creationId xmlns:a16="http://schemas.microsoft.com/office/drawing/2014/main" id="{23C2C8EA-5410-4337-A09A-756131C8D05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500799" y="255270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Plano Projecto/Inicio Desenvolvimentos</a:t>
            </a:r>
          </a:p>
        </p:txBody>
      </p:sp>
      <p:sp>
        <p:nvSpPr>
          <p:cNvPr id="50" name="OTLSHAPE_M_1275c1619a564039ba0fdbcfde345c7e_Date">
            <a:extLst>
              <a:ext uri="{FF2B5EF4-FFF2-40B4-BE49-F238E27FC236}">
                <a16:creationId xmlns:a16="http://schemas.microsoft.com/office/drawing/2014/main" id="{0425D661-C034-432F-AE5D-17F8F7BC7E0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500799" y="4384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13/03/2017</a:t>
            </a:r>
          </a:p>
        </p:txBody>
      </p:sp>
      <p:sp>
        <p:nvSpPr>
          <p:cNvPr id="51" name="OTLSHAPE_M_1275c1619a564039ba0fdbcfde345c7e_Shape">
            <a:extLst>
              <a:ext uri="{FF2B5EF4-FFF2-40B4-BE49-F238E27FC236}">
                <a16:creationId xmlns:a16="http://schemas.microsoft.com/office/drawing/2014/main" id="{282142C8-E744-45EB-9CAE-62C613C7CC3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6200000">
            <a:off x="3303949" y="367242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TLSHAPE_M_c9d02206176b42aa8f47a833fa3e7abd_Title">
            <a:extLst>
              <a:ext uri="{FF2B5EF4-FFF2-40B4-BE49-F238E27FC236}">
                <a16:creationId xmlns:a16="http://schemas.microsoft.com/office/drawing/2014/main" id="{03C63298-D2CA-4674-A0D7-92E8CC05709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900119" y="70781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de Requisitos</a:t>
            </a:r>
          </a:p>
        </p:txBody>
      </p:sp>
      <p:sp>
        <p:nvSpPr>
          <p:cNvPr id="53" name="OTLSHAPE_M_c9d02206176b42aa8f47a833fa3e7abd_Date">
            <a:extLst>
              <a:ext uri="{FF2B5EF4-FFF2-40B4-BE49-F238E27FC236}">
                <a16:creationId xmlns:a16="http://schemas.microsoft.com/office/drawing/2014/main" id="{CE47371D-745E-4B8C-9882-8FB7EDF46AF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900119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20/03/2017</a:t>
            </a:r>
          </a:p>
        </p:txBody>
      </p:sp>
      <p:sp>
        <p:nvSpPr>
          <p:cNvPr id="54" name="OTLSHAPE_M_c9d02206176b42aa8f47a833fa3e7abd_Shape">
            <a:extLst>
              <a:ext uri="{FF2B5EF4-FFF2-40B4-BE49-F238E27FC236}">
                <a16:creationId xmlns:a16="http://schemas.microsoft.com/office/drawing/2014/main" id="{95B25B6B-16B7-4262-AF77-DF3FC755941D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3703269" y="819785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TLSHAPE_M_ba3d1866e61443d2824954dee13202fc_Title">
            <a:extLst>
              <a:ext uri="{FF2B5EF4-FFF2-40B4-BE49-F238E27FC236}">
                <a16:creationId xmlns:a16="http://schemas.microsoft.com/office/drawing/2014/main" id="{E0014D2C-2046-4CF1-B822-D8A3BF47311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755804" y="116035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Projeto Conceptual e Lógico</a:t>
            </a:r>
          </a:p>
        </p:txBody>
      </p:sp>
      <p:sp>
        <p:nvSpPr>
          <p:cNvPr id="56" name="OTLSHAPE_M_ba3d1866e61443d2824954dee13202fc_Date">
            <a:extLst>
              <a:ext uri="{FF2B5EF4-FFF2-40B4-BE49-F238E27FC236}">
                <a16:creationId xmlns:a16="http://schemas.microsoft.com/office/drawing/2014/main" id="{2BDC9DF9-D8C0-4ECE-9BDB-56275B44463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75580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04/04/2017</a:t>
            </a:r>
          </a:p>
        </p:txBody>
      </p:sp>
      <p:sp>
        <p:nvSpPr>
          <p:cNvPr id="57" name="OTLSHAPE_M_ba3d1866e61443d2824954dee13202fc_Shape">
            <a:extLst>
              <a:ext uri="{FF2B5EF4-FFF2-40B4-BE49-F238E27FC236}">
                <a16:creationId xmlns:a16="http://schemas.microsoft.com/office/drawing/2014/main" id="{F1799E5E-52E7-487D-81DA-1DC16EAB9931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6200000">
            <a:off x="4558954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TLSHAPE_M_450c7db8387b450f980d8ef4335fdf31_Title">
            <a:extLst>
              <a:ext uri="{FF2B5EF4-FFF2-40B4-BE49-F238E27FC236}">
                <a16:creationId xmlns:a16="http://schemas.microsoft.com/office/drawing/2014/main" id="{E9F7DAF1-BC34-4B7A-8FE3-07418A0FA815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665134" y="11603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Projecto Físico</a:t>
            </a:r>
          </a:p>
        </p:txBody>
      </p:sp>
      <p:sp>
        <p:nvSpPr>
          <p:cNvPr id="59" name="OTLSHAPE_M_450c7db8387b450f980d8ef4335fdf31_Date">
            <a:extLst>
              <a:ext uri="{FF2B5EF4-FFF2-40B4-BE49-F238E27FC236}">
                <a16:creationId xmlns:a16="http://schemas.microsoft.com/office/drawing/2014/main" id="{49BAC778-6E1F-4D04-8982-FEF6B1E2E6B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66513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25/05/2017</a:t>
            </a:r>
          </a:p>
        </p:txBody>
      </p:sp>
      <p:sp>
        <p:nvSpPr>
          <p:cNvPr id="60" name="OTLSHAPE_M_450c7db8387b450f980d8ef4335fdf31_Shape">
            <a:extLst>
              <a:ext uri="{FF2B5EF4-FFF2-40B4-BE49-F238E27FC236}">
                <a16:creationId xmlns:a16="http://schemas.microsoft.com/office/drawing/2014/main" id="{1264CDC3-1C21-4499-A480-8AFD609F2EA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6200000">
            <a:off x="7468284" y="1272328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OTLSHAPE_M_1efe3f3b4c654e309e85d78cbfcfe884_Title">
            <a:extLst>
              <a:ext uri="{FF2B5EF4-FFF2-40B4-BE49-F238E27FC236}">
                <a16:creationId xmlns:a16="http://schemas.microsoft.com/office/drawing/2014/main" id="{B7FACC14-BFC8-41A9-802B-B69921F1888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950363" y="2931668"/>
            <a:ext cx="187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 / Kick Off</a:t>
            </a:r>
          </a:p>
        </p:txBody>
      </p:sp>
      <p:sp>
        <p:nvSpPr>
          <p:cNvPr id="62" name="OTLSHAPE_M_1efe3f3b4c654e309e85d78cbfcfe884_Date">
            <a:extLst>
              <a:ext uri="{FF2B5EF4-FFF2-40B4-BE49-F238E27FC236}">
                <a16:creationId xmlns:a16="http://schemas.microsoft.com/office/drawing/2014/main" id="{27584EBD-C86C-4B3E-9132-7A61CC33E781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7950363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63" name="OTLSHAPE_M_1efe3f3b4c654e309e85d78cbfcfe884_Shape">
            <a:extLst>
              <a:ext uri="{FF2B5EF4-FFF2-40B4-BE49-F238E27FC236}">
                <a16:creationId xmlns:a16="http://schemas.microsoft.com/office/drawing/2014/main" id="{D382F542-2EAC-4427-836B-4CC9CF3515EE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16200000">
            <a:off x="7753513" y="282511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54" name="OTLSHAPE_M_465cf49a91cc456b9d75f76fde514684_Title">
            <a:extLst>
              <a:ext uri="{FF2B5EF4-FFF2-40B4-BE49-F238E27FC236}">
                <a16:creationId xmlns:a16="http://schemas.microsoft.com/office/drawing/2014/main" id="{8EA6B10A-A60D-4E9D-9443-8D520019106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235591" y="24791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Colocação BD online</a:t>
            </a:r>
          </a:p>
        </p:txBody>
      </p:sp>
      <p:sp>
        <p:nvSpPr>
          <p:cNvPr id="3255" name="OTLSHAPE_M_465cf49a91cc456b9d75f76fde514684_Date">
            <a:extLst>
              <a:ext uri="{FF2B5EF4-FFF2-40B4-BE49-F238E27FC236}">
                <a16:creationId xmlns:a16="http://schemas.microsoft.com/office/drawing/2014/main" id="{D5ED692E-D41B-4578-8923-B682436235B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235591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04/06/2017</a:t>
            </a:r>
          </a:p>
        </p:txBody>
      </p:sp>
      <p:sp>
        <p:nvSpPr>
          <p:cNvPr id="3256" name="OTLSHAPE_M_465cf49a91cc456b9d75f76fde514684_Shape">
            <a:extLst>
              <a:ext uri="{FF2B5EF4-FFF2-40B4-BE49-F238E27FC236}">
                <a16:creationId xmlns:a16="http://schemas.microsoft.com/office/drawing/2014/main" id="{E6D53BD2-CAE7-47DC-9C95-047151265823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8038741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57" name="OTLSHAPE_M_15106fb433414ce9a054e727cf1cae31_Title">
            <a:extLst>
              <a:ext uri="{FF2B5EF4-FFF2-40B4-BE49-F238E27FC236}">
                <a16:creationId xmlns:a16="http://schemas.microsoft.com/office/drawing/2014/main" id="{90EC7085-A200-4B44-8597-1BC881DAE28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034231" y="4007273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</a:t>
            </a:r>
          </a:p>
        </p:txBody>
      </p:sp>
      <p:sp>
        <p:nvSpPr>
          <p:cNvPr id="3258" name="OTLSHAPE_M_15106fb433414ce9a054e727cf1cae31_Date">
            <a:extLst>
              <a:ext uri="{FF2B5EF4-FFF2-40B4-BE49-F238E27FC236}">
                <a16:creationId xmlns:a16="http://schemas.microsoft.com/office/drawing/2014/main" id="{61270AE5-8C71-4BCC-B25D-A2215FD45C8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034231" y="383954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18/06/2017</a:t>
            </a:r>
          </a:p>
        </p:txBody>
      </p:sp>
      <p:sp>
        <p:nvSpPr>
          <p:cNvPr id="3259" name="OTLSHAPE_M_15106fb433414ce9a054e727cf1cae31_Shape">
            <a:extLst>
              <a:ext uri="{FF2B5EF4-FFF2-40B4-BE49-F238E27FC236}">
                <a16:creationId xmlns:a16="http://schemas.microsoft.com/office/drawing/2014/main" id="{2DED2179-ABCA-4A9F-A4D8-B7BA58AC1F37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6200000">
            <a:off x="8837381" y="3900720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0" name="OTLSHAPE_M_e20f2d2dabd44ae5b94e6bd1fedee801_Title">
            <a:extLst>
              <a:ext uri="{FF2B5EF4-FFF2-40B4-BE49-F238E27FC236}">
                <a16:creationId xmlns:a16="http://schemas.microsoft.com/office/drawing/2014/main" id="{DC97624D-53E3-4885-A7AE-2450FEFEFD1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604688" y="3384211"/>
            <a:ext cx="248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 Finais</a:t>
            </a:r>
          </a:p>
        </p:txBody>
      </p:sp>
      <p:sp>
        <p:nvSpPr>
          <p:cNvPr id="3261" name="OTLSHAPE_M_e20f2d2dabd44ae5b94e6bd1fedee801_Date">
            <a:extLst>
              <a:ext uri="{FF2B5EF4-FFF2-40B4-BE49-F238E27FC236}">
                <a16:creationId xmlns:a16="http://schemas.microsoft.com/office/drawing/2014/main" id="{1A2F941C-5251-4A0B-806F-8E81C607B54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604688" y="321648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28/06/2017</a:t>
            </a:r>
          </a:p>
        </p:txBody>
      </p:sp>
      <p:sp>
        <p:nvSpPr>
          <p:cNvPr id="3262" name="OTLSHAPE_M_e20f2d2dabd44ae5b94e6bd1fedee801_Shape">
            <a:extLst>
              <a:ext uri="{FF2B5EF4-FFF2-40B4-BE49-F238E27FC236}">
                <a16:creationId xmlns:a16="http://schemas.microsoft.com/office/drawing/2014/main" id="{6F60322E-169B-425F-947C-935E7290A106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6200000">
            <a:off x="9407838" y="3362918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3" name="OTLSHAPE_M_848de79e1a704885a6276f754ad7279f_Title">
            <a:extLst>
              <a:ext uri="{FF2B5EF4-FFF2-40B4-BE49-F238E27FC236}">
                <a16:creationId xmlns:a16="http://schemas.microsoft.com/office/drawing/2014/main" id="{6567ACF7-C412-4E76-AF1A-0B0F0A303F13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232190" y="2931668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Migração de Dados</a:t>
            </a:r>
          </a:p>
        </p:txBody>
      </p:sp>
      <p:sp>
        <p:nvSpPr>
          <p:cNvPr id="3072" name="OTLSHAPE_M_848de79e1a704885a6276f754ad7279f_Date">
            <a:extLst>
              <a:ext uri="{FF2B5EF4-FFF2-40B4-BE49-F238E27FC236}">
                <a16:creationId xmlns:a16="http://schemas.microsoft.com/office/drawing/2014/main" id="{59FB03A0-96F2-4779-A566-492BC728F6A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232190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09/07/2017</a:t>
            </a:r>
          </a:p>
        </p:txBody>
      </p:sp>
      <p:sp>
        <p:nvSpPr>
          <p:cNvPr id="3073" name="OTLSHAPE_M_848de79e1a704885a6276f754ad7279f_Shape">
            <a:extLst>
              <a:ext uri="{FF2B5EF4-FFF2-40B4-BE49-F238E27FC236}">
                <a16:creationId xmlns:a16="http://schemas.microsoft.com/office/drawing/2014/main" id="{802F4C73-21EA-4626-86EC-5723655DE81F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10035340" y="282511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4" name="OTLSHAPE_M_456a80fff39c4149a00d6d9ab1e71f9d_Title">
            <a:extLst>
              <a:ext uri="{FF2B5EF4-FFF2-40B4-BE49-F238E27FC236}">
                <a16:creationId xmlns:a16="http://schemas.microsoft.com/office/drawing/2014/main" id="{8E6CFE9A-6478-4699-ACDC-7ED33F2B380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289236" y="247912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Arranque do Sistema</a:t>
            </a:r>
          </a:p>
        </p:txBody>
      </p:sp>
      <p:sp>
        <p:nvSpPr>
          <p:cNvPr id="3075" name="OTLSHAPE_M_456a80fff39c4149a00d6d9ab1e71f9d_Date">
            <a:extLst>
              <a:ext uri="{FF2B5EF4-FFF2-40B4-BE49-F238E27FC236}">
                <a16:creationId xmlns:a16="http://schemas.microsoft.com/office/drawing/2014/main" id="{E5E9A0B0-8ACC-48EA-9C5F-22B96BEAF6E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289236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10/07/2017</a:t>
            </a:r>
          </a:p>
        </p:txBody>
      </p:sp>
      <p:sp>
        <p:nvSpPr>
          <p:cNvPr id="3076" name="OTLSHAPE_M_456a80fff39c4149a00d6d9ab1e71f9d_Shape">
            <a:extLst>
              <a:ext uri="{FF2B5EF4-FFF2-40B4-BE49-F238E27FC236}">
                <a16:creationId xmlns:a16="http://schemas.microsoft.com/office/drawing/2014/main" id="{8CFB41B9-9A8A-42D6-A6F7-C62E7166FEC4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0">
            <a:off x="10092386" y="2372572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7" name="OTLSHAPE_T_acc26ad996d54a3db349c5d414400c5c_Shape">
            <a:extLst>
              <a:ext uri="{FF2B5EF4-FFF2-40B4-BE49-F238E27FC236}">
                <a16:creationId xmlns:a16="http://schemas.microsoft.com/office/drawing/2014/main" id="{8EB0A0B1-5645-41CF-9403-05B81551C8A1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2017233" y="4380992"/>
            <a:ext cx="292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8" name="OTLSHAPE_T_acc26ad996d54a3db349c5d414400c5c_ShapePercentage" hidden="1">
            <a:extLst>
              <a:ext uri="{FF2B5EF4-FFF2-40B4-BE49-F238E27FC236}">
                <a16:creationId xmlns:a16="http://schemas.microsoft.com/office/drawing/2014/main" id="{B10D309D-C6D1-4E59-B363-18D2682CC4CD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2017233" y="43809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9" name="OTLSHAPE_T_acc26ad996d54a3db349c5d414400c5c_Duration" hidden="1">
            <a:extLst>
              <a:ext uri="{FF2B5EF4-FFF2-40B4-BE49-F238E27FC236}">
                <a16:creationId xmlns:a16="http://schemas.microsoft.com/office/drawing/2014/main" id="{29F1FC48-33B3-45F4-B844-4296CEEC1BF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0" y="43809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3080" name="OTLSHAPE_T_acc26ad996d54a3db349c5d414400c5c_StartDate" hidden="1">
            <a:extLst>
              <a:ext uri="{FF2B5EF4-FFF2-40B4-BE49-F238E27FC236}">
                <a16:creationId xmlns:a16="http://schemas.microsoft.com/office/drawing/2014/main" id="{1C41D5B4-7F16-4AD1-A550-98719F6B9DE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45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1" name="OTLSHAPE_T_acc26ad996d54a3db349c5d414400c5c_EndDate" hidden="1">
            <a:extLst>
              <a:ext uri="{FF2B5EF4-FFF2-40B4-BE49-F238E27FC236}">
                <a16:creationId xmlns:a16="http://schemas.microsoft.com/office/drawing/2014/main" id="{EF5D9BE1-F49A-4D4F-A44F-9BBC7463FC3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45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2" name="OTLSHAPE_T_acc26ad996d54a3db349c5d414400c5c_JoinedDate">
            <a:extLst>
              <a:ext uri="{FF2B5EF4-FFF2-40B4-BE49-F238E27FC236}">
                <a16:creationId xmlns:a16="http://schemas.microsoft.com/office/drawing/2014/main" id="{5B8C7E84-8234-429B-BE82-E000D32B968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353222" y="4405080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20/02/17 - sex 24/02/17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3" name="OTLSHAPE_T_acc26ad996d54a3db349c5d414400c5c_TextPercentage" hidden="1">
            <a:extLst>
              <a:ext uri="{FF2B5EF4-FFF2-40B4-BE49-F238E27FC236}">
                <a16:creationId xmlns:a16="http://schemas.microsoft.com/office/drawing/2014/main" id="{D27B5005-EBD6-472C-8710-6CDEE8D5C56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017233" y="44825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084" name="OTLSHAPE_T_acc26ad996d54a3db349c5d414400c5c_Title">
            <a:extLst>
              <a:ext uri="{FF2B5EF4-FFF2-40B4-BE49-F238E27FC236}">
                <a16:creationId xmlns:a16="http://schemas.microsoft.com/office/drawing/2014/main" id="{3D3DDCC3-1BD4-4628-A39A-B1574237C3F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0" y="4397333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Reuniões</a:t>
            </a:r>
          </a:p>
        </p:txBody>
      </p:sp>
      <p:sp>
        <p:nvSpPr>
          <p:cNvPr id="3085" name="OTLSHAPE_T_fb5f240987fb470d9910c53942e86a93_Shape">
            <a:extLst>
              <a:ext uri="{FF2B5EF4-FFF2-40B4-BE49-F238E27FC236}">
                <a16:creationId xmlns:a16="http://schemas.microsoft.com/office/drawing/2014/main" id="{47C5132E-AE5E-4810-8594-2CB74D62F236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359508" y="4647692"/>
            <a:ext cx="914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6" name="OTLSHAPE_T_fb5f240987fb470d9910c53942e86a93_ShapePercentage" hidden="1">
            <a:extLst>
              <a:ext uri="{FF2B5EF4-FFF2-40B4-BE49-F238E27FC236}">
                <a16:creationId xmlns:a16="http://schemas.microsoft.com/office/drawing/2014/main" id="{EFC1FB73-469E-4AFC-BCC1-AA4EED351FAC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2359508" y="46476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7" name="OTLSHAPE_T_fb5f240987fb470d9910c53942e86a93_Duration" hidden="1">
            <a:extLst>
              <a:ext uri="{FF2B5EF4-FFF2-40B4-BE49-F238E27FC236}">
                <a16:creationId xmlns:a16="http://schemas.microsoft.com/office/drawing/2014/main" id="{915665DD-26B5-498E-B7DF-9FE779915B0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46476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16 dias</a:t>
            </a:r>
          </a:p>
        </p:txBody>
      </p:sp>
      <p:sp>
        <p:nvSpPr>
          <p:cNvPr id="3088" name="OTLSHAPE_T_fb5f240987fb470d9910c53942e86a93_StartDate" hidden="1">
            <a:extLst>
              <a:ext uri="{FF2B5EF4-FFF2-40B4-BE49-F238E27FC236}">
                <a16:creationId xmlns:a16="http://schemas.microsoft.com/office/drawing/2014/main" id="{0AB736D8-D52C-4D71-983D-7A7A3FEDF3E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48027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9" name="OTLSHAPE_T_fb5f240987fb470d9910c53942e86a93_EndDate" hidden="1">
            <a:extLst>
              <a:ext uri="{FF2B5EF4-FFF2-40B4-BE49-F238E27FC236}">
                <a16:creationId xmlns:a16="http://schemas.microsoft.com/office/drawing/2014/main" id="{065D3237-FC8B-493C-A70D-E17D64BDBFD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48027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0" name="OTLSHAPE_T_fb5f240987fb470d9910c53942e86a93_JoinedDate">
            <a:extLst>
              <a:ext uri="{FF2B5EF4-FFF2-40B4-BE49-F238E27FC236}">
                <a16:creationId xmlns:a16="http://schemas.microsoft.com/office/drawing/2014/main" id="{95C3EEED-F36B-4801-826C-5B12C21670A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322999" y="4671780"/>
            <a:ext cx="153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26/02/17 - seg 13/03/17</a:t>
            </a:r>
          </a:p>
        </p:txBody>
      </p:sp>
      <p:sp>
        <p:nvSpPr>
          <p:cNvPr id="3091" name="OTLSHAPE_T_fb5f240987fb470d9910c53942e86a93_TextPercentage" hidden="1">
            <a:extLst>
              <a:ext uri="{FF2B5EF4-FFF2-40B4-BE49-F238E27FC236}">
                <a16:creationId xmlns:a16="http://schemas.microsoft.com/office/drawing/2014/main" id="{D8B0BA20-22C3-432E-9D2A-982F80FCD49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2359508" y="47492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092" name="OTLSHAPE_T_fb5f240987fb470d9910c53942e86a93_Title">
            <a:extLst>
              <a:ext uri="{FF2B5EF4-FFF2-40B4-BE49-F238E27FC236}">
                <a16:creationId xmlns:a16="http://schemas.microsoft.com/office/drawing/2014/main" id="{0A071069-B25A-4D72-B206-21F85A850C7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0" y="4664033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Planeamento</a:t>
            </a:r>
          </a:p>
        </p:txBody>
      </p:sp>
      <p:sp>
        <p:nvSpPr>
          <p:cNvPr id="3093" name="OTLSHAPE_T_2d90bb96996a4b6b9e58062f839f0542_Shape">
            <a:extLst>
              <a:ext uri="{FF2B5EF4-FFF2-40B4-BE49-F238E27FC236}">
                <a16:creationId xmlns:a16="http://schemas.microsoft.com/office/drawing/2014/main" id="{4E8C558B-B0C2-40D5-BC4B-BC5CB5A8AC82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3272239" y="4914392"/>
            <a:ext cx="406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4" name="OTLSHAPE_T_2d90bb96996a4b6b9e58062f839f0542_ShapePercentage" hidden="1">
            <a:extLst>
              <a:ext uri="{FF2B5EF4-FFF2-40B4-BE49-F238E27FC236}">
                <a16:creationId xmlns:a16="http://schemas.microsoft.com/office/drawing/2014/main" id="{F706D273-A613-4094-8469-3324CD39EA41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3272239" y="49143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5" name="OTLSHAPE_T_2d90bb96996a4b6b9e58062f839f0542_Duration" hidden="1">
            <a:extLst>
              <a:ext uri="{FF2B5EF4-FFF2-40B4-BE49-F238E27FC236}">
                <a16:creationId xmlns:a16="http://schemas.microsoft.com/office/drawing/2014/main" id="{AEA2BE81-7AF9-4D99-AD5B-7EB2025FBFE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49143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7 dias</a:t>
            </a:r>
          </a:p>
        </p:txBody>
      </p:sp>
      <p:sp>
        <p:nvSpPr>
          <p:cNvPr id="3096" name="OTLSHAPE_T_2d90bb96996a4b6b9e58062f839f0542_StartDate" hidden="1">
            <a:extLst>
              <a:ext uri="{FF2B5EF4-FFF2-40B4-BE49-F238E27FC236}">
                <a16:creationId xmlns:a16="http://schemas.microsoft.com/office/drawing/2014/main" id="{12FC0B27-3AE1-42C7-A790-525075557F2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5069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_2d90bb96996a4b6b9e58062f839f0542_EndDate" hidden="1">
            <a:extLst>
              <a:ext uri="{FF2B5EF4-FFF2-40B4-BE49-F238E27FC236}">
                <a16:creationId xmlns:a16="http://schemas.microsoft.com/office/drawing/2014/main" id="{8817E664-83A2-4171-959F-F02BB30292F0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5069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8" name="OTLSHAPE_T_2d90bb96996a4b6b9e58062f839f0542_JoinedDate">
            <a:extLst>
              <a:ext uri="{FF2B5EF4-FFF2-40B4-BE49-F238E27FC236}">
                <a16:creationId xmlns:a16="http://schemas.microsoft.com/office/drawing/2014/main" id="{8B7E9A01-D792-4854-857D-F4A9B8FAAB6F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722319" y="4938480"/>
            <a:ext cx="1447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14/03/17 - seg 20/03/17</a:t>
            </a:r>
          </a:p>
        </p:txBody>
      </p:sp>
      <p:sp>
        <p:nvSpPr>
          <p:cNvPr id="3099" name="OTLSHAPE_T_2d90bb96996a4b6b9e58062f839f0542_TextPercentage" hidden="1">
            <a:extLst>
              <a:ext uri="{FF2B5EF4-FFF2-40B4-BE49-F238E27FC236}">
                <a16:creationId xmlns:a16="http://schemas.microsoft.com/office/drawing/2014/main" id="{AD5BC432-DF28-4F32-B0D3-E9F578DCE7C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3272239" y="50159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100" name="OTLSHAPE_T_2d90bb96996a4b6b9e58062f839f0542_Title">
            <a:extLst>
              <a:ext uri="{FF2B5EF4-FFF2-40B4-BE49-F238E27FC236}">
                <a16:creationId xmlns:a16="http://schemas.microsoft.com/office/drawing/2014/main" id="{1BA3A78F-6D63-4E8A-A0C5-A4CDE6CFA8C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0" y="493073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Requesitos</a:t>
            </a:r>
          </a:p>
        </p:txBody>
      </p:sp>
      <p:sp>
        <p:nvSpPr>
          <p:cNvPr id="3101" name="OTLSHAPE_T_e67bf6d7c15f472a906dd2961ae0ba59_Shape">
            <a:extLst>
              <a:ext uri="{FF2B5EF4-FFF2-40B4-BE49-F238E27FC236}">
                <a16:creationId xmlns:a16="http://schemas.microsoft.com/office/drawing/2014/main" id="{8ED4EC1F-1BA5-477F-A3BD-E4A790073C39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71558" y="5181092"/>
            <a:ext cx="863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2" name="OTLSHAPE_T_e67bf6d7c15f472a906dd2961ae0ba59_ShapePercentage" hidden="1">
            <a:extLst>
              <a:ext uri="{FF2B5EF4-FFF2-40B4-BE49-F238E27FC236}">
                <a16:creationId xmlns:a16="http://schemas.microsoft.com/office/drawing/2014/main" id="{E3EE9DBE-3C43-45FD-A567-621D29A1C8C7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71558" y="51810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3" name="OTLSHAPE_T_e67bf6d7c15f472a906dd2961ae0ba59_Duration" hidden="1">
            <a:extLst>
              <a:ext uri="{FF2B5EF4-FFF2-40B4-BE49-F238E27FC236}">
                <a16:creationId xmlns:a16="http://schemas.microsoft.com/office/drawing/2014/main" id="{C6536CFF-BB4B-4F00-B843-EF19DD59C0B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51810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15 dias</a:t>
            </a:r>
          </a:p>
        </p:txBody>
      </p:sp>
      <p:sp>
        <p:nvSpPr>
          <p:cNvPr id="3104" name="OTLSHAPE_T_e67bf6d7c15f472a906dd2961ae0ba59_StartDate" hidden="1">
            <a:extLst>
              <a:ext uri="{FF2B5EF4-FFF2-40B4-BE49-F238E27FC236}">
                <a16:creationId xmlns:a16="http://schemas.microsoft.com/office/drawing/2014/main" id="{7750209F-8675-46A3-90E3-012E6488902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0" y="53361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05" name="OTLSHAPE_T_e67bf6d7c15f472a906dd2961ae0ba59_EndDate" hidden="1">
            <a:extLst>
              <a:ext uri="{FF2B5EF4-FFF2-40B4-BE49-F238E27FC236}">
                <a16:creationId xmlns:a16="http://schemas.microsoft.com/office/drawing/2014/main" id="{333752A0-96ED-4B74-996E-AEC3F58E2A5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0" y="53361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06" name="OTLSHAPE_T_e67bf6d7c15f472a906dd2961ae0ba59_JoinedDate">
            <a:extLst>
              <a:ext uri="{FF2B5EF4-FFF2-40B4-BE49-F238E27FC236}">
                <a16:creationId xmlns:a16="http://schemas.microsoft.com/office/drawing/2014/main" id="{83F6705C-8545-4167-9C08-9D6AFC8555F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578004" y="5205180"/>
            <a:ext cx="1422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ter 21/03/17 - ter 04/04/17</a:t>
            </a:r>
          </a:p>
        </p:txBody>
      </p:sp>
      <p:sp>
        <p:nvSpPr>
          <p:cNvPr id="3107" name="OTLSHAPE_T_e67bf6d7c15f472a906dd2961ae0ba59_TextPercentage" hidden="1">
            <a:extLst>
              <a:ext uri="{FF2B5EF4-FFF2-40B4-BE49-F238E27FC236}">
                <a16:creationId xmlns:a16="http://schemas.microsoft.com/office/drawing/2014/main" id="{F8A44D4D-482B-413E-A4A7-6D1A44F064B4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71558" y="52826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108" name="OTLSHAPE_T_e67bf6d7c15f472a906dd2961ae0ba59_Title">
            <a:extLst>
              <a:ext uri="{FF2B5EF4-FFF2-40B4-BE49-F238E27FC236}">
                <a16:creationId xmlns:a16="http://schemas.microsoft.com/office/drawing/2014/main" id="{FF09A88C-FC5C-47DC-81D0-D881AD9BEB5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0" y="5197433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Projecto Conceptal e Lógico</a:t>
            </a:r>
          </a:p>
        </p:txBody>
      </p:sp>
      <p:sp>
        <p:nvSpPr>
          <p:cNvPr id="3109" name="OTLSHAPE_T_803e6129920a442a84730b06d4070ddc_Shape">
            <a:extLst>
              <a:ext uri="{FF2B5EF4-FFF2-40B4-BE49-F238E27FC236}">
                <a16:creationId xmlns:a16="http://schemas.microsoft.com/office/drawing/2014/main" id="{6E4CDBBE-C91F-4696-A8AD-7FA91D3F85FE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4527244" y="5447792"/>
            <a:ext cx="29210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0" name="OTLSHAPE_T_803e6129920a442a84730b06d4070ddc_ShapePercentage" hidden="1">
            <a:extLst>
              <a:ext uri="{FF2B5EF4-FFF2-40B4-BE49-F238E27FC236}">
                <a16:creationId xmlns:a16="http://schemas.microsoft.com/office/drawing/2014/main" id="{59F4779A-5C05-4F38-A67B-A90297E20F9E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4527244" y="54477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1" name="OTLSHAPE_T_803e6129920a442a84730b06d4070ddc_Duration" hidden="1">
            <a:extLst>
              <a:ext uri="{FF2B5EF4-FFF2-40B4-BE49-F238E27FC236}">
                <a16:creationId xmlns:a16="http://schemas.microsoft.com/office/drawing/2014/main" id="{F2E9ED36-899B-4EA8-9C58-3277195912B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54477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51 dias</a:t>
            </a:r>
          </a:p>
        </p:txBody>
      </p:sp>
      <p:sp>
        <p:nvSpPr>
          <p:cNvPr id="3112" name="OTLSHAPE_T_803e6129920a442a84730b06d4070ddc_StartDate" hidden="1">
            <a:extLst>
              <a:ext uri="{FF2B5EF4-FFF2-40B4-BE49-F238E27FC236}">
                <a16:creationId xmlns:a16="http://schemas.microsoft.com/office/drawing/2014/main" id="{6AF3CD22-0226-4784-B875-455978A5C4FE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0" y="5602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4" name="OTLSHAPE_T_803e6129920a442a84730b06d4070ddc_EndDate" hidden="1">
            <a:extLst>
              <a:ext uri="{FF2B5EF4-FFF2-40B4-BE49-F238E27FC236}">
                <a16:creationId xmlns:a16="http://schemas.microsoft.com/office/drawing/2014/main" id="{1F0D65B5-D4C0-487F-9552-3CE2B46425B3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0" y="5602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5" name="OTLSHAPE_T_803e6129920a442a84730b06d4070ddc_JoinedDate">
            <a:extLst>
              <a:ext uri="{FF2B5EF4-FFF2-40B4-BE49-F238E27FC236}">
                <a16:creationId xmlns:a16="http://schemas.microsoft.com/office/drawing/2014/main" id="{6F6694F3-E622-49FA-8E41-3030C23BE156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7487334" y="5471880"/>
            <a:ext cx="1485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t-IT" sz="1000" spc="-4" dirty="0">
                <a:solidFill>
                  <a:srgbClr val="1F497E"/>
                </a:solidFill>
                <a:latin typeface="Calibri" panose="020F0502020204030204" pitchFamily="34" charset="0"/>
              </a:rPr>
              <a:t>qua 05/04/17 - qui 25/05/17</a:t>
            </a:r>
            <a:endParaRPr lang="pt-PT" sz="1000" spc="-4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803e6129920a442a84730b06d4070ddc_TextPercentage" hidden="1">
            <a:extLst>
              <a:ext uri="{FF2B5EF4-FFF2-40B4-BE49-F238E27FC236}">
                <a16:creationId xmlns:a16="http://schemas.microsoft.com/office/drawing/2014/main" id="{9B7F43A5-8E68-4985-A057-E6ACFB788D5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527244" y="55493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67" name="OTLSHAPE_T_803e6129920a442a84730b06d4070ddc_Title">
            <a:extLst>
              <a:ext uri="{FF2B5EF4-FFF2-40B4-BE49-F238E27FC236}">
                <a16:creationId xmlns:a16="http://schemas.microsoft.com/office/drawing/2014/main" id="{4DB980DF-CD34-4DCB-B6E3-D36AE0DD5F6D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0" y="5464133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Desenvolvimento Projecto Físico</a:t>
            </a:r>
          </a:p>
        </p:txBody>
      </p:sp>
      <p:sp>
        <p:nvSpPr>
          <p:cNvPr id="3268" name="OTLSHAPE_T_0291dbf737bb4c1b93bfa27fb628999a_Shape">
            <a:extLst>
              <a:ext uri="{FF2B5EF4-FFF2-40B4-BE49-F238E27FC236}">
                <a16:creationId xmlns:a16="http://schemas.microsoft.com/office/drawing/2014/main" id="{CD157E10-7762-47BF-82C5-70EFF3E18104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664757" y="5714492"/>
            <a:ext cx="635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9" name="OTLSHAPE_T_0291dbf737bb4c1b93bfa27fb628999a_ShapePercentage" hidden="1">
            <a:extLst>
              <a:ext uri="{FF2B5EF4-FFF2-40B4-BE49-F238E27FC236}">
                <a16:creationId xmlns:a16="http://schemas.microsoft.com/office/drawing/2014/main" id="{A87893BD-D6DA-4250-8786-59C8745BB7F6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664757" y="57144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0" name="OTLSHAPE_T_0291dbf737bb4c1b93bfa27fb628999a_Duration" hidden="1">
            <a:extLst>
              <a:ext uri="{FF2B5EF4-FFF2-40B4-BE49-F238E27FC236}">
                <a16:creationId xmlns:a16="http://schemas.microsoft.com/office/drawing/2014/main" id="{266BB8A0-D90D-4AE7-B695-831A832F30C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5714492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3271" name="OTLSHAPE_T_0291dbf737bb4c1b93bfa27fb628999a_StartDate" hidden="1">
            <a:extLst>
              <a:ext uri="{FF2B5EF4-FFF2-40B4-BE49-F238E27FC236}">
                <a16:creationId xmlns:a16="http://schemas.microsoft.com/office/drawing/2014/main" id="{C0D75C43-E2D1-45C8-9082-AB8BDA1A449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0" y="58695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2" name="OTLSHAPE_T_0291dbf737bb4c1b93bfa27fb628999a_EndDate" hidden="1">
            <a:extLst>
              <a:ext uri="{FF2B5EF4-FFF2-40B4-BE49-F238E27FC236}">
                <a16:creationId xmlns:a16="http://schemas.microsoft.com/office/drawing/2014/main" id="{D5358B61-67E1-4B27-8D79-DCD3FE3D7E6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0" y="58695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3" name="OTLSHAPE_T_0291dbf737bb4c1b93bfa27fb628999a_JoinedDate">
            <a:extLst>
              <a:ext uri="{FF2B5EF4-FFF2-40B4-BE49-F238E27FC236}">
                <a16:creationId xmlns:a16="http://schemas.microsoft.com/office/drawing/2014/main" id="{F0605FAB-738F-487F-AB8D-C7DEBB1D0ED6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7772563" y="5738580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10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3274" name="OTLSHAPE_T_0291dbf737bb4c1b93bfa27fb628999a_TextPercentage" hidden="1">
            <a:extLst>
              <a:ext uri="{FF2B5EF4-FFF2-40B4-BE49-F238E27FC236}">
                <a16:creationId xmlns:a16="http://schemas.microsoft.com/office/drawing/2014/main" id="{9A00F359-888C-4491-B497-C4BF773F8B1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664757" y="58160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75" name="OTLSHAPE_T_0291dbf737bb4c1b93bfa27fb628999a_Title">
            <a:extLst>
              <a:ext uri="{FF2B5EF4-FFF2-40B4-BE49-F238E27FC236}">
                <a16:creationId xmlns:a16="http://schemas.microsoft.com/office/drawing/2014/main" id="{129699CB-AAB2-48D2-83F3-5D0E5F60D6D6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0" y="5730833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 / Kick Off</a:t>
            </a:r>
          </a:p>
        </p:txBody>
      </p:sp>
      <p:sp>
        <p:nvSpPr>
          <p:cNvPr id="3276" name="OTLSHAPE_T_ea727862e64f42c2806ea84311ba7baa_Shape">
            <a:extLst>
              <a:ext uri="{FF2B5EF4-FFF2-40B4-BE49-F238E27FC236}">
                <a16:creationId xmlns:a16="http://schemas.microsoft.com/office/drawing/2014/main" id="{5CB64FFF-C086-422B-80DB-AF6999EA4608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8007031" y="5981192"/>
            <a:ext cx="1892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7" name="OTLSHAPE_T_ea727862e64f42c2806ea84311ba7baa_ShapePercentage" hidden="1">
            <a:extLst>
              <a:ext uri="{FF2B5EF4-FFF2-40B4-BE49-F238E27FC236}">
                <a16:creationId xmlns:a16="http://schemas.microsoft.com/office/drawing/2014/main" id="{E454A9F8-1200-46C8-9308-280ABE2DDF45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8007031" y="59811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8" name="OTLSHAPE_T_ea727862e64f42c2806ea84311ba7baa_Duration" hidden="1">
            <a:extLst>
              <a:ext uri="{FF2B5EF4-FFF2-40B4-BE49-F238E27FC236}">
                <a16:creationId xmlns:a16="http://schemas.microsoft.com/office/drawing/2014/main" id="{069B85DB-0B37-4E59-9A1D-ACA1D07D2519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59811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33 dias</a:t>
            </a:r>
          </a:p>
        </p:txBody>
      </p:sp>
      <p:sp>
        <p:nvSpPr>
          <p:cNvPr id="3279" name="OTLSHAPE_T_ea727862e64f42c2806ea84311ba7baa_StartDate" hidden="1">
            <a:extLst>
              <a:ext uri="{FF2B5EF4-FFF2-40B4-BE49-F238E27FC236}">
                <a16:creationId xmlns:a16="http://schemas.microsoft.com/office/drawing/2014/main" id="{76583580-9F23-4BBE-80E1-7F7C68419239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0" y="61362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0" name="OTLSHAPE_T_ea727862e64f42c2806ea84311ba7baa_EndDate" hidden="1">
            <a:extLst>
              <a:ext uri="{FF2B5EF4-FFF2-40B4-BE49-F238E27FC236}">
                <a16:creationId xmlns:a16="http://schemas.microsoft.com/office/drawing/2014/main" id="{94F85570-7B65-476F-A8A6-9769BDB83116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0" y="61362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1" name="OTLSHAPE_T_ea727862e64f42c2806ea84311ba7baa_JoinedDate">
            <a:extLst>
              <a:ext uri="{FF2B5EF4-FFF2-40B4-BE49-F238E27FC236}">
                <a16:creationId xmlns:a16="http://schemas.microsoft.com/office/drawing/2014/main" id="{0717EA83-B4CD-4104-90EE-872DB30F6D8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940299" y="6005280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05/06/17 - sex 07/07/17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2" name="OTLSHAPE_T_ea727862e64f42c2806ea84311ba7baa_TextPercentage" hidden="1">
            <a:extLst>
              <a:ext uri="{FF2B5EF4-FFF2-40B4-BE49-F238E27FC236}">
                <a16:creationId xmlns:a16="http://schemas.microsoft.com/office/drawing/2014/main" id="{EDC483D7-0A67-4D8F-9974-36890AE48C23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8007031" y="60827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83" name="OTLSHAPE_T_ea727862e64f42c2806ea84311ba7baa_Title">
            <a:extLst>
              <a:ext uri="{FF2B5EF4-FFF2-40B4-BE49-F238E27FC236}">
                <a16:creationId xmlns:a16="http://schemas.microsoft.com/office/drawing/2014/main" id="{F9828566-C8EC-41E5-8727-0EBF6A2E14F7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0" y="5997533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Deployment BD</a:t>
            </a:r>
          </a:p>
        </p:txBody>
      </p:sp>
      <p:sp>
        <p:nvSpPr>
          <p:cNvPr id="3284" name="OTLSHAPE_T_1bd3d33f632b4ffba56722d096fc0ad5_Shape">
            <a:extLst>
              <a:ext uri="{FF2B5EF4-FFF2-40B4-BE49-F238E27FC236}">
                <a16:creationId xmlns:a16="http://schemas.microsoft.com/office/drawing/2014/main" id="{59978B5D-EF27-4925-A282-E7F96826D6AE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003630" y="6247892"/>
            <a:ext cx="177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85" name="OTLSHAPE_T_1bd3d33f632b4ffba56722d096fc0ad5_ShapePercentage" hidden="1">
            <a:extLst>
              <a:ext uri="{FF2B5EF4-FFF2-40B4-BE49-F238E27FC236}">
                <a16:creationId xmlns:a16="http://schemas.microsoft.com/office/drawing/2014/main" id="{ADFB56C4-C040-4AD7-99DA-3103784C461D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003630" y="62478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86" name="OTLSHAPE_T_1bd3d33f632b4ffba56722d096fc0ad5_Duration" hidden="1">
            <a:extLst>
              <a:ext uri="{FF2B5EF4-FFF2-40B4-BE49-F238E27FC236}">
                <a16:creationId xmlns:a16="http://schemas.microsoft.com/office/drawing/2014/main" id="{6C2A1761-D150-4323-90BB-72FC739E04A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62478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 dias</a:t>
            </a:r>
          </a:p>
        </p:txBody>
      </p:sp>
      <p:sp>
        <p:nvSpPr>
          <p:cNvPr id="3287" name="OTLSHAPE_T_1bd3d33f632b4ffba56722d096fc0ad5_StartDate" hidden="1">
            <a:extLst>
              <a:ext uri="{FF2B5EF4-FFF2-40B4-BE49-F238E27FC236}">
                <a16:creationId xmlns:a16="http://schemas.microsoft.com/office/drawing/2014/main" id="{86E6BE84-2341-44A7-AF02-E339E37D3F1C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0" y="6402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8" name="OTLSHAPE_T_1bd3d33f632b4ffba56722d096fc0ad5_EndDate" hidden="1">
            <a:extLst>
              <a:ext uri="{FF2B5EF4-FFF2-40B4-BE49-F238E27FC236}">
                <a16:creationId xmlns:a16="http://schemas.microsoft.com/office/drawing/2014/main" id="{E9A2705D-991B-47FC-83A2-F9A9EB128C04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0" y="6402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9" name="OTLSHAPE_T_1bd3d33f632b4ffba56722d096fc0ad5_JoinedDate">
            <a:extLst>
              <a:ext uri="{FF2B5EF4-FFF2-40B4-BE49-F238E27FC236}">
                <a16:creationId xmlns:a16="http://schemas.microsoft.com/office/drawing/2014/main" id="{8D02311A-0950-48DD-B823-599363E3199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0225528" y="6271980"/>
            <a:ext cx="149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10/07/17 - qua 12/07/17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0" name="OTLSHAPE_T_1bd3d33f632b4ffba56722d096fc0ad5_TextPercentage" hidden="1">
            <a:extLst>
              <a:ext uri="{FF2B5EF4-FFF2-40B4-BE49-F238E27FC236}">
                <a16:creationId xmlns:a16="http://schemas.microsoft.com/office/drawing/2014/main" id="{2781DE21-72F3-49D8-BD4A-B3D80561E01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003630" y="63494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91" name="OTLSHAPE_T_1bd3d33f632b4ffba56722d096fc0ad5_Title">
            <a:extLst>
              <a:ext uri="{FF2B5EF4-FFF2-40B4-BE49-F238E27FC236}">
                <a16:creationId xmlns:a16="http://schemas.microsoft.com/office/drawing/2014/main" id="{2E17CE94-BF80-42D2-9BD6-5BF08573A1D7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0" y="6264233"/>
            <a:ext cx="368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Migraçao de Dados \ Arranque de Sistema \ Acompanhamento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770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ItMjBUMDA6MDA6MDAiLCJFbmREYXRlIjoiMjAxNy0wNy0zMVQyMzo1OTowMCIsIkZvcm1hdCI6Ik1NTU0iLCJUeXBlIjoyLCJBdXRvRGF0ZVJhbmdlIjpmYWxzZSwiV29ya2luZ0RheXMiOjEyNywiVG9kYXlNYXJrZXJUZXh0IjoiSG9qZSIsIkF1dG9TY2FsZVR5cGUiOmZhbHNlfSwiTWlsZXN0b25lcyI6W3siJGlkIjoiMTI0IiwiRGF0ZSI6IjIwMTctMDItMj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1NCwiRyI6MTg2LCJCIjoxMH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jU0LCJHIjoxODYsIkIiOjE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GlkIjoiMTM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zOSJ9LCJJZCI6IjUxOWNmNDc5LTk3NDItNDY1My05ODRhLTQwNjI5MjQ4MDE2MiIsIkltcG9ydElkIjpudWxsLCJUaXRsZSI6Ikluw61jaW8gZG8gUHJvamVjdG8gKFJldW5pw7VlcyBJbmljaWFpcykiLCJOb3RlIjpudWxsLCJIeXBlcmxpbmsiOm51bGwsIklzQ2hhbmdlZCI6ZmFsc2UsIklzTmV3IjpmYWxzZX0seyIkaWQiOiIxNDAiLCJEYXRlIjoiMjAxNy0wMy0xM1QyMzo1OTowMFoiLCJTdHlsZSI6eyIkaWQiOiIxNDEiLCJTaGFwZSI6MiwiQ29ubmVjdG9yTWFyZ2luIjp7IiRyZWYiOiI1NCJ9LCJDb25uZWN0b3JTdHlsZSI6eyIkaWQiOiIxNDIiLCJMaW5lQ29sb3IiOnsiJGlkIjoiMTQzIiwiJHR5cGUiOiJOTFJFLkNvbW1vbi5Eb20uU29saWRDb2xvckJydXNoLCBOTFJFLkNvbW1vbiIsIkNvbG9yIjp7IiRpZCI6IjE0N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DUiLCJNYXJnaW4iOnsiJHJlZiI6IjYwIn0sIlBhZGRpbmciOnsiJHJlZiI6IjYxIn0sIkJhY2tncm91bmQiOnsiJGlkIjoiMTQ2IiwiQ29sb3IiOnsiJGlkIjoiMTQ3IiwiQSI6MjU1LCJSIjoyNTQsIkciOjE4NiwiQiI6MTB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0IiwiTGluZUNvbG9yIjpudWxsLCJMaW5lV2VpZ2h0IjowLjAsIkxpbmVUeXBlIjowLCJQYXJlbnRTdHlsZSI6bnVsbH0sIlBhcmVudFN0eWxlIjp7IiRyZWYiOiI3MiJ9fSwiRGF0ZUZvcm1hdCI6eyIkaWQiOiIxNT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U1In0sIklkIjoiMTI3NWMxNjEtOWE1Ni00MDM5LWJhMGYtZGJjZmRlMzQ1YzdlIiwiSW1wb3J0SWQiOm51bGwsIlRpdGxlIjoiUGxhbm8gUHJvamVjdG8vSW5pY2lvIERlc2Vudm9sdmltZW50b3MiLCJOb3RlIjpudWxsLCJIeXBlcmxpbmsiOm51bGwsIklzQ2hhbmdlZCI6ZmFsc2UsIklzTmV3IjpmYWxzZX0seyIkaWQiOiIxNTYiLCJEYXRlIjoiMjAxNy0wMy0yMF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jEiLCJNYXJnaW4iOnsiJHJlZiI6IjYwIn0sIlBhZGRpbmciOnsiJHJlZiI6IjYxIn0sIkJhY2tncm91bmQiOnsiJGlkIjoiMTYyIiwiQ29sb3IiOnsiJGlkIjoiMTYzIiwiQSI6MjU1LCJSIjoyNTQsIkciOjE4NiwiQiI6MTB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cxIn0sIklkIjoiYzlkMDIyMDYtMTc2Yi00MmFhLThmNDctYTgzM2ZhM2U3YWJkIiwiSW1wb3J0SWQiOm51bGwsIlRpdGxlIjoiQW7DoWxpc2UgZGUgUmVxdWlzaXRvcyIsIk5vdGUiOm51bGwsIkh5cGVybGluayI6bnVsbCwiSXNDaGFuZ2VkIjpmYWxzZSwiSXNOZXciOmZhbHNlfSx7IiRpZCI6IjE3MiIsIkRhdGUiOiIyMDE3LTA0LTA0VDIzOjU5OjAwWiIsIlN0eWxlIjp7IiRpZCI6IjE3MyIsIlNoYXBlIjoyLCJDb25uZWN0b3JNYXJnaW4iOnsiJHJlZiI6IjU0In0sIkNvbm5lY3RvclN0eWxlIjp7IiRpZCI6IjE3NCIsIkxpbmVDb2xvciI6eyIkaWQiOiIxNzUiLCIkdHlwZSI6Ik5MUkUuQ29tbW9uLkRvbS5Tb2xpZENvbG9yQnJ1c2gsIE5MUkUuQ29tbW9uIiwiQ29sb3IiOnsiJGlkIjoiMTc2IiwiQSI6MTI3LCJSIjoyNTQsIkciOjE4NiwiQiI6MTB9fSwiTGluZVdlaWdodCI6MS4wLCJMaW5lVHlwZSI6MCwiUGFyZW50U3R5bGUiOnsiJHJlZiI6IjU1In19LCJJc0JlbG93VGltZWJhbmQiOmZhbHNlLCJIaWRlRGF0ZSI6ZmFsc2UsIlNoYXBlU2l6ZSI6MSwiU3BhY2luZyI6MS4wLCJQYWRkaW5nIjp7IiRyZWYiOiI1OCJ9LCJTaGFwZVN0eWxlIjp7IiRpZCI6IjE3NyIsIk1hcmdpbiI6eyIkcmVmIjoiNjAifSwiUGFkZGluZyI6eyIkcmVmIjoiNjEifSwiQmFja2dyb3VuZCI6eyIkaWQiOiIxNzgiLCJDb2xvciI6eyIkaWQiOiIxNzkiLCJBIjoyNTUsIlIiOjI1NCwiRyI6MTg2LCJCIjoxMH19LCJJc1Zpc2libGUiOnRydWUsIldpZHRoIjoxOC4wLCJIZWlnaHQiOjIwLjAsIkJvcmRlclN0eWxlIjp7IiRpZCI6IjE4MCIsIkxpbmVDb2xvciI6eyIkcmVmIjoiNjMifSwiTGluZVdlaWdodCI6MC4wLCJMaW5lVHlwZSI6MCwiUGFyZW50U3R5bGUiOnsiJHJlZiI6IjYyIn19LCJQYXJlbnRTdHlsZSI6eyIkcmVmIjoiNTkifX0sIlRpdGxlU3R5bGUiOnsiJGlkIjoiMTgxIiwiRm9udFNldHRpbmdzIjp7IiRpZCI6IjE4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YiLCJMaW5lQ29sb3IiOm51bGwsIkxpbmVXZWlnaHQiOjAuMCwiTGluZVR5cGUiOjAsIlBhcmVudFN0eWxlIjpudWxsfSwiUGFyZW50U3R5bGUiOnsiJHJlZiI6IjcyIn19LCJEYXRlRm9ybWF0Ijp7IiRpZCI6IjE4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ODcifSwiSWQiOiJiYTNkMTg2Ni1lNjE0LTQzZDItODI0OS01NGRlZTEzMjAyZmMiLCJJbXBvcnRJZCI6bnVsbCwiVGl0bGUiOiJQcm9qZXRvIENvbmNlcHR1YWwgZSBMw7NnaWNvIiwiTm90ZSI6bnVsbCwiSHlwZXJsaW5rIjpudWxsLCJJc0NoYW5nZWQiOmZhbHNlLCJJc05ldyI6ZmFsc2V9LHsiJGlkIjoiMTg4IiwiRGF0ZSI6IjIwMTctMDUtMjVUMjM6NTk6MDBaIiwiU3R5bGUiOnsiJGlkIjoiMTg5IiwiU2hhcGUiOjIsIkNvbm5lY3Rvck1hcmdpbiI6eyIkcmVmIjoiNTQifSwiQ29ubmVjdG9yU3R5bGUiOnsiJGlkIjoiMTkwIiwiTGluZUNvbG9yIjp7IiRpZCI6IjE5MSIsIiR0eXBlIjoiTkxSRS5Db21tb24uRG9tLlNvbGlkQ29sb3JCcnVzaCwgTkxSRS5Db21tb24iLCJDb2xvciI6eyIkaWQiOiIxOTIiLCJBIjoxMjcsIlIiOjI2LCJHIjoxNzAsIkIiOjY2fX0sIkxpbmVXZWlnaHQiOjEuMCwiTGluZVR5cGUiOjAsIlBhcmVudFN0eWxlIjp7IiRyZWYiOiI1NSJ9fSwiSXNCZWxvd1RpbWViYW5kIjpmYWxzZSwiSGlkZURhdGUiOmZhbHNlLCJTaGFwZVNpemUiOjEsIlNwYWNpbmciOjEuMCwiUGFkZGluZyI6eyIkcmVmIjoiNTgifSwiU2hhcGVTdHlsZSI6eyIkaWQiOiIxOTMiLCJNYXJnaW4iOnsiJHJlZiI6IjYwIn0sIlBhZGRpbmciOnsiJHJlZiI6IjYxIn0sIkJhY2tncm91bmQiOnsiJGlkIjoiMTk0IiwiQ29sb3IiOnsiJGlkIjoiMTk1IiwiQSI6MjU1LCJSIjoyNiwiRyI6MTcwLCJCIjo2Nn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pZCI6IjIwM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DMifSwiSWQiOiI0NTBjN2RiOC0zODdiLTQ1MGYtOTgwZC04ZWY0MzM1ZmRmMzEiLCJJbXBvcnRJZCI6bnVsbCwiVGl0bGUiOiJQcm9qZWN0byBGw61zaWNvIiwiTm90ZSI6bnVsbCwiSHlwZXJsaW5rIjpudWxsLCJJc0NoYW5nZWQiOmZhbHNlLCJJc05ldyI6ZmFsc2V9LHsiJGlkIjoiMjA0IiwiRGF0ZSI6IjIwMTctMDUtMzBUMjM6NTk6MDBaIiwiU3R5bGUiOnsiJGlkIjoiMjA1IiwiU2hhcGUiOjIsIkNvbm5lY3Rvck1hcmdpbiI6eyIkcmVmIjoiNTQifSwiQ29ubmVjdG9yU3R5bGUiOnsiJGlkIjoiMjA2IiwiTGluZUNvbG9yIjp7IiRpZCI6IjIwNyIsIiR0eXBlIjoiTkxSRS5Db21tb24uRG9tLlNvbGlkQ29sb3JCcnVzaCwgTkxSRS5Db21tb24iLCJDb2xvciI6eyIkaWQiOiIyMDgiLCJBIjoxMjcsIlIiOjIzNCwiRyI6MjIsIkIiOjMwfX0sIkxpbmVXZWlnaHQiOjEuMCwiTGluZVR5cGUiOjAsIlBhcmVudFN0eWxlIjp7IiRyZWYiOiI1NSJ9fSwiSXNCZWxvd1RpbWViYW5kIjp0cnVlLCJIaWRlRGF0ZSI6ZmFsc2UsIlNoYXBlU2l6ZSI6MSwiU3BhY2luZyI6MS4wLCJQYWRkaW5nIjp7IiRyZWYiOiI1OCJ9LCJTaGFwZVN0eWxlIjp7IiRpZCI6IjIwOSIsIk1hcmdpbiI6eyIkcmVmIjoiNjAifSwiUGFkZGluZyI6eyIkcmVmIjoiNjEifSwiQmFja2dyb3VuZCI6eyIkaWQiOiIyMTAiLCJDb2xvciI6eyIkaWQiOiIyMTEiLCJBIjoyNTUsIlIiOjIzNCwiRyI6MjIsIkIiOjMwfX0sIklzVmlzaWJsZSI6dHJ1ZSwiV2lkdGgiOjE4LjAsIkhlaWdodCI6MjAuMCwiQm9yZGVyU3R5bGUiOnsiJGlkIjoiMjEyIiwiTGluZUNvbG9yIjp7IiRyZWYiOiI2MyJ9LCJMaW5lV2VpZ2h0IjowLjAsIkxpbmVUeXBlIjowLCJQYXJlbnRTdHlsZSI6eyIkcmVmIjoiNjIifX0sIlBhcmVudFN0eWxlIjp7IiRyZWYiOiI1OSJ9fSwiVGl0bGVTdHlsZSI6eyIkaWQiOiIyMTMiLCJGb250U2V0dGluZ3MiOnsiJGlkIjoiMjE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UiLCJMaW5lQ29sb3IiOm51bGwsIkxpbmVXZWlnaHQiOjAuMCwiTGluZVR5cGUiOjAsIlBhcmVudFN0eWxlIjpudWxsfSwiUGFyZW50U3R5bGUiOnsiJHJlZiI6IjY1In19LCJEYXRlU3R5bGUiOnsiJGlkIjoiMjE2IiwiRm9udFNldHRpbmdzIjp7IiRpZCI6IjIx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OCIsIkxpbmVDb2xvciI6bnVsbCwiTGluZVdlaWdodCI6MC4wLCJMaW5lVHlwZSI6MCwiUGFyZW50U3R5bGUiOm51bGx9LCJQYXJlbnRTdHlsZSI6eyIkcmVmIjoiNzIifX0sIkRhdGVGb3JtYXQiOnsiJGlkIjoiMjE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xOSJ9LCJJZCI6IjFlZmUzZjNiLTRjNjUtNGUzMC05ZTg1LWQ3OGNiZmNmZTg4NCIsIkltcG9ydElkIjpudWxsLCJUaXRsZSI6IlJldW5pw6NvIEFwcmVzZW50YcOnw6NvIC8gS2ljayBPZmYiLCJOb3RlIjpudWxsLCJIeXBlcmxpbmsiOm51bGwsIklzQ2hhbmdlZCI6ZmFsc2UsIklzTmV3IjpmYWxzZX0seyIkaWQiOiIyMjAiLCJEYXRlIjoiMjAxNy0wNi0wNFQyMzo1OTowMFoiLCJTdHlsZSI6eyIkaWQiOiIyMjEiLCJTaGFwZSI6MiwiQ29ubmVjdG9yTWFyZ2luIjp7IiRyZWYiOiI1NCJ9LCJDb25uZWN0b3JTdHlsZSI6eyIkaWQiOiIyMjIiLCJMaW5lQ29sb3IiOnsiJGlkIjoiMjIzIiwiJHR5cGUiOiJOTFJFLkNvbW1vbi5Eb20uU29saWRDb2xvckJydXNoLCBOTFJFLkNvbW1vbiIsIkNvbG9yIjp7IiRpZCI6IjIyNCIsIkEiOjEyNywiUiI6MiwiRyI6MTc4LCJCIjoyMzh9fSwiTGluZVdlaWdodCI6MS4wLCJMaW5lVHlwZSI6MCwiUGFyZW50U3R5bGUiOnsiJHJlZiI6IjU1In19LCJJc0JlbG93VGltZWJhbmQiOnRydWUsIkhpZGVEYXRlIjpmYWxzZSwiU2hhcGVTaXplIjoxLCJTcGFjaW5nIjoxLjAsIlBhZGRpbmciOnsiJHJlZiI6IjU4In0sIlNoYXBlU3R5bGUiOnsiJGlkIjoiMjI1IiwiTWFyZ2luIjp7IiRyZWYiOiI2MCJ9LCJQYWRkaW5nIjp7IiRyZWYiOiI2MSJ9LCJCYWNrZ3JvdW5kIjp7IiRpZCI6IjIyNiIsIkNvbG9yIjp7IiRpZCI6IjIyNyIsIkEiOjI1NSwiUiI6MiwiRyI6MTc4LCJCIjoyMzh9fSwiSXNWaXNpYmxlIjp0cnVlLCJXaWR0aCI6MTguMCwiSGVpZ2h0IjoyMC4wLCJCb3JkZXJTdHlsZSI6eyIkaWQiOiIyMjgiLCJMaW5lQ29sb3IiOnsiJHJlZiI6IjYzIn0sIkxpbmVXZWlnaHQiOjAuMCwiTGluZVR5cGUiOjAsIlBhcmVudFN0eWxlIjp7IiRyZWYiOiI2MiJ9fSwiUGFyZW50U3R5bGUiOnsiJHJlZiI6IjU5In19LCJUaXRsZVN0eWxlIjp7IiRpZCI6IjIyOSIsIkZvbnRTZXR0aW5ncyI6eyIkaWQiOiIyMz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zMSIsIkxpbmVDb2xvciI6bnVsbCwiTGluZVdlaWdodCI6MC4wLCJMaW5lVHlwZSI6MCwiUGFyZW50U3R5bGUiOm51bGx9LCJQYXJlbnRTdHlsZSI6eyIkcmVmIjoiNjUifX0sIkRhdGVTdHlsZSI6eyIkaWQiOiIyMzIiLCJGb250U2V0dGluZ3MiOnsiJGlkIjoiMjM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0IiwiTGluZUNvbG9yIjpudWxsLCJMaW5lV2VpZ2h0IjowLjAsIkxpbmVUeXBlIjowLCJQYXJlbnRTdHlsZSI6bnVsbH0sIlBhcmVudFN0eWxlIjp7IiRyZWYiOiI3MiJ9fSwiRGF0ZUZvcm1hdCI6eyIkaWQiOiIyMz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jM1In0sIklkIjoiNDY1Y2Y0OWEtOTFjYy00NTZiLTlkNzUtZjc2ZmRlNTE0Njg0IiwiSW1wb3J0SWQiOm51bGwsIlRpdGxlIjoiQ29sb2Nhw6fDo28gQkQgb25saW5lIiwiTm90ZSI6bnVsbCwiSHlwZXJsaW5rIjpudWxsLCJJc0NoYW5nZWQiOmZhbHNlLCJJc05ldyI6ZmFsc2V9LHsiJGlkIjoiMjM2IiwiRGF0ZSI6IjIwMTctMDYtMThUMjM6NTk6MDBaIiwiU3R5bGUiOnsiJGlkIjoiMjM3IiwiU2hhcGUiOjIsIkNvbm5lY3Rvck1hcmdpbiI6eyIkcmVmIjoiNTQifSwiQ29ubmVjdG9yU3R5bGUiOnsiJGlkIjoiMjM4IiwiTGluZUNvbG9yIjp7IiRpZCI6IjIzOSIsIiR0eXBlIjoiTkxSRS5Db21tb24uRG9tLlNvbGlkQ29sb3JCcnVzaCwgTkxSRS5Db21tb24iLCJDb2xvciI6eyIkaWQiOiIyNDAiLCJBIjoxMjcsIlIiOjIsIkciOjE3OCwiQiI6MjM4fX0sIkxpbmVXZWlnaHQiOjEuMCwiTGluZVR5cGUiOjAsIlBhcmVudFN0eWxlIjp7IiRyZWYiOiI1NSJ9fSwiSXNCZWxvd1RpbWViYW5kIjp0cnVlLCJIaWRlRGF0ZSI6ZmFsc2UsIlNoYXBlU2l6ZSI6MSwiU3BhY2luZyI6MS4wLCJQYWRkaW5nIjp7IiRyZWYiOiI1OCJ9LCJTaGFwZVN0eWxlIjp7IiRpZCI6IjI0MSIsIk1hcmdpbiI6eyIkcmVmIjoiNjAifSwiUGFkZGluZyI6eyIkcmVmIjoiNjEifSwiQmFja2dyb3VuZCI6eyIkaWQiOiIyNDIiLCJDb2xvciI6eyIkaWQiOiIyNDMiLCJBIjoyNTUsIlIiOjIsIkciOjE3OCwiQiI6MjM4fX0sIklzVmlzaWJsZSI6dHJ1ZSwiV2lkdGgiOjE4LjAsIkhlaWdodCI6MjAuMCwiQm9yZGVyU3R5bGUiOnsiJGlkIjoiMjQ0IiwiTGluZUNvbG9yIjp7IiRyZWYiOiI2MyJ9LCJMaW5lV2VpZ2h0IjowLjAsIkxpbmVUeXBlIjowLCJQYXJlbnRTdHlsZSI6eyIkcmVmIjoiNjIifX0sIlBhcmVudFN0eWxlIjp7IiRyZWYiOiI1OSJ9fSwiVGl0bGVTdHlsZSI6eyIkaWQiOiIyNDUiLCJGb250U2V0dGluZ3MiOnsiJGlkIjoiMjQ2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DciLCJMaW5lQ29sb3IiOm51bGwsIkxpbmVXZWlnaHQiOjAuMCwiTGluZVR5cGUiOjAsIlBhcmVudFN0eWxlIjpudWxsfSwiUGFyZW50U3R5bGUiOnsiJHJlZiI6IjY1In19LCJEYXRlU3R5bGUiOnsiJGlkIjoiMjQ4IiwiRm9udFNldHRpbmdzIjp7IiRpZCI6IjI0O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1MCIsIkxpbmVDb2xvciI6bnVsbCwiTGluZVdlaWdodCI6MC4wLCJMaW5lVHlwZSI6MCwiUGFyZW50U3R5bGUiOm51bGx9LCJQYXJlbnRTdHlsZSI6eyIkcmVmIjoiNzIifX0sIkRhdGVGb3JtYXQiOnsiJGlkIjoiMjUx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1MSJ9LCJJZCI6IjE1MTA2ZmI0LTMzNDEtNGNlOS1hMDU0LWU3MjdjZjFjYWUzMSIsIkltcG9ydElkIjpudWxsLCJUaXRsZSI6IkNvcnJlY8Onw7VlcyBlIERlc2Vudm9sdmltZW50b3MgYWRpY2lvbmFpcyIsIk5vdGUiOm51bGwsIkh5cGVybGluayI6bnVsbCwiSXNDaGFuZ2VkIjpmYWxzZSwiSXNOZXciOmZhbHNlfSx7IiRpZCI6IjI1MiIsIkRhdGUiOiIyMDE3LTA2LTI4VDIzOjU5OjAwWiIsIlN0eWxlIjp7IiRpZCI6IjI1MyIsIlNoYXBlIjoyLCJDb25uZWN0b3JNYXJnaW4iOnsiJHJlZiI6IjU0In0sIkNvbm5lY3RvclN0eWxlIjp7IiRpZCI6IjI1NCIsIkxpbmVDb2xvciI6eyIkaWQiOiIyNTUiLCIkdHlwZSI6Ik5MUkUuQ29tbW9uLkRvbS5Tb2xpZENvbG9yQnJ1c2gsIE5MUkUuQ29tbW9uIiwiQ29sb3IiOnsiJGlkIjoiMjU2IiwiQSI6MTI3LCJSIjoyLCJHIjoxNzgsIkIiOjIzOH19LCJMaW5lV2VpZ2h0IjoxLjAsIkxpbmVUeXBlIjowLCJQYXJlbnRTdHlsZSI6eyIkcmVmIjoiNTUifX0sIklzQmVsb3dUaW1lYmFuZCI6dHJ1ZSwiSGlkZURhdGUiOmZhbHNlLCJTaGFwZVNpemUiOjEsIlNwYWNpbmciOjEuMCwiUGFkZGluZyI6eyIkcmVmIjoiNTgifSwiU2hhcGVTdHlsZSI6eyIkaWQiOiIyNTciLCJNYXJnaW4iOnsiJHJlZiI6IjYwIn0sIlBhZGRpbmciOnsiJHJlZiI6IjYxIn0sIkJhY2tncm91bmQiOnsiJGlkIjoiMjU4IiwiQ29sb3IiOnsiJGlkIjoiMjU5IiwiQSI6MjU1LCJSIjoyLCJHIjoxNzgsIkIiOjIzOH19LCJJc1Zpc2libGUiOnRydWUsIldpZHRoIjoxOC4wLCJIZWlnaHQiOjIwLjAsIkJvcmRlclN0eWxlIjp7IiRpZCI6IjI2MCIsIkxpbmVDb2xvciI6eyIkcmVmIjoiNjMifSwiTGluZVdlaWdodCI6MC4wLCJMaW5lVHlwZSI6MCwiUGFyZW50U3R5bGUiOnsiJHJlZiI6IjYyIn19LCJQYXJlbnRTdHlsZSI6eyIkcmVmIjoiNTkifX0sIlRpdGxlU3R5bGUiOnsiJGlkIjoiMjYxIiwiRm9udFNldHRpbmdzIjp7IiRpZCI6IjI2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YzIiwiTGluZUNvbG9yIjpudWxsLCJMaW5lV2VpZ2h0IjowLjAsIkxpbmVUeXBlIjowLCJQYXJlbnRTdHlsZSI6bnVsbH0sIlBhcmVudFN0eWxlIjp7IiRyZWYiOiI2NSJ9fSwiRGF0ZVN0eWxlIjp7IiRpZCI6IjI2NCIsIkZvbnRTZXR0aW5ncyI6eyIkaWQiOiIyNj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YiLCJMaW5lQ29sb3IiOm51bGwsIkxpbmVXZWlnaHQiOjAuMCwiTGluZVR5cGUiOjAsIlBhcmVudFN0eWxlIjpudWxsfSwiUGFyZW50U3R5bGUiOnsiJHJlZiI6IjcyIn19LCJEYXRlRm9ybWF0Ijp7IiRpZCI6IjI2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NjcifSwiSWQiOiJlMjBmMmQyZC1hYmQ0LTRhZTUtYjk0ZS02YmQxZmVkZWU4MDEiLCJJbXBvcnRJZCI6bnVsbCwiVGl0bGUiOiJDb3JyZWPDp8O1ZXMgZSBEZXNlbnZvbHZpbWVudG9zIGFkaWNpb25haXMgRmluYWlzIiwiTm90ZSI6bnVsbCwiSHlwZXJsaW5rIjpudWxsLCJJc0NoYW5nZWQiOmZhbHNlLCJJc05ldyI6ZmFsc2V9LHsiJGlkIjoiMjY4IiwiRGF0ZSI6IjIwMTctMDctMDlUMjM6NTk6MDBaIiwiU3R5bGUiOnsiJGlkIjoiMjY5IiwiU2hhcGUiOjIsIkNvbm5lY3Rvck1hcmdpbiI6eyIkcmVmIjoiNTQifSwiQ29ubmVjdG9yU3R5bGUiOnsiJGlkIjoiMjcwIiwiTGluZUNvbG9yIjp7IiRpZCI6IjI3MSIsIiR0eXBlIjoiTkxSRS5Db21tb24uRG9tLlNvbGlkQ29sb3JCcnVzaCwgTkxSRS5Db21tb24iLCJDb2xvciI6eyIkaWQiOiIyNzIiLCJBIjoxMjcsIlIiOjIsIkciOjE3OCwiQiI6MjM4fX0sIkxpbmVXZWlnaHQiOjEuMCwiTGluZVR5cGUiOjAsIlBhcmVudFN0eWxlIjp7IiRyZWYiOiI1NSJ9fSwiSXNCZWxvd1RpbWViYW5kIjp0cnVlLCJIaWRlRGF0ZSI6ZmFsc2UsIlNoYXBlU2l6ZSI6MSwiU3BhY2luZyI6MS4wLCJQYWRkaW5nIjp7IiRyZWYiOiI1OCJ9LCJTaGFwZVN0eWxlIjp7IiRpZCI6IjI3MyIsIk1hcmdpbiI6eyIkcmVmIjoiNjAifSwiUGFkZGluZyI6eyIkcmVmIjoiNjEifSwiQmFja2dyb3VuZCI6eyIkaWQiOiIyNzQiLCJDb2xvciI6eyIkaWQiOiIyNzUiLCJBIjoyNTUsIlIiOjIsIkciOjE3OCwiQiI6MjM4fX0sIklzVmlzaWJsZSI6dHJ1ZSwiV2lkdGgiOjE4LjAsIkhlaWdodCI6MjAuMCwiQm9yZGVyU3R5bGUiOnsiJGlkIjoiMjc2IiwiTGluZUNvbG9yIjp7IiRyZWYiOiI2MyJ9LCJMaW5lV2VpZ2h0IjowLjAsIkxpbmVUeXBlIjowLCJQYXJlbnRTdHlsZSI6eyIkcmVmIjoiNjIifX0sIlBhcmVudFN0eWxlIjp7IiRyZWYiOiI1OSJ9fSwiVGl0bGVTdHlsZSI6eyIkaWQiOiIyNzciLCJGb250U2V0dGluZ3MiOnsiJGlkIjoiMj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zkiLCJMaW5lQ29sb3IiOm51bGwsIkxpbmVXZWlnaHQiOjAuMCwiTGluZVR5cGUiOjAsIlBhcmVudFN0eWxlIjpudWxsfSwiUGFyZW50U3R5bGUiOnsiJHJlZiI6IjY1In19LCJEYXRlU3R5bGUiOnsiJGlkIjoiMjgwIiwiRm9udFNldHRpbmdzIjp7IiRpZCI6IjI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MiIsIkxpbmVDb2xvciI6bnVsbCwiTGluZVdlaWdodCI6MC4wLCJMaW5lVHlwZSI6MCwiUGFyZW50U3R5bGUiOm51bGx9LCJQYXJlbnRTdHlsZSI6eyIkcmVmIjoiNzIifX0sIkRhdGVGb3JtYXQiOnsiJGlkIjoiMjgz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4MyJ9LCJJZCI6Ijg0OGRlNzllLTFhNzAtNDg4NS1hNjI3LTZmNzU0YWQ3Mjc5ZiIsIkltcG9ydElkIjpudWxsLCJUaXRsZSI6Ik1pZ3Jhw6fDo28gZGUgRGFkb3MiLCJOb3RlIjpudWxsLCJIeXBlcmxpbmsiOm51bGwsIklzQ2hhbmdlZCI6ZmFsc2UsIklzTmV3IjpmYWxzZX0seyIkaWQiOiIyODQiLCJEYXRlIjoiMjAxNy0wNy0xMFQyMzo1OTowMFoiLCJTdHlsZSI6eyIkaWQiOiIyODUiLCJTaGFwZSI6MiwiQ29ubmVjdG9yTWFyZ2luIjp7IiRyZWYiOiI1NCJ9LCJDb25uZWN0b3JTdHlsZSI6eyIkaWQiOiIyODYiLCJMaW5lQ29sb3IiOnsiJGlkIjoiMjg3IiwiJHR5cGUiOiJOTFJFLkNvbW1vbi5Eb20uU29saWRDb2xvckJydXNoLCBOTFJFLkNvbW1vbiIsIkNvbG9yIjp7IiRpZCI6IjI4OCIsIkEiOjEyNywiUiI6MjM0LCJHIjoyMiwiQiI6MzB9fSwiTGluZVdlaWdodCI6MS4wLCJMaW5lVHlwZSI6MCwiUGFyZW50U3R5bGUiOnsiJHJlZiI6IjU1In19LCJJc0JlbG93VGltZWJhbmQiOnRydWUsIkhpZGVEYXRlIjpmYWxzZSwiU2hhcGVTaXplIjoxLCJTcGFjaW5nIjoxLjAsIlBhZGRpbmciOnsiJHJlZiI6IjU4In0sIlNoYXBlU3R5bGUiOnsiJGlkIjoiMjg5IiwiTWFyZ2luIjp7IiRyZWYiOiI2MCJ9LCJQYWRkaW5nIjp7IiRyZWYiOiI2MSJ9LCJCYWNrZ3JvdW5kIjp7IiRpZCI6IjI5MCIsIkNvbG9yIjp7IiRpZCI6IjI5MSIsIkEiOjI1NSwiUiI6MjM0LCJHIjoyMiwiQiI6MzB9fSwiSXNWaXNpYmxlIjp0cnVlLCJXaWR0aCI6MTguMCwiSGVpZ2h0IjoyMC4wLCJCb3JkZXJTdHlsZSI6eyIkaWQiOiIyOTIiLCJMaW5lQ29sb3IiOnsiJHJlZiI6IjYzIn0sIkxpbmVXZWlnaHQiOjAuMCwiTGluZVR5cGUiOjAsIlBhcmVudFN0eWxlIjp7IiRyZWYiOiI2MiJ9fSwiUGFyZW50U3R5bGUiOnsiJHJlZiI6IjU5In19LCJUaXRsZVN0eWxlIjp7IiRpZCI6IjI5MyIsIkZvbnRTZXR0aW5ncyI6eyIkaWQiOiIyOT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5NSIsIkxpbmVDb2xvciI6bnVsbCwiTGluZVdlaWdodCI6MC4wLCJMaW5lVHlwZSI6MCwiUGFyZW50U3R5bGUiOm51bGx9LCJQYXJlbnRTdHlsZSI6eyIkcmVmIjoiNjUifX0sIkRhdGVTdHlsZSI6eyIkaWQiOiIyOTYiLCJGb250U2V0dGluZ3MiOnsiJGlkIjoiMjk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k4IiwiTGluZUNvbG9yIjpudWxsLCJMaW5lV2VpZ2h0IjowLjAsIkxpbmVUeXBlIjowLCJQYXJlbnRTdHlsZSI6bnVsbH0sIlBhcmVudFN0eWxlIjp7IiRyZWYiOiI3MiJ9fSwiRGF0ZUZvcm1hdCI6eyIkaWQiOiIyOTk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jk5In0sIklkIjoiNDU2YTgwZmYtZjM5Yy00MTQ5LWEwMGQtNmQ5YWIxZTcxZjlkIiwiSW1wb3J0SWQiOm51bGwsIlRpdGxlIjoiQXJyYW5xdWUgZG8gU2lzdGVtYSIsIk5vdGUiOm51bGwsIkh5cGVybGluayI6bnVsbCwiSXNDaGFuZ2VkIjpmYWxzZSwiSXNOZXciOmZhbHNlfV0sIlRhc2tzIjpbeyIkaWQiOiIzMDAiLCJHcm91cE5hbWUiOm51bGwsIlN0YXJ0RGF0ZSI6IjIwMTctMDItMjBUMDA6MDA6MDBaIiwiRW5kRGF0ZSI6IjIwMTctMDItMjRUMjM6NTk6MDBaIiwiUGVyY2VudGFnZUNvbXBsZXRlIjpudWxsLCJTdHlsZSI6eyIkaWQiOiIzMDEiLCJTaGFwZSI6MCwiU2hhcGVUaGlja25lc3MiOjE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CIsIkxpbmVDb2xvciI6bnVsbCwiTGluZVdlaWdodCI6MC4wLCJMaW5lVHlwZSI6MCwiUGFyZW50U3R5bGUiOm51bGx9LCJQYXJlbnRTdHlsZSI6eyIkcmVmIjoiODEifX0sIkR1cmF0aW9uU3R5bGUiOnsiJGlkIjoiMzA1IiwiRm9udFNldHRpbmdzIjp7IiRpZCI6IjMw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yIsIkxpbmVDb2xvciI6bnVsbCwiTGluZVdlaWdodCI6MC4wLCJMaW5lVHlwZSI6MCwiUGFyZW50U3R5bGUiOm51bGx9LCJQYXJlbnRTdHlsZSI6eyIkcmVmIjoiODgifX0sIkhvcml6b250YWxDb25uZWN0b3JTdHlsZSI6eyIkaWQiOiIzMDgiLCJMaW5lQ29sb3IiOnsiJHJlZiI6Ijk2In0sIkxpbmVXZWlnaHQiOjEuMCwiTGluZVR5cGUiOjAsIlBhcmVudFN0eWxlIjp7IiRyZWYiOiI5NSJ9fSwiVmVydGljYWxDb25uZWN0b3JTdHlsZSI6eyIkaWQiOiIzMD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TAiLCJNYXJnaW4iOnsiJHJlZiI6IjEwMiJ9LCJQYWRkaW5nIjp7IiRyZWYiOiIxMDMifSwiQmFja2dyb3VuZCI6eyIkaWQiOiIzMTEiLCJDb2xvciI6eyIkaWQiOiIzMTIiLCJBIjoyNTUsIlIiOjE1MCwiRyI6MjE0LCJCIjo2Nn19LCJJc1Zpc2libGUiOnRydWUsIldpZHRoIjowLjAsIkhlaWdodCI6MTYuMCwiQm9yZGVyU3R5bGUiOnsiJGlkIjoiMzEzIiwiTGluZUNvbG9yIjp7IiRyZWYiOiIxMDUifSwiTGluZVdlaWdodCI6MC4wLCJMaW5lVHlwZSI6MCwiUGFyZW50U3R5bGUiOnsiJHJlZiI6IjEwNCJ9fSwiUGFyZW50U3R5bGUiOnsiJHJlZiI6IjEwMSJ9fSwiVGl0bGVTdHlsZSI6eyIkaWQiOiIzMTQiLCJGb250U2V0dGluZ3MiOnsiJGlkIjoiMzE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iIsIkxpbmVDb2xvciI6bnVsbCwiTGluZVdlaWdodCI6MC4wLCJMaW5lVHlwZSI6MCwiUGFyZW50U3R5bGUiOm51bGx9LCJQYXJlbnRTdHlsZSI6eyIkcmVmIjoiMTA3In19LCJEYXRlU3R5bGUiOnsiJGlkIjoiMzE3IiwiRm9udFNldHRpbmdzIjp7IiRpZCI6IjMx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5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hY2MyNmFkOS05NmQ1LTRhM2QtYjM0OS1jNWQ0MTQ0MDBjNWMiLCJJbXBvcnRJZCI6bnVsbCwiVGl0bGUiOiJSZXVuacO1ZXMiLCJOb3RlIjpudWxsLCJIeXBlcmxpbmsiOm51bGwsIklzQ2hhbmdlZCI6ZmFsc2UsIklzTmV3IjpmYWxzZX0seyIkaWQiOiIzMjAiLCJHcm91cE5hbWUiOm51bGwsIlN0YXJ0RGF0ZSI6IjIwMTctMDItMjZUMDA6MDA6MDBaIiwiRW5kRGF0ZSI6IjIwMTctMDMtMTNUMjM6NTk6MDBaIiwiUGVyY2VudGFnZUNvbXBsZXRlIjpudWxsLCJTdHlsZSI6eyIkaWQiOiIzMjEiLCJTaGFwZSI6MCwiU2hhcGVUaGlja25lc3MiOjEsIkR1cmF0aW9uRm9ybWF0IjowLCJJbmNsdWRlTm9uV29ya2luZ0RheXNJbkR1cmF0aW9uIjpmYWxzZSwiUGVyY2VudGFnZUNvbXBsZXRlU3R5bGUiOnsiJGlkIjoiMzIyIiwiRm9udFNldHRpbmdzIjp7IiRpZCI6IjMy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NCIsIkxpbmVDb2xvciI6bnVsbCwiTGluZVdlaWdodCI6MC4wLCJMaW5lVHlwZSI6MCwiUGFyZW50U3R5bGUiOm51bGx9LCJQYXJlbnRTdHlsZSI6eyIkcmVmIjoiODEifX0sIkR1cmF0aW9uU3R5bGUiOnsiJGlkIjoiMzI1IiwiRm9udFNldHRpbmdzIjp7IiRpZCI6IjMy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zAiLCJNYXJnaW4iOnsiJHJlZiI6IjEwMiJ9LCJQYWRkaW5nIjp7IiRyZWYiOiIxMDMifSwiQmFja2dyb3VuZCI6eyIkaWQiOiIzMzEiLCJDb2xvciI6eyIkaWQiOiIzMzIiLCJBIjoyNTUsIlIiOjE1MCwiRyI6MjE0LCJCIjo2Nn19LCJJc1Zpc2libGUiOnRydWUsIldpZHRoIjowLjAsIkhlaWdodCI6MTYuMCwiQm9yZGVyU3R5bGUiOnsiJGlkIjoiMzMzIiwiTGluZUNvbG9yIjp7IiRyZWYiOiIxMDUifSwiTGluZVdlaWdodCI6MC4wLCJMaW5lVHlwZSI6MCwiUGFyZW50U3R5bGUiOnsiJHJlZiI6IjEwNCJ9fSwiUGFyZW50U3R5bGUiOnsiJHJlZiI6IjEwMSJ9fSwiVGl0bGVTdHlsZSI6eyIkaWQiOiIzMzQiLCJGb250U2V0dGluZ3MiOnsiJGlkIjoiMzM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NiIsIkxpbmVDb2xvciI6bnVsbCwiTGluZVdlaWdodCI6MC4wLCJMaW5lVHlwZSI6MCwiUGFyZW50U3R5bGUiOm51bGx9LCJQYXJlbnRTdHlsZSI6eyIkcmVmIjoiMTA3In19LCJEYXRlU3R5bGUiOnsiJGlkIjoiMzM3IiwiRm9udFNldHRpbmdzIjp7IiRpZCI6IjMz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5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mYjVmMjQwOS04N2ZiLTQ3MGQtOTkxMC1jNTM5NDJlODZhOTMiLCJJbXBvcnRJZCI6bnVsbCwiVGl0bGUiOiJQbGFuZWFtZW50byIsIk5vdGUiOm51bGwsIkh5cGVybGluayI6bnVsbCwiSXNDaGFuZ2VkIjpmYWxzZSwiSXNOZXciOmZhbHNlfSx7IiRpZCI6IjM0MCIsIkdyb3VwTmFtZSI6bnVsbCwiU3RhcnREYXRlIjoiMjAxNy0wMy0xNFQwMDowMDowMFoiLCJFbmREYXRlIjoiMjAxNy0wMy0yMFQyMzo1OTowMFoiLCJQZXJjZW50YWdlQ29tcGxldGUiOm51bGwsIlN0eWxlIjp7IiRpZCI6IjM0MSIsIlNoYXBlIjowLCJTaGFwZVRoaWNrbmVzcyI6MSwiRHVyYXRpb25Gb3JtYXQiOjAsIkluY2x1ZGVOb25Xb3JraW5nRGF5c0luRHVyYXRpb24iOmZhbHNlLCJQZXJjZW50YWdlQ29tcGxldGVTdHlsZSI6eyIkaWQiOiIzNDIiLCJGb250U2V0dGluZ3MiOnsiJGlkIjoiMzQ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0IiwiTGluZUNvbG9yIjpudWxsLCJMaW5lV2VpZ2h0IjowLjAsIkxpbmVUeXBlIjowLCJQYXJlbnRTdHlsZSI6bnVsbH0sIlBhcmVudFN0eWxlIjp7IiRyZWYiOiI4MSJ9fSwiRHVyYXRpb25TdHlsZSI6eyIkaWQiOiIzNDUiLCJGb250U2V0dGluZ3MiOnsiJGlkIjoiMzQ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3IiwiTGluZUNvbG9yIjpudWxsLCJMaW5lV2VpZ2h0IjowLjAsIkxpbmVUeXBlIjowLCJQYXJlbnRTdHlsZSI6bnVsbH0sIlBhcmVudFN0eWxlIjp7IiRyZWYiOiI4OCJ9fSwiSG9yaXpvbnRhbENvbm5lY3RvclN0eWxlIjp7IiRpZCI6IjM0OCIsIkxpbmVDb2xvciI6eyIkcmVmIjoiOTYifSwiTGluZVdlaWdodCI6MS4wLCJMaW5lVHlwZSI6MCwiUGFyZW50U3R5bGUiOnsiJHJlZiI6Ijk1In19LCJWZXJ0aWNhbENvbm5lY3RvclN0eWxlIjp7IiRpZCI6IjM0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M1MCIsIk1hcmdpbiI6eyIkcmVmIjoiMTAyIn0sIlBhZGRpbmciOnsiJHJlZiI6IjEwMyJ9LCJCYWNrZ3JvdW5kIjp7IiRpZCI6IjM1MSIsIkNvbG9yIjp7IiRpZCI6IjM1MiIsIkEiOjI1NSwiUiI6MTUwLCJHIjoyMTQsIkIiOjY2fX0sIklzVmlzaWJsZSI6dHJ1ZSwiV2lkdGgiOjAuMCwiSGVpZ2h0IjoxNi4wLCJCb3JkZXJTdHlsZSI6eyIkaWQiOiIzNTMiLCJMaW5lQ29sb3IiOnsiJHJlZiI6IjEwNSJ9LCJMaW5lV2VpZ2h0IjowLjAsIkxpbmVUeXBlIjowLCJQYXJlbnRTdHlsZSI6eyIkcmVmIjoiMTA0In19LCJQYXJlbnRTdHlsZSI6eyIkcmVmIjoiMTAxIn19LCJUaXRsZVN0eWxlIjp7IiRpZCI6IjM1NCIsIkZvbnRTZXR0aW5ncyI6eyIkaWQiOiIzN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2IiwiTGluZUNvbG9yIjpudWxsLCJMaW5lV2VpZ2h0IjowLjAsIkxpbmVUeXBlIjowLCJQYXJlbnRTdHlsZSI6bnVsbH0sIlBhcmVudFN0eWxlIjp7IiRyZWYiOiIxMDcifX0sIkRhdGVTdHlsZSI6eyIkaWQiOiIzNTciLCJGb250U2V0dGluZ3MiOnsiJGlkIjoiMzU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k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JkOTBiYjk2LTk5NmEtNGI2Yi05ZTU4LTA2MmY4MzlmMDU0MiIsIkltcG9ydElkIjpudWxsLCJUaXRsZSI6IkFuw6FsaXNlIFJlcXVlc2l0b3MiLCJOb3RlIjpudWxsLCJIeXBlcmxpbmsiOm51bGwsIklzQ2hhbmdlZCI6ZmFsc2UsIklzTmV3IjpmYWxzZX0seyIkaWQiOiIzNjAiLCJHcm91cE5hbWUiOm51bGwsIlN0YXJ0RGF0ZSI6IjIwMTctMDMtMjFUMDA6MDA6MDBaIiwiRW5kRGF0ZSI6IjIwMTctMDQtMDRUMjM6NTk6MDBaIiwiUGVyY2VudGFnZUNvbXBsZXRlIjpudWxsLCJTdHlsZSI6eyIkaWQiOiIzNjEiLCJTaGFwZSI6MCwiU2hhcGVUaGlja25lc3MiOjEsIkR1cmF0aW9uRm9ybWF0IjowLCJJbmNsdWRlTm9uV29ya2luZ0RheXNJbkR1cmF0aW9uIjpmYWxzZSwiUGVyY2VudGFnZUNvbXBsZXRlU3R5bGUiOnsiJGlkIjoiMzYyIiwiRm9udFNldHRpbmdzIjp7IiRpZCI6IjM2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NCIsIkxpbmVDb2xvciI6bnVsbCwiTGluZVdlaWdodCI6MC4wLCJMaW5lVHlwZSI6MCwiUGFyZW50U3R5bGUiOm51bGx9LCJQYXJlbnRTdHlsZSI6eyIkcmVmIjoiODEifX0sIkR1cmF0aW9uU3R5bGUiOnsiJGlkIjoiMzY1IiwiRm9udFNldHRpbmdzIjp7IiRpZCI6IjM2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yIsIkxpbmVDb2xvciI6bnVsbCwiTGluZVdlaWdodCI6MC4wLCJMaW5lVHlwZSI6MCwiUGFyZW50U3R5bGUiOm51bGx9LCJQYXJlbnRTdHlsZSI6eyIkcmVmIjoiODgifX0sIkhvcml6b250YWxDb25uZWN0b3JTdHlsZSI6eyIkaWQiOiIzNjgiLCJMaW5lQ29sb3IiOnsiJHJlZiI6Ijk2In0sIkxpbmVXZWlnaHQiOjEuMCwiTGluZVR5cGUiOjAsIlBhcmVudFN0eWxlIjp7IiRyZWYiOiI5NSJ9fSwiVmVydGljYWxDb25uZWN0b3JTdHlsZSI6eyIkaWQiOiIzN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NzAiLCJNYXJnaW4iOnsiJHJlZiI6IjEwMiJ9LCJQYWRkaW5nIjp7IiRyZWYiOiIxMDMifSwiQmFja2dyb3VuZCI6eyIkaWQiOiIzNzEiLCJDb2xvciI6eyIkaWQiOiIzNzIiLCJBIjoyNTUsIlIiOjE1MCwiRyI6MjE0LCJCIjo2Nn19LCJJc1Zpc2libGUiOnRydWUsIldpZHRoIjowLjAsIkhlaWdodCI6MTYuMCwiQm9yZGVyU3R5bGUiOnsiJGlkIjoiMzczIiwiTGluZUNvbG9yIjp7IiRyZWYiOiIxMDUifSwiTGluZVdlaWdodCI6MC4wLCJMaW5lVHlwZSI6MCwiUGFyZW50U3R5bGUiOnsiJHJlZiI6IjEwNCJ9fSwiUGFyZW50U3R5bGUiOnsiJHJlZiI6IjEwMSJ9fSwiVGl0bGVTdHlsZSI6eyIkaWQiOiIzNzQiLCJGb250U2V0dGluZ3MiOnsiJGlkIjoiMzc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iIsIkxpbmVDb2xvciI6bnVsbCwiTGluZVdlaWdodCI6MC4wLCJMaW5lVHlwZSI6MCwiUGFyZW50U3R5bGUiOm51bGx9LCJQYXJlbnRTdHlsZSI6eyIkcmVmIjoiMTA3In19LCJEYXRlU3R5bGUiOnsiJGlkIjoiMzc3IiwiRm9udFNldHRpbmdzIjp7IiRpZCI6IjM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5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JlNjdiZjZkNy1jMTVmLTQ3MmEtOTA2ZC1kMjk2MWFlMGJhNTkiLCJJbXBvcnRJZCI6bnVsbCwiVGl0bGUiOiJQcm9qZWN0byBDb25jZXB0YWwgZSBMw7NnaWNvIiwiTm90ZSI6bnVsbCwiSHlwZXJsaW5rIjpudWxsLCJJc0NoYW5nZWQiOmZhbHNlLCJJc05ldyI6ZmFsc2V9LHsiJGlkIjoiMzgwIiwiR3JvdXBOYW1lIjpudWxsLCJTdGFydERhdGUiOiIyMDE3LTA0LTA1VDAwOjAwOjAwWiIsIkVuZERhdGUiOiIyMDE3LTA1LTI1VDIzOjU5OjAwWiIsIlBlcmNlbnRhZ2VDb21wbGV0ZSI6bnVsbCwiU3R5bGUiOnsiJGlkIjoiMzgxIiwiU2hhcGUiOjAsIlNoYXBlVGhpY2tuZXNzIjoxLCJEdXJhdGlvbkZvcm1hdCI6MCwiSW5jbHVkZU5vbldvcmtpbmdEYXlzSW5EdXJhdGlvbiI6ZmFsc2UsIlBlcmNlbnRhZ2VDb21wbGV0ZVN0eWxlIjp7IiRpZCI6IjM4MiIsIkZvbnRTZXR0aW5ncyI6eyIkaWQiOiIz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QiLCJMaW5lQ29sb3IiOm51bGwsIkxpbmVXZWlnaHQiOjAuMCwiTGluZVR5cGUiOjAsIlBhcmVudFN0eWxlIjpudWxsfSwiUGFyZW50U3R5bGUiOnsiJHJlZiI6IjgxIn19LCJEdXJhdGlvblN0eWxlIjp7IiRpZCI6IjM4NSIsIkZvbnRTZXR0aW5ncyI6eyIkaWQiOiIz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ciLCJMaW5lQ29sb3IiOm51bGwsIkxpbmVXZWlnaHQiOjAuMCwiTGluZVR5cGUiOjAsIlBhcmVudFN0eWxlIjpudWxsfSwiUGFyZW50U3R5bGUiOnsiJHJlZiI6Ijg4In19LCJIb3Jpem9udGFsQ29ubmVjdG9yU3R5bGUiOnsiJGlkIjoiMzg4IiwiTGluZUNvbG9yIjp7IiRyZWYiOiI5NiJ9LCJMaW5lV2VpZ2h0IjoxLjAsIkxpbmVUeXBlIjowLCJQYXJlbnRTdHlsZSI6eyIkcmVmIjoiOTUifX0sIlZlcnRpY2FsQ29ubmVjdG9yU3R5bGUiOnsiJGlkIjoiMzg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zkwIiwiTWFyZ2luIjp7IiRyZWYiOiIxMDIifSwiUGFkZGluZyI6eyIkcmVmIjoiMTAzIn0sIkJhY2tncm91bmQiOnsiJGlkIjoiMzkxIiwiQ29sb3IiOnsiJGlkIjoiMzkyIiwiQSI6MjU1LCJSIjoyNiwiRyI6MTcwLCJCIjo2Nn19LCJJc1Zpc2libGUiOnRydWUsIldpZHRoIjowLjAsIkhlaWdodCI6MTYuMCwiQm9yZGVyU3R5bGUiOnsiJGlkIjoiMzkzIiwiTGluZUNvbG9yIjp7IiRyZWYiOiIxMDUifSwiTGluZVdlaWdodCI6MC4wLCJMaW5lVHlwZSI6MCwiUGFyZW50U3R5bGUiOnsiJHJlZiI6IjEwNCJ9fSwiUGFyZW50U3R5bGUiOnsiJHJlZiI6IjEwMSJ9fSwiVGl0bGVTdHlsZSI6eyIkaWQiOiIzOTQiLCJGb250U2V0dGluZ3MiOnsiJGlkIjoiMzk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5NiIsIkxpbmVDb2xvciI6bnVsbCwiTGluZVdlaWdodCI6MC4wLCJMaW5lVHlwZSI6MCwiUGFyZW50U3R5bGUiOm51bGx9LCJQYXJlbnRTdHlsZSI6eyIkcmVmIjoiMTA3In19LCJEYXRlU3R5bGUiOnsiJGlkIjoiMzk3IiwiRm9udFNldHRpbmdzIjp7IiRpZCI6IjM5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5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4MDNlNjEyOS05MjBhLTQ0MmEtODQ3My0wYjA2ZDQwNzBkZGMiLCJJbXBvcnRJZCI6bnVsbCwiVGl0bGUiOiJEZXNlbnZvbHZpbWVudG8gUHJvamVjdG8gRsOtc2ljbyIsIk5vdGUiOm51bGwsIkh5cGVybGluayI6bnVsbCwiSXNDaGFuZ2VkIjpmYWxzZSwiSXNOZXciOmZhbHNlfSx7IiRpZCI6IjQwMCIsIkdyb3VwTmFtZSI6bnVsbCwiU3RhcnREYXRlIjoiMjAxNy0wNS0zMFQwMDowMDowMFoiLCJFbmREYXRlIjoiMjAxNy0wNS0zMFQyMzo1OTowMFoiLCJQZXJjZW50YWdlQ29tcGxldGUiOm51bGwsIlN0eWxlIjp7IiRpZCI6IjQwMSIsIlNoYXBlIjowLCJTaGFwZVRoaWNrbmVzcyI6MSwiRHVyYXRpb25Gb3JtYXQiOjAsIkluY2x1ZGVOb25Xb3JraW5nRGF5c0luRHVyYXRpb24iOmZhbHNlLCJQZXJjZW50YWdlQ29tcGxldGVTdHlsZSI6eyIkaWQiOiI0MDIiLCJGb250U2V0dGluZ3MiOnsiJGlkIjoiNDA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0IiwiTGluZUNvbG9yIjpudWxsLCJMaW5lV2VpZ2h0IjowLjAsIkxpbmVUeXBlIjowLCJQYXJlbnRTdHlsZSI6bnVsbH0sIlBhcmVudFN0eWxlIjp7IiRyZWYiOiI4MSJ9fSwiRHVyYXRpb25TdHlsZSI6eyIkaWQiOiI0MDUiLCJGb250U2V0dGluZ3MiOnsiJGlkIjoiNDA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3IiwiTGluZUNvbG9yIjpudWxsLCJMaW5lV2VpZ2h0IjowLjAsIkxpbmVUeXBlIjowLCJQYXJlbnRTdHlsZSI6bnVsbH0sIlBhcmVudFN0eWxlIjp7IiRyZWYiOiI4OCJ9fSwiSG9yaXpvbnRhbENvbm5lY3RvclN0eWxlIjp7IiRpZCI6IjQwOCIsIkxpbmVDb2xvciI6eyIkcmVmIjoiOTYifSwiTGluZVdlaWdodCI6MS4wLCJMaW5lVHlwZSI6MCwiUGFyZW50U3R5bGUiOnsiJHJlZiI6Ijk1In19LCJWZXJ0aWNhbENvbm5lY3RvclN0eWxlIjp7IiRpZCI6IjQw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QxMCIsIk1hcmdpbiI6eyIkcmVmIjoiMTAyIn0sIlBhZGRpbmciOnsiJHJlZiI6IjEwMyJ9LCJCYWNrZ3JvdW5kIjp7IiRpZCI6IjQxMSIsIkNvbG9yIjp7IiRpZCI6IjQxMiIsIkEiOjI1NSwiUiI6MjM0LCJHIjoyMiwiQiI6MzB9fSwiSXNWaXNpYmxlIjp0cnVlLCJXaWR0aCI6MC4wLCJIZWlnaHQiOjE2LjAsIkJvcmRlclN0eWxlIjp7IiRpZCI6IjQxMyIsIkxpbmVDb2xvciI6eyIkcmVmIjoiMTA1In0sIkxpbmVXZWlnaHQiOjAuMCwiTGluZVR5cGUiOjAsIlBhcmVudFN0eWxlIjp7IiRyZWYiOiIxMDQifX0sIlBhcmVudFN0eWxlIjp7IiRyZWYiOiIxMDEifX0sIlRpdGxlU3R5bGUiOnsiJGlkIjoiNDE0IiwiRm9udFNldHRpbmdzIjp7IiRpZCI6IjQx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YiLCJMaW5lQ29sb3IiOm51bGwsIkxpbmVXZWlnaHQiOjAuMCwiTGluZVR5cGUiOjAsIlBhcmVudFN0eWxlIjpudWxsfSwiUGFyZW50U3R5bGUiOnsiJHJlZiI6IjEwNyJ9fSwiRGF0ZVN0eWxlIjp7IiRpZCI6IjQxNyIsIkZvbnRTZXR0aW5ncyI6eyIkaWQiOiI0M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OS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MDI5MWRiZjctMzdiYi00YzFiLTkzYmYtYTI3ZmI2Mjg5OTlhIiwiSW1wb3J0SWQiOm51bGwsIlRpdGxlIjoiQXByZXNlbnRhw6fDo28gLyBLaWNrIE9mZiIsIk5vdGUiOm51bGwsIkh5cGVybGluayI6bnVsbCwiSXNDaGFuZ2VkIjpmYWxzZSwiSXNOZXciOmZhbHNlfSx7IiRpZCI6IjQyMCIsIkdyb3VwTmFtZSI6bnVsbCwiU3RhcnREYXRlIjoiMjAxNy0wNi0wNVQwMDowMDowMFoiLCJFbmREYXRlIjoiMjAxNy0wNy0wN1QyMzo1OTowMFoiLCJQZXJjZW50YWdlQ29tcGxldGUiOm51bGwsIlN0eWxlIjp7IiRpZCI6IjQyMSIsIlNoYXBlIjowLCJTaGFwZVRoaWNrbmVzcyI6MSwiRHVyYXRpb25Gb3JtYXQiOjAsIkluY2x1ZGVOb25Xb3JraW5nRGF5c0luRHVyYXRpb24iOmZhbHNlLCJQZXJjZW50YWdlQ29tcGxldGVTdHlsZSI6eyIkaWQiOiI0MjIiLCJGb250U2V0dGluZ3MiOnsiJGlkIjoiNDI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0IiwiTGluZUNvbG9yIjpudWxsLCJMaW5lV2VpZ2h0IjowLjAsIkxpbmVUeXBlIjowLCJQYXJlbnRTdHlsZSI6bnVsbH0sIlBhcmVudFN0eWxlIjp7IiRyZWYiOiI4MSJ9fSwiRHVyYXRpb25TdHlsZSI6eyIkaWQiOiI0MjUiLCJGb250U2V0dGluZ3MiOnsiJGlkIjoiNDI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I3IiwiTGluZUNvbG9yIjpudWxsLCJMaW5lV2VpZ2h0IjowLjAsIkxpbmVUeXBlIjowLCJQYXJlbnRTdHlsZSI6bnVsbH0sIlBhcmVudFN0eWxlIjp7IiRyZWYiOiI4OCJ9fSwiSG9yaXpvbnRhbENvbm5lY3RvclN0eWxlIjp7IiRpZCI6IjQyOCIsIkxpbmVDb2xvciI6eyIkcmVmIjoiOTYifSwiTGluZVdlaWdodCI6MS4wLCJMaW5lVHlwZSI6MCwiUGFyZW50U3R5bGUiOnsiJHJlZiI6Ijk1In19LCJWZXJ0aWNhbENvbm5lY3RvclN0eWxlIjp7IiRpZCI6IjQy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QzMCIsIk1hcmdpbiI6eyIkcmVmIjoiMTAyIn0sIlBhZGRpbmciOnsiJHJlZiI6IjEwMyJ9LCJCYWNrZ3JvdW5kIjp7IiRpZCI6IjQzMSIsIkNvbG9yIjp7IiRpZCI6IjQzMiIsIkEiOjI1NSwiUiI6OTEsIkciOjE1NSwiQiI6MjEzfX0sIklzVmlzaWJsZSI6dHJ1ZSwiV2lkdGgiOjAuMCwiSGVpZ2h0IjoxNi4wLCJCb3JkZXJTdHlsZSI6eyIkaWQiOiI0MzMiLCJMaW5lQ29sb3IiOnsiJHJlZiI6IjEwNSJ9LCJMaW5lV2VpZ2h0IjowLjAsIkxpbmVUeXBlIjowLCJQYXJlbnRTdHlsZSI6eyIkcmVmIjoiMTA0In19LCJQYXJlbnRTdHlsZSI6eyIkcmVmIjoiMTAxIn19LCJUaXRsZVN0eWxlIjp7IiRpZCI6IjQzNCIsIkZvbnRTZXR0aW5ncyI6eyIkaWQiOiI0Mz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M2IiwiTGluZUNvbG9yIjpudWxsLCJMaW5lV2VpZ2h0IjowLjAsIkxpbmVUeXBlIjowLCJQYXJlbnRTdHlsZSI6bnVsbH0sIlBhcmVudFN0eWxlIjp7IiRyZWYiOiIxMDcifX0sIkRhdGVTdHlsZSI6eyIkaWQiOiI0MzciLCJGb250U2V0dGluZ3MiOnsiJGlkIjoiNDM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k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mVhNzI3ODYyLWU2NGYtNDJjMi04MDZlLWE4NDMxMWJhN2JhYSIsIkltcG9ydElkIjpudWxsLCJUaXRsZSI6IkRlcGxveW1lbnQgQkQiLCJOb3RlIjpudWxsLCJIeXBlcmxpbmsiOm51bGwsIklzQ2hhbmdlZCI6ZmFsc2UsIklzTmV3IjpmYWxzZX0seyIkaWQiOiI0NDAiLCJHcm91cE5hbWUiOm51bGwsIlN0YXJ0RGF0ZSI6IjIwMTctMDctMTBUMDA6MDA6MDBaIiwiRW5kRGF0ZSI6IjIwMTctMDctMTJUMjM6NTk6MDBaIiwiUGVyY2VudGFnZUNvbXBsZXRlIjpudWxsLCJTdHlsZSI6eyIkaWQiOiI0NDEiLCJTaGFwZSI6MCwiU2hhcGVUaGlja25lc3MiOjEsIkR1cmF0aW9uRm9ybWF0IjowLCJJbmNsdWRlTm9uV29ya2luZ0RheXNJbkR1cmF0aW9uIjpmYWxzZSwiUGVyY2VudGFnZUNvbXBsZXRlU3R5bGUiOnsiJGlkIjoiNDQyIiwiRm9udFNldHRpbmdzIjp7IiRpZCI6IjQ0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NCIsIkxpbmVDb2xvciI6bnVsbCwiTGluZVdlaWdodCI6MC4wLCJMaW5lVHlwZSI6MCwiUGFyZW50U3R5bGUiOm51bGx9LCJQYXJlbnRTdHlsZSI6eyIkcmVmIjoiODEifX0sIkR1cmF0aW9uU3R5bGUiOnsiJGlkIjoiNDQ1IiwiRm9udFNldHRpbmdzIjp7IiRpZCI6IjQ0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NyIsIkxpbmVDb2xvciI6bnVsbCwiTGluZVdlaWdodCI6MC4wLCJMaW5lVHlwZSI6MCwiUGFyZW50U3R5bGUiOm51bGx9LCJQYXJlbnRTdHlsZSI6eyIkcmVmIjoiODgifX0sIkhvcml6b250YWxDb25uZWN0b3JTdHlsZSI6eyIkaWQiOiI0NDgiLCJMaW5lQ29sb3IiOnsiJHJlZiI6Ijk2In0sIkxpbmVXZWlnaHQiOjEuMCwiTGluZVR5cGUiOjAsIlBhcmVudFN0eWxlIjp7IiRyZWYiOiI5NSJ9fSwiVmVydGljYWxDb25uZWN0b3JTdHlsZSI6eyIkaWQiOiI0ND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0NTAiLCJNYXJnaW4iOnsiJHJlZiI6IjEwMiJ9LCJQYWRkaW5nIjp7IiRyZWYiOiIxMDMifSwiQmFja2dyb3VuZCI6eyIkaWQiOiI0NTEiLCJDb2xvciI6eyIkaWQiOiI0NTIiLCJBIjoyNTUsIlIiOjkxLCJHIjoxNTUsIkIiOjIxM319LCJJc1Zpc2libGUiOnRydWUsIldpZHRoIjowLjAsIkhlaWdodCI6MTYuMCwiQm9yZGVyU3R5bGUiOnsiJGlkIjoiNDUzIiwiTGluZUNvbG9yIjp7IiRyZWYiOiIxMDUifSwiTGluZVdlaWdodCI6MC4wLCJMaW5lVHlwZSI6MCwiUGFyZW50U3R5bGUiOnsiJHJlZiI6IjEwNCJ9fSwiUGFyZW50U3R5bGUiOnsiJHJlZiI6IjEwMSJ9fSwiVGl0bGVTdHlsZSI6eyIkaWQiOiI0NTQiLCJGb250U2V0dGluZ3MiOnsiJGlkIjoiNDU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1NiIsIkxpbmVDb2xvciI6bnVsbCwiTGluZVdlaWdodCI6MC4wLCJMaW5lVHlwZSI6MCwiUGFyZW50U3R5bGUiOm51bGx9LCJQYXJlbnRTdHlsZSI6eyIkcmVmIjoiMTA3In19LCJEYXRlU3R5bGUiOnsiJGlkIjoiNDU3IiwiRm9udFNldHRpbmdzIjp7IiRpZCI6IjQ1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U5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xYmQzZDMzZi02MzJiLTRmZmItYTU2Ny0yMmQwOTZmYzBhZDUiLCJJbXBvcnRJZCI6bnVsbCwiVGl0bGUiOiJNaWdyYcOnYW8gZGUgRGFkb3MgXFwgQXJyYW5xdWUgZGUgU2lzdGVtYSBcXCBBY29tcGFuaGFtZW50byAiLCJOb3RlIjpudWxsLCJIeXBlcmxpbmsiOm51bGwsIklzQ2hhbmdlZCI6ZmFsc2UsIklzTmV3IjpmYWxzZX1dLCJNc1Byb2plY3RJdGVtc1RyZWUiOnsiJGlkIjoiNDYwIiwiUm9vdCI6eyJJbXBvcnRJZCI6bnVsbCwiSXNJbXBvcnRlZCI6ZmFsc2UsIkNoaWxkcmVuIjpbXX19LCJNZXRhZGF0YSI6eyIkaWQiOiI0NjEifSwiU2V0dGluZ3MiOnsiJGlkIjoiNDYyIiwiSW1wYU9wdGlvbnMiOnsiJGlkIjoiNDYz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DY0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2017-05-28T21:51:01Z</dcterms:modified>
</cp:coreProperties>
</file>