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60" r:id="rId2"/>
    <p:sldId id="259" r:id="rId3"/>
    <p:sldId id="262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B6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66" y="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2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43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0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07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9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1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60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2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03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4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13C49-45AE-4926-BFC9-EBF79FA12E5C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86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6" Type="http://schemas.openxmlformats.org/officeDocument/2006/relationships/tags" Target="../tags/tag16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slideLayout" Target="../slideLayouts/slideLayout7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93" Type="http://schemas.openxmlformats.org/officeDocument/2006/relationships/tags" Target="../tags/tag93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107.xml"/><Relationship Id="rId18" Type="http://schemas.openxmlformats.org/officeDocument/2006/relationships/tags" Target="../tags/tag112.xml"/><Relationship Id="rId26" Type="http://schemas.openxmlformats.org/officeDocument/2006/relationships/tags" Target="../tags/tag120.xml"/><Relationship Id="rId39" Type="http://schemas.openxmlformats.org/officeDocument/2006/relationships/tags" Target="../tags/tag133.xml"/><Relationship Id="rId21" Type="http://schemas.openxmlformats.org/officeDocument/2006/relationships/tags" Target="../tags/tag115.xml"/><Relationship Id="rId34" Type="http://schemas.openxmlformats.org/officeDocument/2006/relationships/tags" Target="../tags/tag128.xml"/><Relationship Id="rId42" Type="http://schemas.openxmlformats.org/officeDocument/2006/relationships/tags" Target="../tags/tag136.xml"/><Relationship Id="rId47" Type="http://schemas.openxmlformats.org/officeDocument/2006/relationships/tags" Target="../tags/tag141.xml"/><Relationship Id="rId50" Type="http://schemas.openxmlformats.org/officeDocument/2006/relationships/tags" Target="../tags/tag144.xml"/><Relationship Id="rId55" Type="http://schemas.openxmlformats.org/officeDocument/2006/relationships/tags" Target="../tags/tag149.xml"/><Relationship Id="rId63" Type="http://schemas.openxmlformats.org/officeDocument/2006/relationships/tags" Target="../tags/tag157.xml"/><Relationship Id="rId7" Type="http://schemas.openxmlformats.org/officeDocument/2006/relationships/tags" Target="../tags/tag101.xml"/><Relationship Id="rId2" Type="http://schemas.openxmlformats.org/officeDocument/2006/relationships/tags" Target="../tags/tag96.xml"/><Relationship Id="rId16" Type="http://schemas.openxmlformats.org/officeDocument/2006/relationships/tags" Target="../tags/tag110.xml"/><Relationship Id="rId29" Type="http://schemas.openxmlformats.org/officeDocument/2006/relationships/tags" Target="../tags/tag123.xml"/><Relationship Id="rId11" Type="http://schemas.openxmlformats.org/officeDocument/2006/relationships/tags" Target="../tags/tag105.xml"/><Relationship Id="rId24" Type="http://schemas.openxmlformats.org/officeDocument/2006/relationships/tags" Target="../tags/tag118.xml"/><Relationship Id="rId32" Type="http://schemas.openxmlformats.org/officeDocument/2006/relationships/tags" Target="../tags/tag126.xml"/><Relationship Id="rId37" Type="http://schemas.openxmlformats.org/officeDocument/2006/relationships/tags" Target="../tags/tag131.xml"/><Relationship Id="rId40" Type="http://schemas.openxmlformats.org/officeDocument/2006/relationships/tags" Target="../tags/tag134.xml"/><Relationship Id="rId45" Type="http://schemas.openxmlformats.org/officeDocument/2006/relationships/tags" Target="../tags/tag139.xml"/><Relationship Id="rId53" Type="http://schemas.openxmlformats.org/officeDocument/2006/relationships/tags" Target="../tags/tag147.xml"/><Relationship Id="rId58" Type="http://schemas.openxmlformats.org/officeDocument/2006/relationships/tags" Target="../tags/tag152.xml"/><Relationship Id="rId5" Type="http://schemas.openxmlformats.org/officeDocument/2006/relationships/tags" Target="../tags/tag99.xml"/><Relationship Id="rId61" Type="http://schemas.openxmlformats.org/officeDocument/2006/relationships/tags" Target="../tags/tag155.xml"/><Relationship Id="rId19" Type="http://schemas.openxmlformats.org/officeDocument/2006/relationships/tags" Target="../tags/tag113.xml"/><Relationship Id="rId14" Type="http://schemas.openxmlformats.org/officeDocument/2006/relationships/tags" Target="../tags/tag108.xml"/><Relationship Id="rId22" Type="http://schemas.openxmlformats.org/officeDocument/2006/relationships/tags" Target="../tags/tag116.xml"/><Relationship Id="rId27" Type="http://schemas.openxmlformats.org/officeDocument/2006/relationships/tags" Target="../tags/tag121.xml"/><Relationship Id="rId30" Type="http://schemas.openxmlformats.org/officeDocument/2006/relationships/tags" Target="../tags/tag124.xml"/><Relationship Id="rId35" Type="http://schemas.openxmlformats.org/officeDocument/2006/relationships/tags" Target="../tags/tag129.xml"/><Relationship Id="rId43" Type="http://schemas.openxmlformats.org/officeDocument/2006/relationships/tags" Target="../tags/tag137.xml"/><Relationship Id="rId48" Type="http://schemas.openxmlformats.org/officeDocument/2006/relationships/tags" Target="../tags/tag142.xml"/><Relationship Id="rId56" Type="http://schemas.openxmlformats.org/officeDocument/2006/relationships/tags" Target="../tags/tag150.xml"/><Relationship Id="rId64" Type="http://schemas.openxmlformats.org/officeDocument/2006/relationships/slideLayout" Target="../slideLayouts/slideLayout7.xml"/><Relationship Id="rId8" Type="http://schemas.openxmlformats.org/officeDocument/2006/relationships/tags" Target="../tags/tag102.xml"/><Relationship Id="rId51" Type="http://schemas.openxmlformats.org/officeDocument/2006/relationships/tags" Target="../tags/tag145.xml"/><Relationship Id="rId3" Type="http://schemas.openxmlformats.org/officeDocument/2006/relationships/tags" Target="../tags/tag97.xml"/><Relationship Id="rId12" Type="http://schemas.openxmlformats.org/officeDocument/2006/relationships/tags" Target="../tags/tag106.xml"/><Relationship Id="rId17" Type="http://schemas.openxmlformats.org/officeDocument/2006/relationships/tags" Target="../tags/tag111.xml"/><Relationship Id="rId25" Type="http://schemas.openxmlformats.org/officeDocument/2006/relationships/tags" Target="../tags/tag119.xml"/><Relationship Id="rId33" Type="http://schemas.openxmlformats.org/officeDocument/2006/relationships/tags" Target="../tags/tag127.xml"/><Relationship Id="rId38" Type="http://schemas.openxmlformats.org/officeDocument/2006/relationships/tags" Target="../tags/tag132.xml"/><Relationship Id="rId46" Type="http://schemas.openxmlformats.org/officeDocument/2006/relationships/tags" Target="../tags/tag140.xml"/><Relationship Id="rId59" Type="http://schemas.openxmlformats.org/officeDocument/2006/relationships/tags" Target="../tags/tag153.xml"/><Relationship Id="rId20" Type="http://schemas.openxmlformats.org/officeDocument/2006/relationships/tags" Target="../tags/tag114.xml"/><Relationship Id="rId41" Type="http://schemas.openxmlformats.org/officeDocument/2006/relationships/tags" Target="../tags/tag135.xml"/><Relationship Id="rId54" Type="http://schemas.openxmlformats.org/officeDocument/2006/relationships/tags" Target="../tags/tag148.xml"/><Relationship Id="rId62" Type="http://schemas.openxmlformats.org/officeDocument/2006/relationships/tags" Target="../tags/tag156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5" Type="http://schemas.openxmlformats.org/officeDocument/2006/relationships/tags" Target="../tags/tag109.xml"/><Relationship Id="rId23" Type="http://schemas.openxmlformats.org/officeDocument/2006/relationships/tags" Target="../tags/tag117.xml"/><Relationship Id="rId28" Type="http://schemas.openxmlformats.org/officeDocument/2006/relationships/tags" Target="../tags/tag122.xml"/><Relationship Id="rId36" Type="http://schemas.openxmlformats.org/officeDocument/2006/relationships/tags" Target="../tags/tag130.xml"/><Relationship Id="rId49" Type="http://schemas.openxmlformats.org/officeDocument/2006/relationships/tags" Target="../tags/tag143.xml"/><Relationship Id="rId57" Type="http://schemas.openxmlformats.org/officeDocument/2006/relationships/tags" Target="../tags/tag151.xml"/><Relationship Id="rId10" Type="http://schemas.openxmlformats.org/officeDocument/2006/relationships/tags" Target="../tags/tag104.xml"/><Relationship Id="rId31" Type="http://schemas.openxmlformats.org/officeDocument/2006/relationships/tags" Target="../tags/tag125.xml"/><Relationship Id="rId44" Type="http://schemas.openxmlformats.org/officeDocument/2006/relationships/tags" Target="../tags/tag138.xml"/><Relationship Id="rId52" Type="http://schemas.openxmlformats.org/officeDocument/2006/relationships/tags" Target="../tags/tag146.xml"/><Relationship Id="rId60" Type="http://schemas.openxmlformats.org/officeDocument/2006/relationships/tags" Target="../tags/tag154.xml"/><Relationship Id="rId4" Type="http://schemas.openxmlformats.org/officeDocument/2006/relationships/tags" Target="../tags/tag98.xml"/><Relationship Id="rId9" Type="http://schemas.openxmlformats.org/officeDocument/2006/relationships/tags" Target="../tags/tag103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tags" Target="../tags/tag274.xml"/><Relationship Id="rId21" Type="http://schemas.openxmlformats.org/officeDocument/2006/relationships/tags" Target="../tags/tag178.xml"/><Relationship Id="rId42" Type="http://schemas.openxmlformats.org/officeDocument/2006/relationships/tags" Target="../tags/tag199.xml"/><Relationship Id="rId63" Type="http://schemas.openxmlformats.org/officeDocument/2006/relationships/tags" Target="../tags/tag220.xml"/><Relationship Id="rId84" Type="http://schemas.openxmlformats.org/officeDocument/2006/relationships/tags" Target="../tags/tag241.xml"/><Relationship Id="rId138" Type="http://schemas.openxmlformats.org/officeDocument/2006/relationships/tags" Target="../tags/tag295.xml"/><Relationship Id="rId107" Type="http://schemas.openxmlformats.org/officeDocument/2006/relationships/tags" Target="../tags/tag264.xml"/><Relationship Id="rId11" Type="http://schemas.openxmlformats.org/officeDocument/2006/relationships/tags" Target="../tags/tag168.xml"/><Relationship Id="rId32" Type="http://schemas.openxmlformats.org/officeDocument/2006/relationships/tags" Target="../tags/tag189.xml"/><Relationship Id="rId37" Type="http://schemas.openxmlformats.org/officeDocument/2006/relationships/tags" Target="../tags/tag194.xml"/><Relationship Id="rId53" Type="http://schemas.openxmlformats.org/officeDocument/2006/relationships/tags" Target="../tags/tag210.xml"/><Relationship Id="rId58" Type="http://schemas.openxmlformats.org/officeDocument/2006/relationships/tags" Target="../tags/tag215.xml"/><Relationship Id="rId74" Type="http://schemas.openxmlformats.org/officeDocument/2006/relationships/tags" Target="../tags/tag231.xml"/><Relationship Id="rId79" Type="http://schemas.openxmlformats.org/officeDocument/2006/relationships/tags" Target="../tags/tag236.xml"/><Relationship Id="rId102" Type="http://schemas.openxmlformats.org/officeDocument/2006/relationships/tags" Target="../tags/tag259.xml"/><Relationship Id="rId123" Type="http://schemas.openxmlformats.org/officeDocument/2006/relationships/tags" Target="../tags/tag280.xml"/><Relationship Id="rId128" Type="http://schemas.openxmlformats.org/officeDocument/2006/relationships/tags" Target="../tags/tag285.xml"/><Relationship Id="rId5" Type="http://schemas.openxmlformats.org/officeDocument/2006/relationships/tags" Target="../tags/tag162.xml"/><Relationship Id="rId90" Type="http://schemas.openxmlformats.org/officeDocument/2006/relationships/tags" Target="../tags/tag247.xml"/><Relationship Id="rId95" Type="http://schemas.openxmlformats.org/officeDocument/2006/relationships/tags" Target="../tags/tag252.xml"/><Relationship Id="rId22" Type="http://schemas.openxmlformats.org/officeDocument/2006/relationships/tags" Target="../tags/tag179.xml"/><Relationship Id="rId27" Type="http://schemas.openxmlformats.org/officeDocument/2006/relationships/tags" Target="../tags/tag184.xml"/><Relationship Id="rId43" Type="http://schemas.openxmlformats.org/officeDocument/2006/relationships/tags" Target="../tags/tag200.xml"/><Relationship Id="rId48" Type="http://schemas.openxmlformats.org/officeDocument/2006/relationships/tags" Target="../tags/tag205.xml"/><Relationship Id="rId64" Type="http://schemas.openxmlformats.org/officeDocument/2006/relationships/tags" Target="../tags/tag221.xml"/><Relationship Id="rId69" Type="http://schemas.openxmlformats.org/officeDocument/2006/relationships/tags" Target="../tags/tag226.xml"/><Relationship Id="rId113" Type="http://schemas.openxmlformats.org/officeDocument/2006/relationships/tags" Target="../tags/tag270.xml"/><Relationship Id="rId118" Type="http://schemas.openxmlformats.org/officeDocument/2006/relationships/tags" Target="../tags/tag275.xml"/><Relationship Id="rId134" Type="http://schemas.openxmlformats.org/officeDocument/2006/relationships/tags" Target="../tags/tag291.xml"/><Relationship Id="rId139" Type="http://schemas.openxmlformats.org/officeDocument/2006/relationships/tags" Target="../tags/tag296.xml"/><Relationship Id="rId80" Type="http://schemas.openxmlformats.org/officeDocument/2006/relationships/tags" Target="../tags/tag237.xml"/><Relationship Id="rId85" Type="http://schemas.openxmlformats.org/officeDocument/2006/relationships/tags" Target="../tags/tag242.xml"/><Relationship Id="rId12" Type="http://schemas.openxmlformats.org/officeDocument/2006/relationships/tags" Target="../tags/tag169.xml"/><Relationship Id="rId17" Type="http://schemas.openxmlformats.org/officeDocument/2006/relationships/tags" Target="../tags/tag174.xml"/><Relationship Id="rId33" Type="http://schemas.openxmlformats.org/officeDocument/2006/relationships/tags" Target="../tags/tag190.xml"/><Relationship Id="rId38" Type="http://schemas.openxmlformats.org/officeDocument/2006/relationships/tags" Target="../tags/tag195.xml"/><Relationship Id="rId59" Type="http://schemas.openxmlformats.org/officeDocument/2006/relationships/tags" Target="../tags/tag216.xml"/><Relationship Id="rId103" Type="http://schemas.openxmlformats.org/officeDocument/2006/relationships/tags" Target="../tags/tag260.xml"/><Relationship Id="rId108" Type="http://schemas.openxmlformats.org/officeDocument/2006/relationships/tags" Target="../tags/tag265.xml"/><Relationship Id="rId124" Type="http://schemas.openxmlformats.org/officeDocument/2006/relationships/tags" Target="../tags/tag281.xml"/><Relationship Id="rId129" Type="http://schemas.openxmlformats.org/officeDocument/2006/relationships/tags" Target="../tags/tag286.xml"/><Relationship Id="rId54" Type="http://schemas.openxmlformats.org/officeDocument/2006/relationships/tags" Target="../tags/tag211.xml"/><Relationship Id="rId70" Type="http://schemas.openxmlformats.org/officeDocument/2006/relationships/tags" Target="../tags/tag227.xml"/><Relationship Id="rId75" Type="http://schemas.openxmlformats.org/officeDocument/2006/relationships/tags" Target="../tags/tag232.xml"/><Relationship Id="rId91" Type="http://schemas.openxmlformats.org/officeDocument/2006/relationships/tags" Target="../tags/tag248.xml"/><Relationship Id="rId96" Type="http://schemas.openxmlformats.org/officeDocument/2006/relationships/tags" Target="../tags/tag253.xml"/><Relationship Id="rId140" Type="http://schemas.openxmlformats.org/officeDocument/2006/relationships/tags" Target="../tags/tag297.xml"/><Relationship Id="rId1" Type="http://schemas.openxmlformats.org/officeDocument/2006/relationships/tags" Target="../tags/tag158.xml"/><Relationship Id="rId6" Type="http://schemas.openxmlformats.org/officeDocument/2006/relationships/tags" Target="../tags/tag163.xml"/><Relationship Id="rId23" Type="http://schemas.openxmlformats.org/officeDocument/2006/relationships/tags" Target="../tags/tag180.xml"/><Relationship Id="rId28" Type="http://schemas.openxmlformats.org/officeDocument/2006/relationships/tags" Target="../tags/tag185.xml"/><Relationship Id="rId49" Type="http://schemas.openxmlformats.org/officeDocument/2006/relationships/tags" Target="../tags/tag206.xml"/><Relationship Id="rId114" Type="http://schemas.openxmlformats.org/officeDocument/2006/relationships/tags" Target="../tags/tag271.xml"/><Relationship Id="rId119" Type="http://schemas.openxmlformats.org/officeDocument/2006/relationships/tags" Target="../tags/tag276.xml"/><Relationship Id="rId44" Type="http://schemas.openxmlformats.org/officeDocument/2006/relationships/tags" Target="../tags/tag201.xml"/><Relationship Id="rId60" Type="http://schemas.openxmlformats.org/officeDocument/2006/relationships/tags" Target="../tags/tag217.xml"/><Relationship Id="rId65" Type="http://schemas.openxmlformats.org/officeDocument/2006/relationships/tags" Target="../tags/tag222.xml"/><Relationship Id="rId81" Type="http://schemas.openxmlformats.org/officeDocument/2006/relationships/tags" Target="../tags/tag238.xml"/><Relationship Id="rId86" Type="http://schemas.openxmlformats.org/officeDocument/2006/relationships/tags" Target="../tags/tag243.xml"/><Relationship Id="rId130" Type="http://schemas.openxmlformats.org/officeDocument/2006/relationships/tags" Target="../tags/tag287.xml"/><Relationship Id="rId135" Type="http://schemas.openxmlformats.org/officeDocument/2006/relationships/tags" Target="../tags/tag292.xml"/><Relationship Id="rId13" Type="http://schemas.openxmlformats.org/officeDocument/2006/relationships/tags" Target="../tags/tag170.xml"/><Relationship Id="rId18" Type="http://schemas.openxmlformats.org/officeDocument/2006/relationships/tags" Target="../tags/tag175.xml"/><Relationship Id="rId39" Type="http://schemas.openxmlformats.org/officeDocument/2006/relationships/tags" Target="../tags/tag196.xml"/><Relationship Id="rId109" Type="http://schemas.openxmlformats.org/officeDocument/2006/relationships/tags" Target="../tags/tag266.xml"/><Relationship Id="rId34" Type="http://schemas.openxmlformats.org/officeDocument/2006/relationships/tags" Target="../tags/tag191.xml"/><Relationship Id="rId50" Type="http://schemas.openxmlformats.org/officeDocument/2006/relationships/tags" Target="../tags/tag207.xml"/><Relationship Id="rId55" Type="http://schemas.openxmlformats.org/officeDocument/2006/relationships/tags" Target="../tags/tag212.xml"/><Relationship Id="rId76" Type="http://schemas.openxmlformats.org/officeDocument/2006/relationships/tags" Target="../tags/tag233.xml"/><Relationship Id="rId97" Type="http://schemas.openxmlformats.org/officeDocument/2006/relationships/tags" Target="../tags/tag254.xml"/><Relationship Id="rId104" Type="http://schemas.openxmlformats.org/officeDocument/2006/relationships/tags" Target="../tags/tag261.xml"/><Relationship Id="rId120" Type="http://schemas.openxmlformats.org/officeDocument/2006/relationships/tags" Target="../tags/tag277.xml"/><Relationship Id="rId125" Type="http://schemas.openxmlformats.org/officeDocument/2006/relationships/tags" Target="../tags/tag282.xml"/><Relationship Id="rId141" Type="http://schemas.openxmlformats.org/officeDocument/2006/relationships/tags" Target="../tags/tag298.xml"/><Relationship Id="rId7" Type="http://schemas.openxmlformats.org/officeDocument/2006/relationships/tags" Target="../tags/tag164.xml"/><Relationship Id="rId71" Type="http://schemas.openxmlformats.org/officeDocument/2006/relationships/tags" Target="../tags/tag228.xml"/><Relationship Id="rId92" Type="http://schemas.openxmlformats.org/officeDocument/2006/relationships/tags" Target="../tags/tag249.xml"/><Relationship Id="rId2" Type="http://schemas.openxmlformats.org/officeDocument/2006/relationships/tags" Target="../tags/tag159.xml"/><Relationship Id="rId29" Type="http://schemas.openxmlformats.org/officeDocument/2006/relationships/tags" Target="../tags/tag186.xml"/><Relationship Id="rId24" Type="http://schemas.openxmlformats.org/officeDocument/2006/relationships/tags" Target="../tags/tag181.xml"/><Relationship Id="rId40" Type="http://schemas.openxmlformats.org/officeDocument/2006/relationships/tags" Target="../tags/tag197.xml"/><Relationship Id="rId45" Type="http://schemas.openxmlformats.org/officeDocument/2006/relationships/tags" Target="../tags/tag202.xml"/><Relationship Id="rId66" Type="http://schemas.openxmlformats.org/officeDocument/2006/relationships/tags" Target="../tags/tag223.xml"/><Relationship Id="rId87" Type="http://schemas.openxmlformats.org/officeDocument/2006/relationships/tags" Target="../tags/tag244.xml"/><Relationship Id="rId110" Type="http://schemas.openxmlformats.org/officeDocument/2006/relationships/tags" Target="../tags/tag267.xml"/><Relationship Id="rId115" Type="http://schemas.openxmlformats.org/officeDocument/2006/relationships/tags" Target="../tags/tag272.xml"/><Relationship Id="rId131" Type="http://schemas.openxmlformats.org/officeDocument/2006/relationships/tags" Target="../tags/tag288.xml"/><Relationship Id="rId136" Type="http://schemas.openxmlformats.org/officeDocument/2006/relationships/tags" Target="../tags/tag293.xml"/><Relationship Id="rId61" Type="http://schemas.openxmlformats.org/officeDocument/2006/relationships/tags" Target="../tags/tag218.xml"/><Relationship Id="rId82" Type="http://schemas.openxmlformats.org/officeDocument/2006/relationships/tags" Target="../tags/tag239.xml"/><Relationship Id="rId19" Type="http://schemas.openxmlformats.org/officeDocument/2006/relationships/tags" Target="../tags/tag176.xml"/><Relationship Id="rId14" Type="http://schemas.openxmlformats.org/officeDocument/2006/relationships/tags" Target="../tags/tag171.xml"/><Relationship Id="rId30" Type="http://schemas.openxmlformats.org/officeDocument/2006/relationships/tags" Target="../tags/tag187.xml"/><Relationship Id="rId35" Type="http://schemas.openxmlformats.org/officeDocument/2006/relationships/tags" Target="../tags/tag192.xml"/><Relationship Id="rId56" Type="http://schemas.openxmlformats.org/officeDocument/2006/relationships/tags" Target="../tags/tag213.xml"/><Relationship Id="rId77" Type="http://schemas.openxmlformats.org/officeDocument/2006/relationships/tags" Target="../tags/tag234.xml"/><Relationship Id="rId100" Type="http://schemas.openxmlformats.org/officeDocument/2006/relationships/tags" Target="../tags/tag257.xml"/><Relationship Id="rId105" Type="http://schemas.openxmlformats.org/officeDocument/2006/relationships/tags" Target="../tags/tag262.xml"/><Relationship Id="rId126" Type="http://schemas.openxmlformats.org/officeDocument/2006/relationships/tags" Target="../tags/tag283.xml"/><Relationship Id="rId8" Type="http://schemas.openxmlformats.org/officeDocument/2006/relationships/tags" Target="../tags/tag165.xml"/><Relationship Id="rId51" Type="http://schemas.openxmlformats.org/officeDocument/2006/relationships/tags" Target="../tags/tag208.xml"/><Relationship Id="rId72" Type="http://schemas.openxmlformats.org/officeDocument/2006/relationships/tags" Target="../tags/tag229.xml"/><Relationship Id="rId93" Type="http://schemas.openxmlformats.org/officeDocument/2006/relationships/tags" Target="../tags/tag250.xml"/><Relationship Id="rId98" Type="http://schemas.openxmlformats.org/officeDocument/2006/relationships/tags" Target="../tags/tag255.xml"/><Relationship Id="rId121" Type="http://schemas.openxmlformats.org/officeDocument/2006/relationships/tags" Target="../tags/tag278.xml"/><Relationship Id="rId142" Type="http://schemas.openxmlformats.org/officeDocument/2006/relationships/tags" Target="../tags/tag299.xml"/><Relationship Id="rId3" Type="http://schemas.openxmlformats.org/officeDocument/2006/relationships/tags" Target="../tags/tag160.xml"/><Relationship Id="rId25" Type="http://schemas.openxmlformats.org/officeDocument/2006/relationships/tags" Target="../tags/tag182.xml"/><Relationship Id="rId46" Type="http://schemas.openxmlformats.org/officeDocument/2006/relationships/tags" Target="../tags/tag203.xml"/><Relationship Id="rId67" Type="http://schemas.openxmlformats.org/officeDocument/2006/relationships/tags" Target="../tags/tag224.xml"/><Relationship Id="rId116" Type="http://schemas.openxmlformats.org/officeDocument/2006/relationships/tags" Target="../tags/tag273.xml"/><Relationship Id="rId137" Type="http://schemas.openxmlformats.org/officeDocument/2006/relationships/tags" Target="../tags/tag294.xml"/><Relationship Id="rId20" Type="http://schemas.openxmlformats.org/officeDocument/2006/relationships/tags" Target="../tags/tag177.xml"/><Relationship Id="rId41" Type="http://schemas.openxmlformats.org/officeDocument/2006/relationships/tags" Target="../tags/tag198.xml"/><Relationship Id="rId62" Type="http://schemas.openxmlformats.org/officeDocument/2006/relationships/tags" Target="../tags/tag219.xml"/><Relationship Id="rId83" Type="http://schemas.openxmlformats.org/officeDocument/2006/relationships/tags" Target="../tags/tag240.xml"/><Relationship Id="rId88" Type="http://schemas.openxmlformats.org/officeDocument/2006/relationships/tags" Target="../tags/tag245.xml"/><Relationship Id="rId111" Type="http://schemas.openxmlformats.org/officeDocument/2006/relationships/tags" Target="../tags/tag268.xml"/><Relationship Id="rId132" Type="http://schemas.openxmlformats.org/officeDocument/2006/relationships/tags" Target="../tags/tag289.xml"/><Relationship Id="rId15" Type="http://schemas.openxmlformats.org/officeDocument/2006/relationships/tags" Target="../tags/tag172.xml"/><Relationship Id="rId36" Type="http://schemas.openxmlformats.org/officeDocument/2006/relationships/tags" Target="../tags/tag193.xml"/><Relationship Id="rId57" Type="http://schemas.openxmlformats.org/officeDocument/2006/relationships/tags" Target="../tags/tag214.xml"/><Relationship Id="rId106" Type="http://schemas.openxmlformats.org/officeDocument/2006/relationships/tags" Target="../tags/tag263.xml"/><Relationship Id="rId127" Type="http://schemas.openxmlformats.org/officeDocument/2006/relationships/tags" Target="../tags/tag284.xml"/><Relationship Id="rId10" Type="http://schemas.openxmlformats.org/officeDocument/2006/relationships/tags" Target="../tags/tag167.xml"/><Relationship Id="rId31" Type="http://schemas.openxmlformats.org/officeDocument/2006/relationships/tags" Target="../tags/tag188.xml"/><Relationship Id="rId52" Type="http://schemas.openxmlformats.org/officeDocument/2006/relationships/tags" Target="../tags/tag209.xml"/><Relationship Id="rId73" Type="http://schemas.openxmlformats.org/officeDocument/2006/relationships/tags" Target="../tags/tag230.xml"/><Relationship Id="rId78" Type="http://schemas.openxmlformats.org/officeDocument/2006/relationships/tags" Target="../tags/tag235.xml"/><Relationship Id="rId94" Type="http://schemas.openxmlformats.org/officeDocument/2006/relationships/tags" Target="../tags/tag251.xml"/><Relationship Id="rId99" Type="http://schemas.openxmlformats.org/officeDocument/2006/relationships/tags" Target="../tags/tag256.xml"/><Relationship Id="rId101" Type="http://schemas.openxmlformats.org/officeDocument/2006/relationships/tags" Target="../tags/tag258.xml"/><Relationship Id="rId122" Type="http://schemas.openxmlformats.org/officeDocument/2006/relationships/tags" Target="../tags/tag279.xml"/><Relationship Id="rId143" Type="http://schemas.openxmlformats.org/officeDocument/2006/relationships/slideLayout" Target="../slideLayouts/slideLayout7.xml"/><Relationship Id="rId4" Type="http://schemas.openxmlformats.org/officeDocument/2006/relationships/tags" Target="../tags/tag161.xml"/><Relationship Id="rId9" Type="http://schemas.openxmlformats.org/officeDocument/2006/relationships/tags" Target="../tags/tag166.xml"/><Relationship Id="rId26" Type="http://schemas.openxmlformats.org/officeDocument/2006/relationships/tags" Target="../tags/tag183.xml"/><Relationship Id="rId47" Type="http://schemas.openxmlformats.org/officeDocument/2006/relationships/tags" Target="../tags/tag204.xml"/><Relationship Id="rId68" Type="http://schemas.openxmlformats.org/officeDocument/2006/relationships/tags" Target="../tags/tag225.xml"/><Relationship Id="rId89" Type="http://schemas.openxmlformats.org/officeDocument/2006/relationships/tags" Target="../tags/tag246.xml"/><Relationship Id="rId112" Type="http://schemas.openxmlformats.org/officeDocument/2006/relationships/tags" Target="../tags/tag269.xml"/><Relationship Id="rId133" Type="http://schemas.openxmlformats.org/officeDocument/2006/relationships/tags" Target="../tags/tag290.xml"/><Relationship Id="rId16" Type="http://schemas.openxmlformats.org/officeDocument/2006/relationships/tags" Target="../tags/tag1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B5E3A0-D311-4763-B14D-E1AFC32B79A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9892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2000">
              <a:schemeClr val="accent3">
                <a:lumMod val="20000"/>
                <a:lumOff val="80000"/>
              </a:schemeClr>
            </a:gs>
            <a:gs pos="37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53" name="OTLSHAPE_T_0291dbf737bb4c1b93bfa27fb628999a_HorizontalConnector1">
            <a:extLst>
              <a:ext uri="{FF2B5EF4-FFF2-40B4-BE49-F238E27FC236}">
                <a16:creationId xmlns:a16="http://schemas.microsoft.com/office/drawing/2014/main" id="{48BD93E7-2A5D-4977-ACED-C2CD5057140C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1491869" y="4735830"/>
            <a:ext cx="9594679" cy="0"/>
          </a:xfrm>
          <a:prstGeom prst="line">
            <a:avLst/>
          </a:prstGeom>
          <a:ln w="4763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2" name="OTLSHAPE_T_803e6129920a442a84730b06d4070ddc_HorizontalConnector1">
            <a:extLst>
              <a:ext uri="{FF2B5EF4-FFF2-40B4-BE49-F238E27FC236}">
                <a16:creationId xmlns:a16="http://schemas.microsoft.com/office/drawing/2014/main" id="{50F8498C-135E-4085-BD15-C384C0F55A8F}"/>
              </a:ext>
            </a:extLst>
          </p:cNvPr>
          <p:cNvCxnSpPr/>
          <p:nvPr>
            <p:custDataLst>
              <p:tags r:id="rId3"/>
            </p:custDataLst>
          </p:nvPr>
        </p:nvCxnSpPr>
        <p:spPr>
          <a:xfrm>
            <a:off x="2007235" y="4415705"/>
            <a:ext cx="4346897" cy="0"/>
          </a:xfrm>
          <a:prstGeom prst="line">
            <a:avLst/>
          </a:prstGeom>
          <a:ln w="4763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1" name="OTLSHAPE_T_e67bf6d7c15f472a906dd2961ae0ba59_HorizontalConnector1">
            <a:extLst>
              <a:ext uri="{FF2B5EF4-FFF2-40B4-BE49-F238E27FC236}">
                <a16:creationId xmlns:a16="http://schemas.microsoft.com/office/drawing/2014/main" id="{1595A856-B0B2-4A41-8A1D-0C48FD3CDA33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>
            <a:off x="1721231" y="4095581"/>
            <a:ext cx="3342243" cy="0"/>
          </a:xfrm>
          <a:prstGeom prst="line">
            <a:avLst/>
          </a:prstGeom>
          <a:ln w="4763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0" name="OTLSHAPE_T_2d90bb96996a4b6b9e58062f839f0542_HorizontalConnector1">
            <a:extLst>
              <a:ext uri="{FF2B5EF4-FFF2-40B4-BE49-F238E27FC236}">
                <a16:creationId xmlns:a16="http://schemas.microsoft.com/office/drawing/2014/main" id="{1B6ECC5D-F457-4CCC-899A-7FB08C1DAE40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>
            <a:off x="1216872" y="3828881"/>
            <a:ext cx="3244294" cy="0"/>
          </a:xfrm>
          <a:prstGeom prst="line">
            <a:avLst/>
          </a:prstGeom>
          <a:ln w="4763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9" name="OTLSHAPE_T_fb5f240987fb470d9910c53942e86a93_HorizontalConnector1">
            <a:extLst>
              <a:ext uri="{FF2B5EF4-FFF2-40B4-BE49-F238E27FC236}">
                <a16:creationId xmlns:a16="http://schemas.microsoft.com/office/drawing/2014/main" id="{6A274C61-9F81-4F62-BE8D-67AE9A415738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898609" y="3562181"/>
            <a:ext cx="2185854" cy="0"/>
          </a:xfrm>
          <a:prstGeom prst="line">
            <a:avLst/>
          </a:prstGeom>
          <a:ln w="4763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8" name="OTLSHAPE_T_acc26ad996d54a3db349c5d414400c5c_HorizontalConnector1">
            <a:extLst>
              <a:ext uri="{FF2B5EF4-FFF2-40B4-BE49-F238E27FC236}">
                <a16:creationId xmlns:a16="http://schemas.microsoft.com/office/drawing/2014/main" id="{1C6E947C-8FA5-476B-9EB7-3437F99D1B6F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659299" y="3295481"/>
            <a:ext cx="1908901" cy="0"/>
          </a:xfrm>
          <a:prstGeom prst="line">
            <a:avLst/>
          </a:prstGeom>
          <a:ln w="4763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7" name="OTLSHAPE_M_1efe3f3b4c654e309e85d78cbfcfe884_Connector1">
            <a:extLst>
              <a:ext uri="{FF2B5EF4-FFF2-40B4-BE49-F238E27FC236}">
                <a16:creationId xmlns:a16="http://schemas.microsoft.com/office/drawing/2014/main" id="{A67B8C74-BA81-4E4C-8FC4-A1A6C879463F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11178882" y="2408555"/>
            <a:ext cx="0" cy="299635"/>
          </a:xfrm>
          <a:prstGeom prst="line">
            <a:avLst/>
          </a:prstGeom>
          <a:ln w="4763" cap="flat" cmpd="sng" algn="ctr">
            <a:solidFill>
              <a:srgbClr val="EA161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6" name="OTLSHAPE_M_1efe3f3b4c654e309e85d78cbfcfe884_Connector1">
            <a:extLst>
              <a:ext uri="{FF2B5EF4-FFF2-40B4-BE49-F238E27FC236}">
                <a16:creationId xmlns:a16="http://schemas.microsoft.com/office/drawing/2014/main" id="{1C34097B-A7E9-4F9F-809D-424EEA46FB09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11178882" y="2095500"/>
            <a:ext cx="0" cy="127000"/>
          </a:xfrm>
          <a:prstGeom prst="line">
            <a:avLst/>
          </a:prstGeom>
          <a:ln w="4763" cap="flat" cmpd="sng" algn="ctr">
            <a:solidFill>
              <a:srgbClr val="EA161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5" name="OTLSHAPE_M_450c7db8387b450f980d8ef4335fdf31_Connector1">
            <a:extLst>
              <a:ext uri="{FF2B5EF4-FFF2-40B4-BE49-F238E27FC236}">
                <a16:creationId xmlns:a16="http://schemas.microsoft.com/office/drawing/2014/main" id="{68D8CC70-04E2-48DE-B148-1569340E0DC6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10748663" y="1272328"/>
            <a:ext cx="0" cy="442172"/>
          </a:xfrm>
          <a:prstGeom prst="line">
            <a:avLst/>
          </a:prstGeom>
          <a:ln w="4763" cap="flat" cmpd="sng" algn="ctr">
            <a:solidFill>
              <a:srgbClr val="1AAA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4" name="OTLSHAPE_M_ba3d1866e61443d2824954dee13202fc_Connector1">
            <a:extLst>
              <a:ext uri="{FF2B5EF4-FFF2-40B4-BE49-F238E27FC236}">
                <a16:creationId xmlns:a16="http://schemas.microsoft.com/office/drawing/2014/main" id="{2AC85B37-F3F2-4A14-A0C0-DFA1501D67E5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6360423" y="1272328"/>
            <a:ext cx="0" cy="442172"/>
          </a:xfrm>
          <a:prstGeom prst="line">
            <a:avLst/>
          </a:prstGeom>
          <a:ln w="4763" cap="flat" cmpd="sng" algn="ctr">
            <a:solidFill>
              <a:srgbClr val="FEBA0A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3" name="OTLSHAPE_M_c9d02206176b42aa8f47a833fa3e7abd_Connector1">
            <a:extLst>
              <a:ext uri="{FF2B5EF4-FFF2-40B4-BE49-F238E27FC236}">
                <a16:creationId xmlns:a16="http://schemas.microsoft.com/office/drawing/2014/main" id="{10BD7F4B-E71B-4747-8B0E-A2AB4354ECB2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5069764" y="819785"/>
            <a:ext cx="0" cy="894715"/>
          </a:xfrm>
          <a:prstGeom prst="line">
            <a:avLst/>
          </a:prstGeom>
          <a:ln w="4763" cap="flat" cmpd="sng" algn="ctr">
            <a:solidFill>
              <a:srgbClr val="FEBA0A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2" name="OTLSHAPE_M_1275c1619a564039ba0fdbcfde345c7e_Connector2">
            <a:extLst>
              <a:ext uri="{FF2B5EF4-FFF2-40B4-BE49-F238E27FC236}">
                <a16:creationId xmlns:a16="http://schemas.microsoft.com/office/drawing/2014/main" id="{2B4DEDF4-75AE-4A66-8D35-B91504A9413C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4467456" y="1330875"/>
            <a:ext cx="0" cy="383625"/>
          </a:xfrm>
          <a:prstGeom prst="line">
            <a:avLst/>
          </a:prstGeom>
          <a:ln w="4763" cap="flat" cmpd="sng" algn="ctr">
            <a:solidFill>
              <a:srgbClr val="FEBA0A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1" name="OTLSHAPE_M_1275c1619a564039ba0fdbcfde345c7e_Connector1">
            <a:extLst>
              <a:ext uri="{FF2B5EF4-FFF2-40B4-BE49-F238E27FC236}">
                <a16:creationId xmlns:a16="http://schemas.microsoft.com/office/drawing/2014/main" id="{56839661-C430-4823-B4BB-B1C30ACA6365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4467456" y="367242"/>
            <a:ext cx="0" cy="793115"/>
          </a:xfrm>
          <a:prstGeom prst="line">
            <a:avLst/>
          </a:prstGeom>
          <a:ln w="4763" cap="flat" cmpd="sng" algn="ctr">
            <a:solidFill>
              <a:srgbClr val="FEBA0A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0" name="OTLSHAPE_M_519cf47997424653984a406292480162_Connector1">
            <a:extLst>
              <a:ext uri="{FF2B5EF4-FFF2-40B4-BE49-F238E27FC236}">
                <a16:creationId xmlns:a16="http://schemas.microsoft.com/office/drawing/2014/main" id="{3DAE84E9-4F83-4697-A582-0F2D1B1E663A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2660534" y="1272328"/>
            <a:ext cx="0" cy="442172"/>
          </a:xfrm>
          <a:prstGeom prst="line">
            <a:avLst/>
          </a:prstGeom>
          <a:ln w="4763" cap="flat" cmpd="sng" algn="ctr">
            <a:solidFill>
              <a:srgbClr val="FEBA0A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7" name="OTLSHAPE_TB_00000000000000000000000000000000_LeftEndCaps">
            <a:extLst>
              <a:ext uri="{FF2B5EF4-FFF2-40B4-BE49-F238E27FC236}">
                <a16:creationId xmlns:a16="http://schemas.microsoft.com/office/drawing/2014/main" id="{FACD3104-32F1-47B7-BE0D-FACA60CF82A9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317500" y="1765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pt-PT" b="1" spc="-38">
                <a:solidFill>
                  <a:srgbClr val="C0504D"/>
                </a:solidFill>
                <a:latin typeface="Calibri" panose="020F0502020204030204" pitchFamily="34" charset="0"/>
              </a:rPr>
              <a:t>2017</a:t>
            </a:r>
          </a:p>
        </p:txBody>
      </p:sp>
      <p:sp>
        <p:nvSpPr>
          <p:cNvPr id="3428" name="OTLSHAPE_TB_00000000000000000000000000000000_RightEndCaps">
            <a:extLst>
              <a:ext uri="{FF2B5EF4-FFF2-40B4-BE49-F238E27FC236}">
                <a16:creationId xmlns:a16="http://schemas.microsoft.com/office/drawing/2014/main" id="{1B4C7E6F-0C5A-44EC-A6C3-2CC2A18228B8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11411034" y="1765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pt-PT" b="1" spc="-38">
                <a:solidFill>
                  <a:srgbClr val="C0504D"/>
                </a:solidFill>
                <a:latin typeface="Calibri" panose="020F0502020204030204" pitchFamily="34" charset="0"/>
              </a:rPr>
              <a:t>2017</a:t>
            </a:r>
          </a:p>
        </p:txBody>
      </p:sp>
      <p:sp>
        <p:nvSpPr>
          <p:cNvPr id="3429" name="OTLSHAPE_TB_00000000000000000000000000000000_ScaleContainer">
            <a:extLst>
              <a:ext uri="{FF2B5EF4-FFF2-40B4-BE49-F238E27FC236}">
                <a16:creationId xmlns:a16="http://schemas.microsoft.com/office/drawing/2014/main" id="{0942CE6E-E540-4028-AAE5-62744B493235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933365" y="1714500"/>
            <a:ext cx="10337800" cy="381000"/>
          </a:xfrm>
          <a:prstGeom prst="rect">
            <a:avLst/>
          </a:prstGeom>
          <a:gradFill flip="none" rotWithShape="1">
            <a:gsLst>
              <a:gs pos="0">
                <a:srgbClr val="44546A"/>
              </a:gs>
              <a:gs pos="0">
                <a:schemeClr val="dk2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30" name="OTLSHAPE_TB_00000000000000000000000000000000_ElapsedTime">
            <a:extLst>
              <a:ext uri="{FF2B5EF4-FFF2-40B4-BE49-F238E27FC236}">
                <a16:creationId xmlns:a16="http://schemas.microsoft.com/office/drawing/2014/main" id="{868AAB52-C4B0-48BD-A4DF-0388C6688F26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933365" y="2019300"/>
            <a:ext cx="10134600" cy="7620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31" name="OTLSHAPE_TB_00000000000000000000000000000000_TodayMarkerShape">
            <a:extLst>
              <a:ext uri="{FF2B5EF4-FFF2-40B4-BE49-F238E27FC236}">
                <a16:creationId xmlns:a16="http://schemas.microsoft.com/office/drawing/2014/main" id="{9C0CC340-5CAF-4902-889A-10281E6699D3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11008749" y="20955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32" name="OTLSHAPE_TB_00000000000000000000000000000000_TodayMarkerText">
            <a:extLst>
              <a:ext uri="{FF2B5EF4-FFF2-40B4-BE49-F238E27FC236}">
                <a16:creationId xmlns:a16="http://schemas.microsoft.com/office/drawing/2014/main" id="{11CB1436-3A60-4436-9CEB-84F27D5EEA20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10919392" y="2222500"/>
            <a:ext cx="2921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pt-PT" sz="1200" spc="-18">
                <a:solidFill>
                  <a:schemeClr val="dk1"/>
                </a:solidFill>
                <a:latin typeface="Calibri" panose="020F0502020204030204" pitchFamily="34" charset="0"/>
              </a:rPr>
              <a:t>Hoje</a:t>
            </a:r>
          </a:p>
        </p:txBody>
      </p:sp>
      <p:sp>
        <p:nvSpPr>
          <p:cNvPr id="3433" name="OTLSHAPE_TB_00000000000000000000000000000000_TimescaleInterval1">
            <a:extLst>
              <a:ext uri="{FF2B5EF4-FFF2-40B4-BE49-F238E27FC236}">
                <a16:creationId xmlns:a16="http://schemas.microsoft.com/office/drawing/2014/main" id="{A6DEFBC7-2A9A-45B6-8117-FEC94534C1E7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996865" y="1811973"/>
            <a:ext cx="5588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pt-PT" sz="1200" spc="-8">
                <a:solidFill>
                  <a:schemeClr val="lt1"/>
                </a:solidFill>
                <a:latin typeface="Calibri" panose="020F0502020204030204" pitchFamily="34" charset="0"/>
              </a:rPr>
              <a:t>fevereiro</a:t>
            </a:r>
          </a:p>
        </p:txBody>
      </p:sp>
      <p:cxnSp>
        <p:nvCxnSpPr>
          <p:cNvPr id="3434" name="OTLSHAPE_TB_00000000000000000000000000000000_Separator1">
            <a:extLst>
              <a:ext uri="{FF2B5EF4-FFF2-40B4-BE49-F238E27FC236}">
                <a16:creationId xmlns:a16="http://schemas.microsoft.com/office/drawing/2014/main" id="{604D69E6-231F-41D3-B1CE-64074D962405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>
            <a:off x="3342594" y="1803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5" name="OTLSHAPE_TB_00000000000000000000000000000000_TimescaleInterval2">
            <a:extLst>
              <a:ext uri="{FF2B5EF4-FFF2-40B4-BE49-F238E27FC236}">
                <a16:creationId xmlns:a16="http://schemas.microsoft.com/office/drawing/2014/main" id="{8FA2B7F8-1E55-400E-AABD-0B6AE35C323B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3406095" y="1811973"/>
            <a:ext cx="3937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pt-PT" sz="1200" spc="-14">
                <a:solidFill>
                  <a:schemeClr val="lt1"/>
                </a:solidFill>
                <a:latin typeface="Calibri" panose="020F0502020204030204" pitchFamily="34" charset="0"/>
              </a:rPr>
              <a:t>março</a:t>
            </a:r>
          </a:p>
        </p:txBody>
      </p:sp>
      <p:cxnSp>
        <p:nvCxnSpPr>
          <p:cNvPr id="3436" name="OTLSHAPE_TB_00000000000000000000000000000000_Separator2">
            <a:extLst>
              <a:ext uri="{FF2B5EF4-FFF2-40B4-BE49-F238E27FC236}">
                <a16:creationId xmlns:a16="http://schemas.microsoft.com/office/drawing/2014/main" id="{C08D7D75-3893-4D92-A0A2-EE59C42133AD}"/>
              </a:ext>
            </a:extLst>
          </p:cNvPr>
          <p:cNvCxnSpPr/>
          <p:nvPr>
            <p:custDataLst>
              <p:tags r:id="rId25"/>
            </p:custDataLst>
          </p:nvPr>
        </p:nvCxnSpPr>
        <p:spPr>
          <a:xfrm>
            <a:off x="6009956" y="1803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7" name="OTLSHAPE_TB_00000000000000000000000000000000_TimescaleInterval3">
            <a:extLst>
              <a:ext uri="{FF2B5EF4-FFF2-40B4-BE49-F238E27FC236}">
                <a16:creationId xmlns:a16="http://schemas.microsoft.com/office/drawing/2014/main" id="{1343AE5A-1219-4DB0-9F67-3DAF4B38825D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6073456" y="1811973"/>
            <a:ext cx="2794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pt-PT" sz="1200" spc="-12">
                <a:solidFill>
                  <a:schemeClr val="lt1"/>
                </a:solidFill>
                <a:latin typeface="Calibri" panose="020F0502020204030204" pitchFamily="34" charset="0"/>
              </a:rPr>
              <a:t>abril</a:t>
            </a:r>
          </a:p>
        </p:txBody>
      </p:sp>
      <p:cxnSp>
        <p:nvCxnSpPr>
          <p:cNvPr id="3438" name="OTLSHAPE_TB_00000000000000000000000000000000_Separator3">
            <a:extLst>
              <a:ext uri="{FF2B5EF4-FFF2-40B4-BE49-F238E27FC236}">
                <a16:creationId xmlns:a16="http://schemas.microsoft.com/office/drawing/2014/main" id="{E8C8476C-006E-4C19-BD89-A8FBE26402A3}"/>
              </a:ext>
            </a:extLst>
          </p:cNvPr>
          <p:cNvCxnSpPr/>
          <p:nvPr>
            <p:custDataLst>
              <p:tags r:id="rId27"/>
            </p:custDataLst>
          </p:nvPr>
        </p:nvCxnSpPr>
        <p:spPr>
          <a:xfrm>
            <a:off x="8591273" y="1803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9" name="OTLSHAPE_TB_00000000000000000000000000000000_TimescaleInterval4">
            <a:extLst>
              <a:ext uri="{FF2B5EF4-FFF2-40B4-BE49-F238E27FC236}">
                <a16:creationId xmlns:a16="http://schemas.microsoft.com/office/drawing/2014/main" id="{81874581-88F4-498C-A369-3DD12DE1225C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8654774" y="1811973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pt-PT" sz="1200" spc="-18">
                <a:solidFill>
                  <a:schemeClr val="lt1"/>
                </a:solidFill>
                <a:latin typeface="Calibri" panose="020F0502020204030204" pitchFamily="34" charset="0"/>
              </a:rPr>
              <a:t>maio</a:t>
            </a:r>
          </a:p>
        </p:txBody>
      </p:sp>
      <p:sp>
        <p:nvSpPr>
          <p:cNvPr id="3454" name="OTLSHAPE_M_519cf47997424653984a406292480162_Title">
            <a:extLst>
              <a:ext uri="{FF2B5EF4-FFF2-40B4-BE49-F238E27FC236}">
                <a16:creationId xmlns:a16="http://schemas.microsoft.com/office/drawing/2014/main" id="{4C2D2F44-3989-462F-9591-F88EAD26CC7B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2882784" y="1160357"/>
            <a:ext cx="2095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2">
                <a:solidFill>
                  <a:schemeClr val="dk1"/>
                </a:solidFill>
                <a:latin typeface="Calibri" panose="020F0502020204030204" pitchFamily="34" charset="0"/>
              </a:rPr>
              <a:t>Início do Projecto (Reuniões Iniciais)</a:t>
            </a:r>
          </a:p>
        </p:txBody>
      </p:sp>
      <p:sp>
        <p:nvSpPr>
          <p:cNvPr id="3455" name="OTLSHAPE_M_519cf47997424653984a406292480162_Date">
            <a:extLst>
              <a:ext uri="{FF2B5EF4-FFF2-40B4-BE49-F238E27FC236}">
                <a16:creationId xmlns:a16="http://schemas.microsoft.com/office/drawing/2014/main" id="{7F3EE78A-495F-4758-A60A-6BE7EDF9083B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2882784" y="1343575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8">
                <a:solidFill>
                  <a:srgbClr val="1F497E"/>
                </a:solidFill>
                <a:latin typeface="Calibri" panose="020F0502020204030204" pitchFamily="34" charset="0"/>
              </a:rPr>
              <a:t>20/02/2017</a:t>
            </a:r>
          </a:p>
        </p:txBody>
      </p:sp>
      <p:sp>
        <p:nvSpPr>
          <p:cNvPr id="3456" name="OTLSHAPE_M_519cf47997424653984a406292480162_Shape">
            <a:extLst>
              <a:ext uri="{FF2B5EF4-FFF2-40B4-BE49-F238E27FC236}">
                <a16:creationId xmlns:a16="http://schemas.microsoft.com/office/drawing/2014/main" id="{074862F6-BBDE-4C5D-983B-8C7FF0283BDA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 rot="16200000">
            <a:off x="2685934" y="1272328"/>
            <a:ext cx="165100" cy="165100"/>
          </a:xfrm>
          <a:prstGeom prst="flowChartMerge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57" name="OTLSHAPE_M_1275c1619a564039ba0fdbcfde345c7e_Title">
            <a:extLst>
              <a:ext uri="{FF2B5EF4-FFF2-40B4-BE49-F238E27FC236}">
                <a16:creationId xmlns:a16="http://schemas.microsoft.com/office/drawing/2014/main" id="{433E3F61-22B8-4D2F-9E2B-BBDBFBA9403A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4689706" y="255270"/>
            <a:ext cx="2324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4">
                <a:solidFill>
                  <a:schemeClr val="dk1"/>
                </a:solidFill>
                <a:latin typeface="Calibri" panose="020F0502020204030204" pitchFamily="34" charset="0"/>
              </a:rPr>
              <a:t>Plano Projecto/Inicio Desenvolvimentos</a:t>
            </a:r>
          </a:p>
        </p:txBody>
      </p:sp>
      <p:sp>
        <p:nvSpPr>
          <p:cNvPr id="3458" name="OTLSHAPE_M_1275c1619a564039ba0fdbcfde345c7e_Date">
            <a:extLst>
              <a:ext uri="{FF2B5EF4-FFF2-40B4-BE49-F238E27FC236}">
                <a16:creationId xmlns:a16="http://schemas.microsoft.com/office/drawing/2014/main" id="{08BEB2C7-2BE6-4F69-B99E-41BDC0AA97BA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4689706" y="438489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8">
                <a:solidFill>
                  <a:srgbClr val="1F497E"/>
                </a:solidFill>
                <a:latin typeface="Calibri" panose="020F0502020204030204" pitchFamily="34" charset="0"/>
              </a:rPr>
              <a:t>13/03/2017</a:t>
            </a:r>
          </a:p>
        </p:txBody>
      </p:sp>
      <p:sp>
        <p:nvSpPr>
          <p:cNvPr id="3459" name="OTLSHAPE_M_1275c1619a564039ba0fdbcfde345c7e_Shape">
            <a:extLst>
              <a:ext uri="{FF2B5EF4-FFF2-40B4-BE49-F238E27FC236}">
                <a16:creationId xmlns:a16="http://schemas.microsoft.com/office/drawing/2014/main" id="{6AA4F455-481D-486D-AFD7-A6ADE5C4B63F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 rot="16200000">
            <a:off x="4492856" y="367242"/>
            <a:ext cx="165100" cy="165100"/>
          </a:xfrm>
          <a:prstGeom prst="flowChartMerge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60" name="OTLSHAPE_M_c9d02206176b42aa8f47a833fa3e7abd_Title">
            <a:extLst>
              <a:ext uri="{FF2B5EF4-FFF2-40B4-BE49-F238E27FC236}">
                <a16:creationId xmlns:a16="http://schemas.microsoft.com/office/drawing/2014/main" id="{A73FBB94-3BCA-475E-85A4-F1D4E752BDF0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5292014" y="707813"/>
            <a:ext cx="1231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4">
                <a:solidFill>
                  <a:schemeClr val="dk1"/>
                </a:solidFill>
                <a:latin typeface="Calibri" panose="020F0502020204030204" pitchFamily="34" charset="0"/>
              </a:rPr>
              <a:t>Análise de Requisitos</a:t>
            </a:r>
          </a:p>
        </p:txBody>
      </p:sp>
      <p:sp>
        <p:nvSpPr>
          <p:cNvPr id="3461" name="OTLSHAPE_M_c9d02206176b42aa8f47a833fa3e7abd_Date">
            <a:extLst>
              <a:ext uri="{FF2B5EF4-FFF2-40B4-BE49-F238E27FC236}">
                <a16:creationId xmlns:a16="http://schemas.microsoft.com/office/drawing/2014/main" id="{C6E51F01-509B-4853-A119-315708D01DFF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5292014" y="891032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8">
                <a:solidFill>
                  <a:srgbClr val="1F497E"/>
                </a:solidFill>
                <a:latin typeface="Calibri" panose="020F0502020204030204" pitchFamily="34" charset="0"/>
              </a:rPr>
              <a:t>20/03/2017</a:t>
            </a:r>
          </a:p>
        </p:txBody>
      </p:sp>
      <p:sp>
        <p:nvSpPr>
          <p:cNvPr id="3462" name="OTLSHAPE_M_c9d02206176b42aa8f47a833fa3e7abd_Shape">
            <a:extLst>
              <a:ext uri="{FF2B5EF4-FFF2-40B4-BE49-F238E27FC236}">
                <a16:creationId xmlns:a16="http://schemas.microsoft.com/office/drawing/2014/main" id="{439DEC8E-147C-4654-A28F-080E7A0F5A85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 rot="16200000">
            <a:off x="5095164" y="819785"/>
            <a:ext cx="165100" cy="165100"/>
          </a:xfrm>
          <a:prstGeom prst="flowChartMerge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63" name="OTLSHAPE_M_ba3d1866e61443d2824954dee13202fc_Title">
            <a:extLst>
              <a:ext uri="{FF2B5EF4-FFF2-40B4-BE49-F238E27FC236}">
                <a16:creationId xmlns:a16="http://schemas.microsoft.com/office/drawing/2014/main" id="{9E1E5459-28A7-487D-9292-7C5FA3FA0B67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6582673" y="1160357"/>
            <a:ext cx="1612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4">
                <a:solidFill>
                  <a:schemeClr val="dk1"/>
                </a:solidFill>
                <a:latin typeface="Calibri" panose="020F0502020204030204" pitchFamily="34" charset="0"/>
              </a:rPr>
              <a:t>Projeto Conceptual e Lógico</a:t>
            </a:r>
          </a:p>
        </p:txBody>
      </p:sp>
      <p:sp>
        <p:nvSpPr>
          <p:cNvPr id="3464" name="OTLSHAPE_M_ba3d1866e61443d2824954dee13202fc_Date">
            <a:extLst>
              <a:ext uri="{FF2B5EF4-FFF2-40B4-BE49-F238E27FC236}">
                <a16:creationId xmlns:a16="http://schemas.microsoft.com/office/drawing/2014/main" id="{EC5E219F-85E0-44CE-B251-486359669F2E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6582673" y="1343575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8">
                <a:solidFill>
                  <a:srgbClr val="1F497E"/>
                </a:solidFill>
                <a:latin typeface="Calibri" panose="020F0502020204030204" pitchFamily="34" charset="0"/>
              </a:rPr>
              <a:t>04/04/2017</a:t>
            </a:r>
          </a:p>
        </p:txBody>
      </p:sp>
      <p:sp>
        <p:nvSpPr>
          <p:cNvPr id="3465" name="OTLSHAPE_M_ba3d1866e61443d2824954dee13202fc_Shape">
            <a:extLst>
              <a:ext uri="{FF2B5EF4-FFF2-40B4-BE49-F238E27FC236}">
                <a16:creationId xmlns:a16="http://schemas.microsoft.com/office/drawing/2014/main" id="{3039837C-CA0B-4937-A6B4-189B860116A2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 rot="16200000">
            <a:off x="6385823" y="1272328"/>
            <a:ext cx="165100" cy="165100"/>
          </a:xfrm>
          <a:prstGeom prst="flowChartMerge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66" name="OTLSHAPE_M_450c7db8387b450f980d8ef4335fdf31_Title">
            <a:extLst>
              <a:ext uri="{FF2B5EF4-FFF2-40B4-BE49-F238E27FC236}">
                <a16:creationId xmlns:a16="http://schemas.microsoft.com/office/drawing/2014/main" id="{08FDA62A-4E43-48FC-B505-A1CB08233504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10970913" y="1160357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Projecto Físico</a:t>
            </a:r>
          </a:p>
        </p:txBody>
      </p:sp>
      <p:sp>
        <p:nvSpPr>
          <p:cNvPr id="3467" name="OTLSHAPE_M_450c7db8387b450f980d8ef4335fdf31_Date">
            <a:extLst>
              <a:ext uri="{FF2B5EF4-FFF2-40B4-BE49-F238E27FC236}">
                <a16:creationId xmlns:a16="http://schemas.microsoft.com/office/drawing/2014/main" id="{090BDC18-D855-463F-9341-CD13E5935B88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10970913" y="1343575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8">
                <a:solidFill>
                  <a:srgbClr val="1F497E"/>
                </a:solidFill>
                <a:latin typeface="Calibri" panose="020F0502020204030204" pitchFamily="34" charset="0"/>
              </a:rPr>
              <a:t>25/05/2017</a:t>
            </a:r>
          </a:p>
        </p:txBody>
      </p:sp>
      <p:sp>
        <p:nvSpPr>
          <p:cNvPr id="3468" name="OTLSHAPE_M_450c7db8387b450f980d8ef4335fdf31_Shape">
            <a:extLst>
              <a:ext uri="{FF2B5EF4-FFF2-40B4-BE49-F238E27FC236}">
                <a16:creationId xmlns:a16="http://schemas.microsoft.com/office/drawing/2014/main" id="{B55ABF1C-270D-4F23-9E19-AD746AB0AE6F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 rot="16200000">
            <a:off x="10774063" y="1272328"/>
            <a:ext cx="165100" cy="165100"/>
          </a:xfrm>
          <a:prstGeom prst="flowChartMerge">
            <a:avLst/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69" name="OTLSHAPE_M_1efe3f3b4c654e309e85d78cbfcfe884_Title">
            <a:extLst>
              <a:ext uri="{FF2B5EF4-FFF2-40B4-BE49-F238E27FC236}">
                <a16:creationId xmlns:a16="http://schemas.microsoft.com/office/drawing/2014/main" id="{5C9F0393-AD65-4EA1-8EBE-CB788EB11A6C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11401132" y="2479125"/>
            <a:ext cx="723900" cy="51155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>
                <a:solidFill>
                  <a:schemeClr val="dk1"/>
                </a:solidFill>
                <a:latin typeface="Calibri" panose="020F0502020204030204" pitchFamily="34" charset="0"/>
              </a:rPr>
              <a:t>Reunião Apresentação / Kick Off</a:t>
            </a:r>
          </a:p>
        </p:txBody>
      </p:sp>
      <p:sp>
        <p:nvSpPr>
          <p:cNvPr id="3470" name="OTLSHAPE_M_1efe3f3b4c654e309e85d78cbfcfe884_Date">
            <a:extLst>
              <a:ext uri="{FF2B5EF4-FFF2-40B4-BE49-F238E27FC236}">
                <a16:creationId xmlns:a16="http://schemas.microsoft.com/office/drawing/2014/main" id="{5901187C-8600-4D19-B273-DB45EE9F1AE9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11401132" y="2311400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8">
                <a:solidFill>
                  <a:srgbClr val="1F497E"/>
                </a:solidFill>
                <a:latin typeface="Calibri" panose="020F0502020204030204" pitchFamily="34" charset="0"/>
              </a:rPr>
              <a:t>30/05/2017</a:t>
            </a:r>
          </a:p>
        </p:txBody>
      </p:sp>
      <p:sp>
        <p:nvSpPr>
          <p:cNvPr id="3471" name="OTLSHAPE_M_1efe3f3b4c654e309e85d78cbfcfe884_Shape">
            <a:extLst>
              <a:ext uri="{FF2B5EF4-FFF2-40B4-BE49-F238E27FC236}">
                <a16:creationId xmlns:a16="http://schemas.microsoft.com/office/drawing/2014/main" id="{CD7E6C6D-69A7-4749-9C4E-1C07697BC74F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 rot="16200000">
            <a:off x="11204282" y="2543090"/>
            <a:ext cx="165100" cy="165100"/>
          </a:xfrm>
          <a:prstGeom prst="flowChartMerg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72" name="OTLSHAPE_T_acc26ad996d54a3db349c5d414400c5c_Shape">
            <a:extLst>
              <a:ext uri="{FF2B5EF4-FFF2-40B4-BE49-F238E27FC236}">
                <a16:creationId xmlns:a16="http://schemas.microsoft.com/office/drawing/2014/main" id="{84E8BC64-E370-46AF-A8F1-169ED21C70D6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2568200" y="3193881"/>
            <a:ext cx="431800" cy="203200"/>
          </a:xfrm>
          <a:prstGeom prst="rect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73" name="OTLSHAPE_T_acc26ad996d54a3db349c5d414400c5c_ShapePercentage" hidden="1">
            <a:extLst>
              <a:ext uri="{FF2B5EF4-FFF2-40B4-BE49-F238E27FC236}">
                <a16:creationId xmlns:a16="http://schemas.microsoft.com/office/drawing/2014/main" id="{887DA958-1025-4D43-BE4C-EBD342C5565F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2568200" y="3193881"/>
            <a:ext cx="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74" name="OTLSHAPE_T_acc26ad996d54a3db349c5d414400c5c_Duration" hidden="1">
            <a:extLst>
              <a:ext uri="{FF2B5EF4-FFF2-40B4-BE49-F238E27FC236}">
                <a16:creationId xmlns:a16="http://schemas.microsoft.com/office/drawing/2014/main" id="{CA102AD5-BF32-4E9F-8664-27A9F82750F0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0" y="3193881"/>
            <a:ext cx="304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pt-PT" sz="1000">
                <a:solidFill>
                  <a:srgbClr val="C0504D"/>
                </a:solidFill>
                <a:latin typeface="Calibri" panose="020F0502020204030204" pitchFamily="34" charset="0"/>
              </a:rPr>
              <a:t>5 dias</a:t>
            </a:r>
          </a:p>
        </p:txBody>
      </p:sp>
      <p:sp>
        <p:nvSpPr>
          <p:cNvPr id="3475" name="OTLSHAPE_T_acc26ad996d54a3db349c5d414400c5c_StartDate" hidden="1">
            <a:extLst>
              <a:ext uri="{FF2B5EF4-FFF2-40B4-BE49-F238E27FC236}">
                <a16:creationId xmlns:a16="http://schemas.microsoft.com/office/drawing/2014/main" id="{5EA15DC6-0394-483E-89E4-AE93CBC07178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0" y="334890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476" name="OTLSHAPE_T_acc26ad996d54a3db349c5d414400c5c_EndDate" hidden="1">
            <a:extLst>
              <a:ext uri="{FF2B5EF4-FFF2-40B4-BE49-F238E27FC236}">
                <a16:creationId xmlns:a16="http://schemas.microsoft.com/office/drawing/2014/main" id="{00FE8724-9E6C-48A0-894C-395BD06F2282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0" y="334890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477" name="OTLSHAPE_T_acc26ad996d54a3db349c5d414400c5c_JoinedDate">
            <a:extLst>
              <a:ext uri="{FF2B5EF4-FFF2-40B4-BE49-F238E27FC236}">
                <a16:creationId xmlns:a16="http://schemas.microsoft.com/office/drawing/2014/main" id="{593054BF-9A31-42E3-8F53-A8DAC92F1D3D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3049160" y="3217968"/>
            <a:ext cx="1473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4">
                <a:solidFill>
                  <a:srgbClr val="1F497E"/>
                </a:solidFill>
                <a:latin typeface="Calibri" panose="020F0502020204030204" pitchFamily="34" charset="0"/>
              </a:rPr>
              <a:t>seg 20/02/17 - sex 24/02/17</a:t>
            </a:r>
          </a:p>
        </p:txBody>
      </p:sp>
      <p:sp>
        <p:nvSpPr>
          <p:cNvPr id="3478" name="OTLSHAPE_T_acc26ad996d54a3db349c5d414400c5c_TextPercentage" hidden="1">
            <a:extLst>
              <a:ext uri="{FF2B5EF4-FFF2-40B4-BE49-F238E27FC236}">
                <a16:creationId xmlns:a16="http://schemas.microsoft.com/office/drawing/2014/main" id="{E29573E2-AF3B-4DFE-92D4-A98F4BF9DDD1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2568200" y="32954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3479" name="OTLSHAPE_T_acc26ad996d54a3db349c5d414400c5c_Title">
            <a:extLst>
              <a:ext uri="{FF2B5EF4-FFF2-40B4-BE49-F238E27FC236}">
                <a16:creationId xmlns:a16="http://schemas.microsoft.com/office/drawing/2014/main" id="{CA83D8DD-68F4-46D3-B00B-2EC6375C33DF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127000" y="3210221"/>
            <a:ext cx="533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8">
                <a:solidFill>
                  <a:schemeClr val="dk1"/>
                </a:solidFill>
                <a:latin typeface="Calibri" panose="020F0502020204030204" pitchFamily="34" charset="0"/>
              </a:rPr>
              <a:t>Reuniões</a:t>
            </a:r>
          </a:p>
        </p:txBody>
      </p:sp>
      <p:sp>
        <p:nvSpPr>
          <p:cNvPr id="3480" name="OTLSHAPE_T_fb5f240987fb470d9910c53942e86a93_Shape">
            <a:extLst>
              <a:ext uri="{FF2B5EF4-FFF2-40B4-BE49-F238E27FC236}">
                <a16:creationId xmlns:a16="http://schemas.microsoft.com/office/drawing/2014/main" id="{6689AEAC-DEE3-486F-9936-5DAC42F7BD1E}"/>
              </a:ext>
            </a:extLst>
          </p:cNvPr>
          <p:cNvSpPr/>
          <p:nvPr>
            <p:custDataLst>
              <p:tags r:id="rId55"/>
            </p:custDataLst>
          </p:nvPr>
        </p:nvSpPr>
        <p:spPr>
          <a:xfrm>
            <a:off x="3084463" y="3460581"/>
            <a:ext cx="1384300" cy="203200"/>
          </a:xfrm>
          <a:prstGeom prst="rect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81" name="OTLSHAPE_T_fb5f240987fb470d9910c53942e86a93_ShapePercentage" hidden="1">
            <a:extLst>
              <a:ext uri="{FF2B5EF4-FFF2-40B4-BE49-F238E27FC236}">
                <a16:creationId xmlns:a16="http://schemas.microsoft.com/office/drawing/2014/main" id="{FCDFC60B-FEA1-4E31-A1CB-1E16C7695C58}"/>
              </a:ext>
            </a:extLst>
          </p:cNvPr>
          <p:cNvSpPr/>
          <p:nvPr>
            <p:custDataLst>
              <p:tags r:id="rId56"/>
            </p:custDataLst>
          </p:nvPr>
        </p:nvSpPr>
        <p:spPr>
          <a:xfrm>
            <a:off x="3084463" y="3460581"/>
            <a:ext cx="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82" name="OTLSHAPE_T_fb5f240987fb470d9910c53942e86a93_Duration" hidden="1">
            <a:extLst>
              <a:ext uri="{FF2B5EF4-FFF2-40B4-BE49-F238E27FC236}">
                <a16:creationId xmlns:a16="http://schemas.microsoft.com/office/drawing/2014/main" id="{FC403E0C-E8BD-4F7A-806C-292E14BC9B87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0" y="3460581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pt-PT" sz="1000">
                <a:solidFill>
                  <a:srgbClr val="C0504D"/>
                </a:solidFill>
                <a:latin typeface="Calibri" panose="020F0502020204030204" pitchFamily="34" charset="0"/>
              </a:rPr>
              <a:t>16 dias</a:t>
            </a:r>
          </a:p>
        </p:txBody>
      </p:sp>
      <p:sp>
        <p:nvSpPr>
          <p:cNvPr id="3483" name="OTLSHAPE_T_fb5f240987fb470d9910c53942e86a93_StartDate" hidden="1">
            <a:extLst>
              <a:ext uri="{FF2B5EF4-FFF2-40B4-BE49-F238E27FC236}">
                <a16:creationId xmlns:a16="http://schemas.microsoft.com/office/drawing/2014/main" id="{525C2327-1ABC-40CD-8615-27EBBD60EE6D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0" y="361560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484" name="OTLSHAPE_T_fb5f240987fb470d9910c53942e86a93_EndDate" hidden="1">
            <a:extLst>
              <a:ext uri="{FF2B5EF4-FFF2-40B4-BE49-F238E27FC236}">
                <a16:creationId xmlns:a16="http://schemas.microsoft.com/office/drawing/2014/main" id="{177AB142-19A0-4379-B76F-6D4777E621EE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0" y="361560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485" name="OTLSHAPE_T_fb5f240987fb470d9910c53942e86a93_JoinedDate">
            <a:extLst>
              <a:ext uri="{FF2B5EF4-FFF2-40B4-BE49-F238E27FC236}">
                <a16:creationId xmlns:a16="http://schemas.microsoft.com/office/drawing/2014/main" id="{C0BA7040-2056-4837-B45A-2D8FBB6EFF44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4511906" y="3484668"/>
            <a:ext cx="1536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4">
                <a:solidFill>
                  <a:srgbClr val="1F497E"/>
                </a:solidFill>
                <a:latin typeface="Calibri" panose="020F0502020204030204" pitchFamily="34" charset="0"/>
              </a:rPr>
              <a:t>dom 26/02/17 - seg 13/03/17</a:t>
            </a:r>
          </a:p>
        </p:txBody>
      </p:sp>
      <p:sp>
        <p:nvSpPr>
          <p:cNvPr id="3486" name="OTLSHAPE_T_fb5f240987fb470d9910c53942e86a93_TextPercentage" hidden="1">
            <a:extLst>
              <a:ext uri="{FF2B5EF4-FFF2-40B4-BE49-F238E27FC236}">
                <a16:creationId xmlns:a16="http://schemas.microsoft.com/office/drawing/2014/main" id="{D7CB6F76-1D66-4FF5-9DB8-5BBF5F58847E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3084463" y="35621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3487" name="OTLSHAPE_T_fb5f240987fb470d9910c53942e86a93_Title">
            <a:extLst>
              <a:ext uri="{FF2B5EF4-FFF2-40B4-BE49-F238E27FC236}">
                <a16:creationId xmlns:a16="http://schemas.microsoft.com/office/drawing/2014/main" id="{4A9C1F30-47E3-47EC-9924-F02BBCC2CFE9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127000" y="3476921"/>
            <a:ext cx="774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Planeamento</a:t>
            </a:r>
          </a:p>
        </p:txBody>
      </p:sp>
      <p:sp>
        <p:nvSpPr>
          <p:cNvPr id="3488" name="OTLSHAPE_T_2d90bb96996a4b6b9e58062f839f0542_Shape">
            <a:extLst>
              <a:ext uri="{FF2B5EF4-FFF2-40B4-BE49-F238E27FC236}">
                <a16:creationId xmlns:a16="http://schemas.microsoft.com/office/drawing/2014/main" id="{B1EBA451-4F2C-48E7-B7BE-37A4B1EBEA9C}"/>
              </a:ext>
            </a:extLst>
          </p:cNvPr>
          <p:cNvSpPr/>
          <p:nvPr>
            <p:custDataLst>
              <p:tags r:id="rId63"/>
            </p:custDataLst>
          </p:nvPr>
        </p:nvSpPr>
        <p:spPr>
          <a:xfrm>
            <a:off x="4461166" y="3727281"/>
            <a:ext cx="609600" cy="203200"/>
          </a:xfrm>
          <a:prstGeom prst="rect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89" name="OTLSHAPE_T_2d90bb96996a4b6b9e58062f839f0542_ShapePercentage" hidden="1">
            <a:extLst>
              <a:ext uri="{FF2B5EF4-FFF2-40B4-BE49-F238E27FC236}">
                <a16:creationId xmlns:a16="http://schemas.microsoft.com/office/drawing/2014/main" id="{B19809E0-B100-4C7C-9F60-8FBB248E4A49}"/>
              </a:ext>
            </a:extLst>
          </p:cNvPr>
          <p:cNvSpPr/>
          <p:nvPr>
            <p:custDataLst>
              <p:tags r:id="rId64"/>
            </p:custDataLst>
          </p:nvPr>
        </p:nvSpPr>
        <p:spPr>
          <a:xfrm>
            <a:off x="4461166" y="3727281"/>
            <a:ext cx="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90" name="OTLSHAPE_T_2d90bb96996a4b6b9e58062f839f0542_Duration" hidden="1">
            <a:extLst>
              <a:ext uri="{FF2B5EF4-FFF2-40B4-BE49-F238E27FC236}">
                <a16:creationId xmlns:a16="http://schemas.microsoft.com/office/drawing/2014/main" id="{05995A8A-AAD7-4983-B522-4AFEE398AF97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0" y="3727281"/>
            <a:ext cx="304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pt-PT" sz="1000">
                <a:solidFill>
                  <a:srgbClr val="C0504D"/>
                </a:solidFill>
                <a:latin typeface="Calibri" panose="020F0502020204030204" pitchFamily="34" charset="0"/>
              </a:rPr>
              <a:t>7 dias</a:t>
            </a:r>
          </a:p>
        </p:txBody>
      </p:sp>
      <p:sp>
        <p:nvSpPr>
          <p:cNvPr id="3491" name="OTLSHAPE_T_2d90bb96996a4b6b9e58062f839f0542_StartDate" hidden="1">
            <a:extLst>
              <a:ext uri="{FF2B5EF4-FFF2-40B4-BE49-F238E27FC236}">
                <a16:creationId xmlns:a16="http://schemas.microsoft.com/office/drawing/2014/main" id="{59F08ACE-28E8-4A69-BA99-69694A94D1DC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0" y="388230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492" name="OTLSHAPE_T_2d90bb96996a4b6b9e58062f839f0542_EndDate" hidden="1">
            <a:extLst>
              <a:ext uri="{FF2B5EF4-FFF2-40B4-BE49-F238E27FC236}">
                <a16:creationId xmlns:a16="http://schemas.microsoft.com/office/drawing/2014/main" id="{B9988E71-DA86-4E8B-B104-FDAD5F5638C4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0" y="388230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493" name="OTLSHAPE_T_2d90bb96996a4b6b9e58062f839f0542_JoinedDate">
            <a:extLst>
              <a:ext uri="{FF2B5EF4-FFF2-40B4-BE49-F238E27FC236}">
                <a16:creationId xmlns:a16="http://schemas.microsoft.com/office/drawing/2014/main" id="{7D9DA86C-3CA9-4E5F-A1D2-06256827BFA4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5114214" y="3751368"/>
            <a:ext cx="1447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4">
                <a:solidFill>
                  <a:srgbClr val="1F497E"/>
                </a:solidFill>
                <a:latin typeface="Calibri" panose="020F0502020204030204" pitchFamily="34" charset="0"/>
              </a:rPr>
              <a:t>ter 14/03/17 - seg 20/03/17</a:t>
            </a:r>
          </a:p>
        </p:txBody>
      </p:sp>
      <p:sp>
        <p:nvSpPr>
          <p:cNvPr id="3494" name="OTLSHAPE_T_2d90bb96996a4b6b9e58062f839f0542_TextPercentage" hidden="1">
            <a:extLst>
              <a:ext uri="{FF2B5EF4-FFF2-40B4-BE49-F238E27FC236}">
                <a16:creationId xmlns:a16="http://schemas.microsoft.com/office/drawing/2014/main" id="{2E6F7105-D58F-4EB1-8A02-3A98A19E76E8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4461166" y="38288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3495" name="OTLSHAPE_T_2d90bb96996a4b6b9e58062f839f0542_Title">
            <a:extLst>
              <a:ext uri="{FF2B5EF4-FFF2-40B4-BE49-F238E27FC236}">
                <a16:creationId xmlns:a16="http://schemas.microsoft.com/office/drawing/2014/main" id="{0BA93DF5-F8AA-479D-989F-9D851C3C2169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127000" y="3743621"/>
            <a:ext cx="1092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4">
                <a:solidFill>
                  <a:schemeClr val="dk1"/>
                </a:solidFill>
                <a:latin typeface="Calibri" panose="020F0502020204030204" pitchFamily="34" charset="0"/>
              </a:rPr>
              <a:t>Análise Requesitos</a:t>
            </a:r>
          </a:p>
        </p:txBody>
      </p:sp>
      <p:sp>
        <p:nvSpPr>
          <p:cNvPr id="3496" name="OTLSHAPE_T_e67bf6d7c15f472a906dd2961ae0ba59_Shape">
            <a:extLst>
              <a:ext uri="{FF2B5EF4-FFF2-40B4-BE49-F238E27FC236}">
                <a16:creationId xmlns:a16="http://schemas.microsoft.com/office/drawing/2014/main" id="{38AEE914-A975-4741-8531-5F77DC342CAE}"/>
              </a:ext>
            </a:extLst>
          </p:cNvPr>
          <p:cNvSpPr/>
          <p:nvPr>
            <p:custDataLst>
              <p:tags r:id="rId71"/>
            </p:custDataLst>
          </p:nvPr>
        </p:nvSpPr>
        <p:spPr>
          <a:xfrm>
            <a:off x="5063473" y="3993981"/>
            <a:ext cx="1295400" cy="203200"/>
          </a:xfrm>
          <a:prstGeom prst="rect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97" name="OTLSHAPE_T_e67bf6d7c15f472a906dd2961ae0ba59_ShapePercentage" hidden="1">
            <a:extLst>
              <a:ext uri="{FF2B5EF4-FFF2-40B4-BE49-F238E27FC236}">
                <a16:creationId xmlns:a16="http://schemas.microsoft.com/office/drawing/2014/main" id="{51A2094A-048F-4E0E-BFFE-5D6ACCFBB331}"/>
              </a:ext>
            </a:extLst>
          </p:cNvPr>
          <p:cNvSpPr/>
          <p:nvPr>
            <p:custDataLst>
              <p:tags r:id="rId72"/>
            </p:custDataLst>
          </p:nvPr>
        </p:nvSpPr>
        <p:spPr>
          <a:xfrm>
            <a:off x="5063473" y="3993981"/>
            <a:ext cx="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98" name="OTLSHAPE_T_e67bf6d7c15f472a906dd2961ae0ba59_Duration" hidden="1">
            <a:extLst>
              <a:ext uri="{FF2B5EF4-FFF2-40B4-BE49-F238E27FC236}">
                <a16:creationId xmlns:a16="http://schemas.microsoft.com/office/drawing/2014/main" id="{00600ED8-2F36-49DA-BC8A-A2E24FCA546C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0" y="3993981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pt-PT" sz="1000">
                <a:solidFill>
                  <a:srgbClr val="C0504D"/>
                </a:solidFill>
                <a:latin typeface="Calibri" panose="020F0502020204030204" pitchFamily="34" charset="0"/>
              </a:rPr>
              <a:t>15 dias</a:t>
            </a:r>
          </a:p>
        </p:txBody>
      </p:sp>
      <p:sp>
        <p:nvSpPr>
          <p:cNvPr id="3499" name="OTLSHAPE_T_e67bf6d7c15f472a906dd2961ae0ba59_StartDate" hidden="1">
            <a:extLst>
              <a:ext uri="{FF2B5EF4-FFF2-40B4-BE49-F238E27FC236}">
                <a16:creationId xmlns:a16="http://schemas.microsoft.com/office/drawing/2014/main" id="{C8306338-797D-448B-8E56-74C9B2B2216B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0" y="414900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500" name="OTLSHAPE_T_e67bf6d7c15f472a906dd2961ae0ba59_EndDate" hidden="1">
            <a:extLst>
              <a:ext uri="{FF2B5EF4-FFF2-40B4-BE49-F238E27FC236}">
                <a16:creationId xmlns:a16="http://schemas.microsoft.com/office/drawing/2014/main" id="{042004F2-E881-466B-BE41-C21D5DA4CB01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0" y="414900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501" name="OTLSHAPE_T_e67bf6d7c15f472a906dd2961ae0ba59_JoinedDate">
            <a:extLst>
              <a:ext uri="{FF2B5EF4-FFF2-40B4-BE49-F238E27FC236}">
                <a16:creationId xmlns:a16="http://schemas.microsoft.com/office/drawing/2014/main" id="{175F1F8E-F245-41C5-9CEF-AC6189EA835B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6404873" y="4018068"/>
            <a:ext cx="1422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6">
                <a:solidFill>
                  <a:srgbClr val="1F497E"/>
                </a:solidFill>
                <a:latin typeface="Calibri" panose="020F0502020204030204" pitchFamily="34" charset="0"/>
              </a:rPr>
              <a:t>ter 21/03/17 - ter 04/04/17</a:t>
            </a:r>
          </a:p>
        </p:txBody>
      </p:sp>
      <p:sp>
        <p:nvSpPr>
          <p:cNvPr id="3502" name="OTLSHAPE_T_e67bf6d7c15f472a906dd2961ae0ba59_TextPercentage" hidden="1">
            <a:extLst>
              <a:ext uri="{FF2B5EF4-FFF2-40B4-BE49-F238E27FC236}">
                <a16:creationId xmlns:a16="http://schemas.microsoft.com/office/drawing/2014/main" id="{EF79E4BB-9B73-4EAD-9490-70F17C421B69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5063473" y="40955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3503" name="OTLSHAPE_T_e67bf6d7c15f472a906dd2961ae0ba59_Title">
            <a:extLst>
              <a:ext uri="{FF2B5EF4-FFF2-40B4-BE49-F238E27FC236}">
                <a16:creationId xmlns:a16="http://schemas.microsoft.com/office/drawing/2014/main" id="{E37AA452-815B-49DC-8A00-1E86EF15D0DB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127000" y="4010321"/>
            <a:ext cx="1600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4">
                <a:solidFill>
                  <a:schemeClr val="dk1"/>
                </a:solidFill>
                <a:latin typeface="Calibri" panose="020F0502020204030204" pitchFamily="34" charset="0"/>
              </a:rPr>
              <a:t>Projecto Conceptal e Lógico</a:t>
            </a:r>
          </a:p>
        </p:txBody>
      </p:sp>
      <p:sp>
        <p:nvSpPr>
          <p:cNvPr id="3504" name="OTLSHAPE_T_803e6129920a442a84730b06d4070ddc_Shape">
            <a:extLst>
              <a:ext uri="{FF2B5EF4-FFF2-40B4-BE49-F238E27FC236}">
                <a16:creationId xmlns:a16="http://schemas.microsoft.com/office/drawing/2014/main" id="{655F12E2-1EB1-4287-91BD-AD71B6E2071E}"/>
              </a:ext>
            </a:extLst>
          </p:cNvPr>
          <p:cNvSpPr/>
          <p:nvPr>
            <p:custDataLst>
              <p:tags r:id="rId79"/>
            </p:custDataLst>
          </p:nvPr>
        </p:nvSpPr>
        <p:spPr>
          <a:xfrm>
            <a:off x="6354132" y="4314105"/>
            <a:ext cx="4394200" cy="203200"/>
          </a:xfrm>
          <a:prstGeom prst="rect">
            <a:avLst/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05" name="OTLSHAPE_T_803e6129920a442a84730b06d4070ddc_ShapePercentage" hidden="1">
            <a:extLst>
              <a:ext uri="{FF2B5EF4-FFF2-40B4-BE49-F238E27FC236}">
                <a16:creationId xmlns:a16="http://schemas.microsoft.com/office/drawing/2014/main" id="{CAF7B562-BCAF-4C00-9AD8-F51BBC6D4A21}"/>
              </a:ext>
            </a:extLst>
          </p:cNvPr>
          <p:cNvSpPr/>
          <p:nvPr>
            <p:custDataLst>
              <p:tags r:id="rId80"/>
            </p:custDataLst>
          </p:nvPr>
        </p:nvSpPr>
        <p:spPr>
          <a:xfrm>
            <a:off x="6354132" y="4314105"/>
            <a:ext cx="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06" name="OTLSHAPE_T_803e6129920a442a84730b06d4070ddc_Duration" hidden="1">
            <a:extLst>
              <a:ext uri="{FF2B5EF4-FFF2-40B4-BE49-F238E27FC236}">
                <a16:creationId xmlns:a16="http://schemas.microsoft.com/office/drawing/2014/main" id="{CA69C083-7610-49D9-B8D5-B96C777BFE23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0" y="4260681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pt-PT" sz="1000">
                <a:solidFill>
                  <a:srgbClr val="C0504D"/>
                </a:solidFill>
                <a:latin typeface="Calibri" panose="020F0502020204030204" pitchFamily="34" charset="0"/>
              </a:rPr>
              <a:t>51 dias</a:t>
            </a:r>
          </a:p>
        </p:txBody>
      </p:sp>
      <p:sp>
        <p:nvSpPr>
          <p:cNvPr id="3507" name="OTLSHAPE_T_803e6129920a442a84730b06d4070ddc_StartDate" hidden="1">
            <a:extLst>
              <a:ext uri="{FF2B5EF4-FFF2-40B4-BE49-F238E27FC236}">
                <a16:creationId xmlns:a16="http://schemas.microsoft.com/office/drawing/2014/main" id="{66278DFD-EF7C-477D-99AF-B6B780FAD1AC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0" y="441570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508" name="OTLSHAPE_T_803e6129920a442a84730b06d4070ddc_EndDate" hidden="1">
            <a:extLst>
              <a:ext uri="{FF2B5EF4-FFF2-40B4-BE49-F238E27FC236}">
                <a16:creationId xmlns:a16="http://schemas.microsoft.com/office/drawing/2014/main" id="{A3946D58-2AFF-4086-B174-702B33A06CA1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0" y="441570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509" name="OTLSHAPE_T_803e6129920a442a84730b06d4070ddc_JoinedDate">
            <a:extLst>
              <a:ext uri="{FF2B5EF4-FFF2-40B4-BE49-F238E27FC236}">
                <a16:creationId xmlns:a16="http://schemas.microsoft.com/office/drawing/2014/main" id="{48373213-7EF6-46A1-B958-22D0EDC9145D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10793113" y="4260681"/>
            <a:ext cx="1003300" cy="3100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>
                <a:solidFill>
                  <a:srgbClr val="1F497E"/>
                </a:solidFill>
                <a:latin typeface="Calibri" panose="020F0502020204030204" pitchFamily="34" charset="0"/>
              </a:rPr>
              <a:t>qua 05/04/17 - qui 25/05/17</a:t>
            </a:r>
          </a:p>
        </p:txBody>
      </p:sp>
      <p:sp>
        <p:nvSpPr>
          <p:cNvPr id="3510" name="OTLSHAPE_T_803e6129920a442a84730b06d4070ddc_TextPercentage" hidden="1">
            <a:extLst>
              <a:ext uri="{FF2B5EF4-FFF2-40B4-BE49-F238E27FC236}">
                <a16:creationId xmlns:a16="http://schemas.microsoft.com/office/drawing/2014/main" id="{755CE42E-5907-4E2E-8BE5-D0BF171CDE24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6354132" y="441570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3511" name="OTLSHAPE_T_803e6129920a442a84730b06d4070ddc_Title">
            <a:extLst>
              <a:ext uri="{FF2B5EF4-FFF2-40B4-BE49-F238E27FC236}">
                <a16:creationId xmlns:a16="http://schemas.microsoft.com/office/drawing/2014/main" id="{AE6E8883-E6BA-4389-AFB2-47336ED0FDA1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127000" y="4330446"/>
            <a:ext cx="1892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4">
                <a:solidFill>
                  <a:schemeClr val="dk1"/>
                </a:solidFill>
                <a:latin typeface="Calibri" panose="020F0502020204030204" pitchFamily="34" charset="0"/>
              </a:rPr>
              <a:t>Desenvolvimento Projecto Físico</a:t>
            </a:r>
          </a:p>
        </p:txBody>
      </p:sp>
      <p:sp>
        <p:nvSpPr>
          <p:cNvPr id="3512" name="OTLSHAPE_T_0291dbf737bb4c1b93bfa27fb628999a_Shape">
            <a:extLst>
              <a:ext uri="{FF2B5EF4-FFF2-40B4-BE49-F238E27FC236}">
                <a16:creationId xmlns:a16="http://schemas.microsoft.com/office/drawing/2014/main" id="{8D325DF3-8E9F-4FF8-B6BA-32FE2DF871D6}"/>
              </a:ext>
            </a:extLst>
          </p:cNvPr>
          <p:cNvSpPr/>
          <p:nvPr>
            <p:custDataLst>
              <p:tags r:id="rId87"/>
            </p:custDataLst>
          </p:nvPr>
        </p:nvSpPr>
        <p:spPr>
          <a:xfrm>
            <a:off x="11086548" y="4634230"/>
            <a:ext cx="88900" cy="203200"/>
          </a:xfrm>
          <a:prstGeom prst="rect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13" name="OTLSHAPE_T_0291dbf737bb4c1b93bfa27fb628999a_ShapePercentage" hidden="1">
            <a:extLst>
              <a:ext uri="{FF2B5EF4-FFF2-40B4-BE49-F238E27FC236}">
                <a16:creationId xmlns:a16="http://schemas.microsoft.com/office/drawing/2014/main" id="{805D4645-163F-447C-90FD-CAE16B507D33}"/>
              </a:ext>
            </a:extLst>
          </p:cNvPr>
          <p:cNvSpPr/>
          <p:nvPr>
            <p:custDataLst>
              <p:tags r:id="rId88"/>
            </p:custDataLst>
          </p:nvPr>
        </p:nvSpPr>
        <p:spPr>
          <a:xfrm>
            <a:off x="11086548" y="4634230"/>
            <a:ext cx="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14" name="OTLSHAPE_T_0291dbf737bb4c1b93bfa27fb628999a_Duration" hidden="1">
            <a:extLst>
              <a:ext uri="{FF2B5EF4-FFF2-40B4-BE49-F238E27FC236}">
                <a16:creationId xmlns:a16="http://schemas.microsoft.com/office/drawing/2014/main" id="{CBE46DE7-BB86-4D5A-A9E6-744ED898316B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0" y="4634230"/>
            <a:ext cx="254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pt-PT" sz="1000">
                <a:solidFill>
                  <a:srgbClr val="C0504D"/>
                </a:solidFill>
                <a:latin typeface="Calibri" panose="020F0502020204030204" pitchFamily="34" charset="0"/>
              </a:rPr>
              <a:t>1 dia</a:t>
            </a:r>
          </a:p>
        </p:txBody>
      </p:sp>
      <p:sp>
        <p:nvSpPr>
          <p:cNvPr id="3515" name="OTLSHAPE_T_0291dbf737bb4c1b93bfa27fb628999a_StartDate" hidden="1">
            <a:extLst>
              <a:ext uri="{FF2B5EF4-FFF2-40B4-BE49-F238E27FC236}">
                <a16:creationId xmlns:a16="http://schemas.microsoft.com/office/drawing/2014/main" id="{2A3B29A8-02A0-439E-980A-711269ACA6A6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0" y="478925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516" name="OTLSHAPE_T_0291dbf737bb4c1b93bfa27fb628999a_EndDate" hidden="1">
            <a:extLst>
              <a:ext uri="{FF2B5EF4-FFF2-40B4-BE49-F238E27FC236}">
                <a16:creationId xmlns:a16="http://schemas.microsoft.com/office/drawing/2014/main" id="{2DD1437D-C407-4784-8FEB-75E8877A7369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0" y="478925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517" name="OTLSHAPE_T_0291dbf737bb4c1b93bfa27fb628999a_JoinedDate">
            <a:extLst>
              <a:ext uri="{FF2B5EF4-FFF2-40B4-BE49-F238E27FC236}">
                <a16:creationId xmlns:a16="http://schemas.microsoft.com/office/drawing/2014/main" id="{2BDA66FF-CBB6-44F0-80AD-1901C90EDD1F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11223332" y="4658318"/>
            <a:ext cx="673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6">
                <a:solidFill>
                  <a:srgbClr val="1F497E"/>
                </a:solidFill>
                <a:latin typeface="Calibri" panose="020F0502020204030204" pitchFamily="34" charset="0"/>
              </a:rPr>
              <a:t>ter 30/05/17</a:t>
            </a:r>
          </a:p>
        </p:txBody>
      </p:sp>
      <p:sp>
        <p:nvSpPr>
          <p:cNvPr id="3518" name="OTLSHAPE_T_0291dbf737bb4c1b93bfa27fb628999a_TextPercentage" hidden="1">
            <a:extLst>
              <a:ext uri="{FF2B5EF4-FFF2-40B4-BE49-F238E27FC236}">
                <a16:creationId xmlns:a16="http://schemas.microsoft.com/office/drawing/2014/main" id="{B46A817C-0B6D-48AE-B816-ACFBB88B51A4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11086548" y="473583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3519" name="OTLSHAPE_T_0291dbf737bb4c1b93bfa27fb628999a_Title">
            <a:extLst>
              <a:ext uri="{FF2B5EF4-FFF2-40B4-BE49-F238E27FC236}">
                <a16:creationId xmlns:a16="http://schemas.microsoft.com/office/drawing/2014/main" id="{5FD22BFB-C9EE-4E01-A77B-8E11B5D4F585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127000" y="4650571"/>
            <a:ext cx="1371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6">
                <a:solidFill>
                  <a:schemeClr val="dk1"/>
                </a:solidFill>
                <a:latin typeface="Calibri" panose="020F0502020204030204" pitchFamily="34" charset="0"/>
              </a:rPr>
              <a:t>Apresentação / Kick Off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0770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2000">
              <a:schemeClr val="accent3">
                <a:lumMod val="20000"/>
                <a:lumOff val="80000"/>
              </a:schemeClr>
            </a:gs>
            <a:gs pos="37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51" name="OTLSHAPE_T_1bd3d33f632b4ffba56722d096fc0ad5_HorizontalConnector1">
            <a:extLst>
              <a:ext uri="{FF2B5EF4-FFF2-40B4-BE49-F238E27FC236}">
                <a16:creationId xmlns:a16="http://schemas.microsoft.com/office/drawing/2014/main" id="{E92643A2-79AA-4A63-B554-B6D3F07C71C5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3797597" y="4563449"/>
            <a:ext cx="4991953" cy="0"/>
          </a:xfrm>
          <a:prstGeom prst="line">
            <a:avLst/>
          </a:prstGeom>
          <a:ln w="4763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0" name="OTLSHAPE_T_ea727862e64f42c2806ea84311ba7baa_HorizontalConnector1">
            <a:extLst>
              <a:ext uri="{FF2B5EF4-FFF2-40B4-BE49-F238E27FC236}">
                <a16:creationId xmlns:a16="http://schemas.microsoft.com/office/drawing/2014/main" id="{98AED444-8B9B-4753-9EB2-EB9C93EB6EE9}"/>
              </a:ext>
            </a:extLst>
          </p:cNvPr>
          <p:cNvCxnSpPr/>
          <p:nvPr>
            <p:custDataLst>
              <p:tags r:id="rId3"/>
            </p:custDataLst>
          </p:nvPr>
        </p:nvCxnSpPr>
        <p:spPr>
          <a:xfrm>
            <a:off x="1039072" y="4296749"/>
            <a:ext cx="3822386" cy="0"/>
          </a:xfrm>
          <a:prstGeom prst="line">
            <a:avLst/>
          </a:prstGeom>
          <a:ln w="4763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9" name="OTLSHAPE_T_0291dbf737bb4c1b93bfa27fb628999a_HorizontalConnector1">
            <a:extLst>
              <a:ext uri="{FF2B5EF4-FFF2-40B4-BE49-F238E27FC236}">
                <a16:creationId xmlns:a16="http://schemas.microsoft.com/office/drawing/2014/main" id="{93D5AAE5-3069-4454-9013-87EE89F91123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>
            <a:off x="1491869" y="4030049"/>
            <a:ext cx="2696201" cy="0"/>
          </a:xfrm>
          <a:prstGeom prst="line">
            <a:avLst/>
          </a:prstGeom>
          <a:ln w="4763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8" name="OTLSHAPE_M_848de79e1a704885a6276f754ad7279f_Connector1">
            <a:extLst>
              <a:ext uri="{FF2B5EF4-FFF2-40B4-BE49-F238E27FC236}">
                <a16:creationId xmlns:a16="http://schemas.microsoft.com/office/drawing/2014/main" id="{555499F6-6624-44C7-974A-61D56B936BF6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>
            <a:off x="8795821" y="2095500"/>
            <a:ext cx="0" cy="442172"/>
          </a:xfrm>
          <a:prstGeom prst="line">
            <a:avLst/>
          </a:prstGeom>
          <a:ln w="4763" cap="flat" cmpd="sng" algn="ctr">
            <a:solidFill>
              <a:srgbClr val="02B2E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7" name="OTLSHAPE_M_e20f2d2dabd44ae5b94e6bd1fedee801_Connector1">
            <a:extLst>
              <a:ext uri="{FF2B5EF4-FFF2-40B4-BE49-F238E27FC236}">
                <a16:creationId xmlns:a16="http://schemas.microsoft.com/office/drawing/2014/main" id="{82988CF7-3260-452A-B8AD-33F27FB13F28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7561278" y="2095500"/>
            <a:ext cx="0" cy="979974"/>
          </a:xfrm>
          <a:prstGeom prst="line">
            <a:avLst/>
          </a:prstGeom>
          <a:ln w="4763" cap="flat" cmpd="sng" algn="ctr">
            <a:solidFill>
              <a:srgbClr val="02B2E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6" name="OTLSHAPE_M_15106fb433414ce9a054e727cf1cae31_Connector1">
            <a:extLst>
              <a:ext uri="{FF2B5EF4-FFF2-40B4-BE49-F238E27FC236}">
                <a16:creationId xmlns:a16="http://schemas.microsoft.com/office/drawing/2014/main" id="{39C1F8E9-EB3C-4E48-8237-983C55EE376C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6438966" y="2095500"/>
            <a:ext cx="0" cy="1517777"/>
          </a:xfrm>
          <a:prstGeom prst="line">
            <a:avLst/>
          </a:prstGeom>
          <a:ln w="4763" cap="flat" cmpd="sng" algn="ctr">
            <a:solidFill>
              <a:srgbClr val="02B2E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5" name="OTLSHAPE_M_465cf49a91cc456b9d75f76fde514684_Connector1">
            <a:extLst>
              <a:ext uri="{FF2B5EF4-FFF2-40B4-BE49-F238E27FC236}">
                <a16:creationId xmlns:a16="http://schemas.microsoft.com/office/drawing/2014/main" id="{CE1CD5C5-5361-4DF3-8810-2E50E48876CB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4867730" y="2095500"/>
            <a:ext cx="0" cy="442172"/>
          </a:xfrm>
          <a:prstGeom prst="line">
            <a:avLst/>
          </a:prstGeom>
          <a:ln w="4763" cap="flat" cmpd="sng" algn="ctr">
            <a:solidFill>
              <a:srgbClr val="02B2E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4" name="OTLSHAPE_M_456a80fff39c4149a00d6d9ab1e71f9d_Connector1">
            <a:extLst>
              <a:ext uri="{FF2B5EF4-FFF2-40B4-BE49-F238E27FC236}">
                <a16:creationId xmlns:a16="http://schemas.microsoft.com/office/drawing/2014/main" id="{785CF436-D096-4A6C-840D-0DCC5CB10A53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8908053" y="1272328"/>
            <a:ext cx="0" cy="442172"/>
          </a:xfrm>
          <a:prstGeom prst="line">
            <a:avLst/>
          </a:prstGeom>
          <a:ln w="4763" cap="flat" cmpd="sng" algn="ctr">
            <a:solidFill>
              <a:srgbClr val="EA161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3" name="OTLSHAPE_M_1efe3f3b4c654e309e85d78cbfcfe884_Connector1">
            <a:extLst>
              <a:ext uri="{FF2B5EF4-FFF2-40B4-BE49-F238E27FC236}">
                <a16:creationId xmlns:a16="http://schemas.microsoft.com/office/drawing/2014/main" id="{8D687EB2-976D-4216-B00C-2DA85005221F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4306574" y="1272328"/>
            <a:ext cx="0" cy="442172"/>
          </a:xfrm>
          <a:prstGeom prst="line">
            <a:avLst/>
          </a:prstGeom>
          <a:ln w="4763" cap="flat" cmpd="sng" algn="ctr">
            <a:solidFill>
              <a:srgbClr val="EA161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2" name="OTLSHAPE_TB_00000000000000000000000000000000_LeftEndCaps">
            <a:extLst>
              <a:ext uri="{FF2B5EF4-FFF2-40B4-BE49-F238E27FC236}">
                <a16:creationId xmlns:a16="http://schemas.microsoft.com/office/drawing/2014/main" id="{42760458-AED2-4A99-A87D-511E06B85A4E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317500" y="1765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pt-PT" b="1" spc="-38">
                <a:solidFill>
                  <a:srgbClr val="C0504D"/>
                </a:solidFill>
                <a:latin typeface="Calibri" panose="020F0502020204030204" pitchFamily="34" charset="0"/>
              </a:rPr>
              <a:t>2017</a:t>
            </a:r>
          </a:p>
        </p:txBody>
      </p:sp>
      <p:sp>
        <p:nvSpPr>
          <p:cNvPr id="3533" name="OTLSHAPE_TB_00000000000000000000000000000000_RightEndCaps">
            <a:extLst>
              <a:ext uri="{FF2B5EF4-FFF2-40B4-BE49-F238E27FC236}">
                <a16:creationId xmlns:a16="http://schemas.microsoft.com/office/drawing/2014/main" id="{4D6156CD-CE67-4F68-9106-AE33C013BFAB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1411034" y="1765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pt-PT" b="1" spc="-38">
                <a:solidFill>
                  <a:srgbClr val="C0504D"/>
                </a:solidFill>
                <a:latin typeface="Calibri" panose="020F0502020204030204" pitchFamily="34" charset="0"/>
              </a:rPr>
              <a:t>2017</a:t>
            </a:r>
          </a:p>
        </p:txBody>
      </p:sp>
      <p:sp>
        <p:nvSpPr>
          <p:cNvPr id="3534" name="OTLSHAPE_TB_00000000000000000000000000000000_ScaleContainer">
            <a:extLst>
              <a:ext uri="{FF2B5EF4-FFF2-40B4-BE49-F238E27FC236}">
                <a16:creationId xmlns:a16="http://schemas.microsoft.com/office/drawing/2014/main" id="{B95D8015-F693-4E9C-9AC2-32E391C2A96F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933365" y="1714500"/>
            <a:ext cx="10337800" cy="381000"/>
          </a:xfrm>
          <a:prstGeom prst="rect">
            <a:avLst/>
          </a:prstGeom>
          <a:gradFill flip="none" rotWithShape="1">
            <a:gsLst>
              <a:gs pos="0">
                <a:srgbClr val="44546A"/>
              </a:gs>
              <a:gs pos="0">
                <a:schemeClr val="dk2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35" name="OTLSHAPE_TB_00000000000000000000000000000000_ElapsedTime">
            <a:extLst>
              <a:ext uri="{FF2B5EF4-FFF2-40B4-BE49-F238E27FC236}">
                <a16:creationId xmlns:a16="http://schemas.microsoft.com/office/drawing/2014/main" id="{DA506D83-0B08-4339-A906-254AFFE3DC0C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933365" y="2019300"/>
            <a:ext cx="3225800" cy="7620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36" name="OTLSHAPE_TB_00000000000000000000000000000000_TodayMarkerShape">
            <a:extLst>
              <a:ext uri="{FF2B5EF4-FFF2-40B4-BE49-F238E27FC236}">
                <a16:creationId xmlns:a16="http://schemas.microsoft.com/office/drawing/2014/main" id="{33069F60-0301-4FDE-B3A8-D183C177B824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4103370" y="20955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37" name="OTLSHAPE_TB_00000000000000000000000000000000_TodayMarkerText">
            <a:extLst>
              <a:ext uri="{FF2B5EF4-FFF2-40B4-BE49-F238E27FC236}">
                <a16:creationId xmlns:a16="http://schemas.microsoft.com/office/drawing/2014/main" id="{3CB4E888-9C07-4F55-A02F-CAA0B189D988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4014014" y="2222500"/>
            <a:ext cx="2921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pt-PT" sz="1200" spc="-18">
                <a:solidFill>
                  <a:schemeClr val="dk1"/>
                </a:solidFill>
                <a:latin typeface="Calibri" panose="020F0502020204030204" pitchFamily="34" charset="0"/>
              </a:rPr>
              <a:t>Hoje</a:t>
            </a:r>
          </a:p>
        </p:txBody>
      </p:sp>
      <p:sp>
        <p:nvSpPr>
          <p:cNvPr id="3538" name="OTLSHAPE_TB_00000000000000000000000000000000_TimescaleInterval1">
            <a:extLst>
              <a:ext uri="{FF2B5EF4-FFF2-40B4-BE49-F238E27FC236}">
                <a16:creationId xmlns:a16="http://schemas.microsoft.com/office/drawing/2014/main" id="{666D4C6E-E542-4400-9214-7DA827D8AD46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996865" y="1811973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pt-PT" sz="1200" spc="-18">
                <a:solidFill>
                  <a:schemeClr val="lt1"/>
                </a:solidFill>
                <a:latin typeface="Calibri" panose="020F0502020204030204" pitchFamily="34" charset="0"/>
              </a:rPr>
              <a:t>maio</a:t>
            </a:r>
          </a:p>
        </p:txBody>
      </p:sp>
      <p:cxnSp>
        <p:nvCxnSpPr>
          <p:cNvPr id="3539" name="OTLSHAPE_TB_00000000000000000000000000000000_Separator1">
            <a:extLst>
              <a:ext uri="{FF2B5EF4-FFF2-40B4-BE49-F238E27FC236}">
                <a16:creationId xmlns:a16="http://schemas.microsoft.com/office/drawing/2014/main" id="{5A701998-F2E9-4D5E-9FF0-418AA604FBC1}"/>
              </a:ext>
            </a:extLst>
          </p:cNvPr>
          <p:cNvCxnSpPr/>
          <p:nvPr>
            <p:custDataLst>
              <p:tags r:id="rId18"/>
            </p:custDataLst>
          </p:nvPr>
        </p:nvCxnSpPr>
        <p:spPr>
          <a:xfrm>
            <a:off x="4412531" y="1803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0" name="OTLSHAPE_TB_00000000000000000000000000000000_TimescaleInterval2">
            <a:extLst>
              <a:ext uri="{FF2B5EF4-FFF2-40B4-BE49-F238E27FC236}">
                <a16:creationId xmlns:a16="http://schemas.microsoft.com/office/drawing/2014/main" id="{2B37CCF5-BFE4-4589-A333-29C72A1928BB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4476033" y="1811973"/>
            <a:ext cx="353943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pt-PT" sz="1200" spc="-12">
                <a:solidFill>
                  <a:schemeClr val="lt1"/>
                </a:solidFill>
                <a:latin typeface="Calibri" panose="020F0502020204030204" pitchFamily="34" charset="0"/>
              </a:rPr>
              <a:t>junho</a:t>
            </a:r>
          </a:p>
        </p:txBody>
      </p:sp>
      <p:cxnSp>
        <p:nvCxnSpPr>
          <p:cNvPr id="3541" name="OTLSHAPE_TB_00000000000000000000000000000000_Separator2">
            <a:extLst>
              <a:ext uri="{FF2B5EF4-FFF2-40B4-BE49-F238E27FC236}">
                <a16:creationId xmlns:a16="http://schemas.microsoft.com/office/drawing/2014/main" id="{6720CC21-F7AC-4578-89BB-6523F7912C52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>
            <a:off x="7779467" y="1803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2" name="OTLSHAPE_TB_00000000000000000000000000000000_TimescaleInterval3">
            <a:extLst>
              <a:ext uri="{FF2B5EF4-FFF2-40B4-BE49-F238E27FC236}">
                <a16:creationId xmlns:a16="http://schemas.microsoft.com/office/drawing/2014/main" id="{76D56CDE-BDB3-4DA6-9292-843DBA08A94F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7842969" y="1811973"/>
            <a:ext cx="3175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pt-PT" sz="1200" spc="-12">
                <a:solidFill>
                  <a:schemeClr val="lt1"/>
                </a:solidFill>
                <a:latin typeface="Calibri" panose="020F0502020204030204" pitchFamily="34" charset="0"/>
              </a:rPr>
              <a:t>julho</a:t>
            </a:r>
          </a:p>
        </p:txBody>
      </p:sp>
      <p:sp>
        <p:nvSpPr>
          <p:cNvPr id="3552" name="OTLSHAPE_M_1efe3f3b4c654e309e85d78cbfcfe884_Title">
            <a:extLst>
              <a:ext uri="{FF2B5EF4-FFF2-40B4-BE49-F238E27FC236}">
                <a16:creationId xmlns:a16="http://schemas.microsoft.com/office/drawing/2014/main" id="{65681EE1-F14A-4041-900B-CBD02FF1A083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4528824" y="1160357"/>
            <a:ext cx="1879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4">
                <a:solidFill>
                  <a:schemeClr val="dk1"/>
                </a:solidFill>
                <a:latin typeface="Calibri" panose="020F0502020204030204" pitchFamily="34" charset="0"/>
              </a:rPr>
              <a:t>Reunião Apresentação / Kick Off</a:t>
            </a:r>
          </a:p>
        </p:txBody>
      </p:sp>
      <p:sp>
        <p:nvSpPr>
          <p:cNvPr id="3553" name="OTLSHAPE_M_1efe3f3b4c654e309e85d78cbfcfe884_Date">
            <a:extLst>
              <a:ext uri="{FF2B5EF4-FFF2-40B4-BE49-F238E27FC236}">
                <a16:creationId xmlns:a16="http://schemas.microsoft.com/office/drawing/2014/main" id="{FF3EA0C4-AC77-49A7-A09E-C2A12A04ADB1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4528824" y="1343575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8">
                <a:solidFill>
                  <a:srgbClr val="1F497E"/>
                </a:solidFill>
                <a:latin typeface="Calibri" panose="020F0502020204030204" pitchFamily="34" charset="0"/>
              </a:rPr>
              <a:t>30/05/2017</a:t>
            </a:r>
          </a:p>
        </p:txBody>
      </p:sp>
      <p:sp>
        <p:nvSpPr>
          <p:cNvPr id="3554" name="OTLSHAPE_M_1efe3f3b4c654e309e85d78cbfcfe884_Shape">
            <a:extLst>
              <a:ext uri="{FF2B5EF4-FFF2-40B4-BE49-F238E27FC236}">
                <a16:creationId xmlns:a16="http://schemas.microsoft.com/office/drawing/2014/main" id="{05EF410F-3FCF-459E-A21E-F6F8D670DD39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 rot="16200000">
            <a:off x="4331974" y="1272328"/>
            <a:ext cx="165100" cy="165100"/>
          </a:xfrm>
          <a:prstGeom prst="flowChartMerg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55" name="OTLSHAPE_M_456a80fff39c4149a00d6d9ab1e71f9d_Title">
            <a:extLst>
              <a:ext uri="{FF2B5EF4-FFF2-40B4-BE49-F238E27FC236}">
                <a16:creationId xmlns:a16="http://schemas.microsoft.com/office/drawing/2014/main" id="{B5FC719A-CB94-4B54-85EC-61A2E56E610E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9130303" y="1160357"/>
            <a:ext cx="1219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4">
                <a:solidFill>
                  <a:schemeClr val="dk1"/>
                </a:solidFill>
                <a:latin typeface="Calibri" panose="020F0502020204030204" pitchFamily="34" charset="0"/>
              </a:rPr>
              <a:t>Arranque do Sistema</a:t>
            </a:r>
          </a:p>
        </p:txBody>
      </p:sp>
      <p:sp>
        <p:nvSpPr>
          <p:cNvPr id="3556" name="OTLSHAPE_M_456a80fff39c4149a00d6d9ab1e71f9d_Date">
            <a:extLst>
              <a:ext uri="{FF2B5EF4-FFF2-40B4-BE49-F238E27FC236}">
                <a16:creationId xmlns:a16="http://schemas.microsoft.com/office/drawing/2014/main" id="{F001FB05-2929-4ABC-808D-C0C4749E2A1A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9130303" y="1343575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8">
                <a:solidFill>
                  <a:srgbClr val="1F497E"/>
                </a:solidFill>
                <a:latin typeface="Calibri" panose="020F0502020204030204" pitchFamily="34" charset="0"/>
              </a:rPr>
              <a:t>10/07/2017</a:t>
            </a:r>
          </a:p>
        </p:txBody>
      </p:sp>
      <p:sp>
        <p:nvSpPr>
          <p:cNvPr id="3557" name="OTLSHAPE_M_456a80fff39c4149a00d6d9ab1e71f9d_Shape">
            <a:extLst>
              <a:ext uri="{FF2B5EF4-FFF2-40B4-BE49-F238E27FC236}">
                <a16:creationId xmlns:a16="http://schemas.microsoft.com/office/drawing/2014/main" id="{B6307A67-1C9F-4533-AEC1-84332EDC1C7A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 rot="16200000">
            <a:off x="8933453" y="1272328"/>
            <a:ext cx="165100" cy="165100"/>
          </a:xfrm>
          <a:prstGeom prst="flowChartMerg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58" name="OTLSHAPE_M_465cf49a91cc456b9d75f76fde514684_Title">
            <a:extLst>
              <a:ext uri="{FF2B5EF4-FFF2-40B4-BE49-F238E27FC236}">
                <a16:creationId xmlns:a16="http://schemas.microsoft.com/office/drawing/2014/main" id="{0205708E-BB8D-442C-885D-BEDCAF45E358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5089980" y="2479125"/>
            <a:ext cx="1181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4">
                <a:solidFill>
                  <a:schemeClr val="dk1"/>
                </a:solidFill>
                <a:latin typeface="Calibri" panose="020F0502020204030204" pitchFamily="34" charset="0"/>
              </a:rPr>
              <a:t>Colocação BD online</a:t>
            </a:r>
          </a:p>
        </p:txBody>
      </p:sp>
      <p:sp>
        <p:nvSpPr>
          <p:cNvPr id="3559" name="OTLSHAPE_M_465cf49a91cc456b9d75f76fde514684_Date">
            <a:extLst>
              <a:ext uri="{FF2B5EF4-FFF2-40B4-BE49-F238E27FC236}">
                <a16:creationId xmlns:a16="http://schemas.microsoft.com/office/drawing/2014/main" id="{70C5F9B5-FFA2-431C-87F7-E027836B2D86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5089980" y="2311400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8">
                <a:solidFill>
                  <a:srgbClr val="1F497E"/>
                </a:solidFill>
                <a:latin typeface="Calibri" panose="020F0502020204030204" pitchFamily="34" charset="0"/>
              </a:rPr>
              <a:t>04/06/2017</a:t>
            </a:r>
          </a:p>
        </p:txBody>
      </p:sp>
      <p:sp>
        <p:nvSpPr>
          <p:cNvPr id="3560" name="OTLSHAPE_M_465cf49a91cc456b9d75f76fde514684_Shape">
            <a:extLst>
              <a:ext uri="{FF2B5EF4-FFF2-40B4-BE49-F238E27FC236}">
                <a16:creationId xmlns:a16="http://schemas.microsoft.com/office/drawing/2014/main" id="{8E5EF138-B341-4E38-B5A6-153E0361870E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 rot="16200000">
            <a:off x="4893130" y="2372572"/>
            <a:ext cx="165100" cy="165100"/>
          </a:xfrm>
          <a:prstGeom prst="flowChartMerge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61" name="OTLSHAPE_M_15106fb433414ce9a054e727cf1cae31_Title">
            <a:extLst>
              <a:ext uri="{FF2B5EF4-FFF2-40B4-BE49-F238E27FC236}">
                <a16:creationId xmlns:a16="http://schemas.microsoft.com/office/drawing/2014/main" id="{86497244-9975-4259-8EF4-9A1BD3492D84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6661217" y="3554730"/>
            <a:ext cx="2451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4">
                <a:solidFill>
                  <a:schemeClr val="dk1"/>
                </a:solidFill>
                <a:latin typeface="Calibri" panose="020F0502020204030204" pitchFamily="34" charset="0"/>
              </a:rPr>
              <a:t>Correcções e Desenvolvimentos adicionais</a:t>
            </a:r>
          </a:p>
        </p:txBody>
      </p:sp>
      <p:sp>
        <p:nvSpPr>
          <p:cNvPr id="3562" name="OTLSHAPE_M_15106fb433414ce9a054e727cf1cae31_Date">
            <a:extLst>
              <a:ext uri="{FF2B5EF4-FFF2-40B4-BE49-F238E27FC236}">
                <a16:creationId xmlns:a16="http://schemas.microsoft.com/office/drawing/2014/main" id="{2116CD94-2368-4E3D-ABE7-415C2FC16DD3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6661217" y="3387005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8">
                <a:solidFill>
                  <a:srgbClr val="1F497E"/>
                </a:solidFill>
                <a:latin typeface="Calibri" panose="020F0502020204030204" pitchFamily="34" charset="0"/>
              </a:rPr>
              <a:t>18/06/2017</a:t>
            </a:r>
          </a:p>
        </p:txBody>
      </p:sp>
      <p:sp>
        <p:nvSpPr>
          <p:cNvPr id="3563" name="OTLSHAPE_M_15106fb433414ce9a054e727cf1cae31_Shape">
            <a:extLst>
              <a:ext uri="{FF2B5EF4-FFF2-40B4-BE49-F238E27FC236}">
                <a16:creationId xmlns:a16="http://schemas.microsoft.com/office/drawing/2014/main" id="{23E4A941-5E8B-48F2-B980-2FFECDEFB638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 rot="16200000">
            <a:off x="6464366" y="3448177"/>
            <a:ext cx="165100" cy="165100"/>
          </a:xfrm>
          <a:prstGeom prst="flowChartMerge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64" name="OTLSHAPE_M_e20f2d2dabd44ae5b94e6bd1fedee801_Title">
            <a:extLst>
              <a:ext uri="{FF2B5EF4-FFF2-40B4-BE49-F238E27FC236}">
                <a16:creationId xmlns:a16="http://schemas.microsoft.com/office/drawing/2014/main" id="{93644A33-3197-4A2A-A547-209E14EC06C6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7783528" y="2931668"/>
            <a:ext cx="24892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>
                <a:solidFill>
                  <a:schemeClr val="dk1"/>
                </a:solidFill>
                <a:latin typeface="Calibri" panose="020F0502020204030204" pitchFamily="34" charset="0"/>
              </a:rPr>
              <a:t>Correcções e Desenvolvimentos adicionais Finais</a:t>
            </a:r>
          </a:p>
        </p:txBody>
      </p:sp>
      <p:sp>
        <p:nvSpPr>
          <p:cNvPr id="3565" name="OTLSHAPE_M_e20f2d2dabd44ae5b94e6bd1fedee801_Date">
            <a:extLst>
              <a:ext uri="{FF2B5EF4-FFF2-40B4-BE49-F238E27FC236}">
                <a16:creationId xmlns:a16="http://schemas.microsoft.com/office/drawing/2014/main" id="{E3BE2685-869B-4CC9-9203-6594AEBA67F6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7783528" y="2763943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8">
                <a:solidFill>
                  <a:srgbClr val="1F497E"/>
                </a:solidFill>
                <a:latin typeface="Calibri" panose="020F0502020204030204" pitchFamily="34" charset="0"/>
              </a:rPr>
              <a:t>28/06/2017</a:t>
            </a:r>
          </a:p>
        </p:txBody>
      </p:sp>
      <p:sp>
        <p:nvSpPr>
          <p:cNvPr id="3566" name="OTLSHAPE_M_e20f2d2dabd44ae5b94e6bd1fedee801_Shape">
            <a:extLst>
              <a:ext uri="{FF2B5EF4-FFF2-40B4-BE49-F238E27FC236}">
                <a16:creationId xmlns:a16="http://schemas.microsoft.com/office/drawing/2014/main" id="{A4C012C0-A90F-45C0-84E3-96034263260F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 rot="16200000">
            <a:off x="7586678" y="2910374"/>
            <a:ext cx="165100" cy="165100"/>
          </a:xfrm>
          <a:prstGeom prst="flowChartMerge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67" name="OTLSHAPE_M_848de79e1a704885a6276f754ad7279f_Title">
            <a:extLst>
              <a:ext uri="{FF2B5EF4-FFF2-40B4-BE49-F238E27FC236}">
                <a16:creationId xmlns:a16="http://schemas.microsoft.com/office/drawing/2014/main" id="{5E9FB97F-5CD7-469F-9D80-AF64B43E1DAA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9018071" y="2479125"/>
            <a:ext cx="1117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4">
                <a:solidFill>
                  <a:schemeClr val="dk1"/>
                </a:solidFill>
                <a:latin typeface="Calibri" panose="020F0502020204030204" pitchFamily="34" charset="0"/>
              </a:rPr>
              <a:t>Migração de Dados</a:t>
            </a:r>
          </a:p>
        </p:txBody>
      </p:sp>
      <p:sp>
        <p:nvSpPr>
          <p:cNvPr id="3568" name="OTLSHAPE_M_848de79e1a704885a6276f754ad7279f_Date">
            <a:extLst>
              <a:ext uri="{FF2B5EF4-FFF2-40B4-BE49-F238E27FC236}">
                <a16:creationId xmlns:a16="http://schemas.microsoft.com/office/drawing/2014/main" id="{E5976533-E7E4-49CF-B3D2-A8A1FE62D783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9018071" y="2311400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8">
                <a:solidFill>
                  <a:srgbClr val="1F497E"/>
                </a:solidFill>
                <a:latin typeface="Calibri" panose="020F0502020204030204" pitchFamily="34" charset="0"/>
              </a:rPr>
              <a:t>09/07/2017</a:t>
            </a:r>
          </a:p>
        </p:txBody>
      </p:sp>
      <p:sp>
        <p:nvSpPr>
          <p:cNvPr id="3569" name="OTLSHAPE_M_848de79e1a704885a6276f754ad7279f_Shape">
            <a:extLst>
              <a:ext uri="{FF2B5EF4-FFF2-40B4-BE49-F238E27FC236}">
                <a16:creationId xmlns:a16="http://schemas.microsoft.com/office/drawing/2014/main" id="{267E97CA-D41E-4E4A-85DE-20965003F842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 rot="16200000">
            <a:off x="8821221" y="2372572"/>
            <a:ext cx="165100" cy="165100"/>
          </a:xfrm>
          <a:prstGeom prst="flowChartMerge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70" name="OTLSHAPE_T_0291dbf737bb4c1b93bfa27fb628999a_Shape">
            <a:extLst>
              <a:ext uri="{FF2B5EF4-FFF2-40B4-BE49-F238E27FC236}">
                <a16:creationId xmlns:a16="http://schemas.microsoft.com/office/drawing/2014/main" id="{89B73473-2AE7-4F77-AAD0-4DD20BB3DA82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4188070" y="3928449"/>
            <a:ext cx="114300" cy="203200"/>
          </a:xfrm>
          <a:prstGeom prst="rect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71" name="OTLSHAPE_T_0291dbf737bb4c1b93bfa27fb628999a_ShapePercentage" hidden="1">
            <a:extLst>
              <a:ext uri="{FF2B5EF4-FFF2-40B4-BE49-F238E27FC236}">
                <a16:creationId xmlns:a16="http://schemas.microsoft.com/office/drawing/2014/main" id="{D0D6CE51-9609-4BB4-84D7-C70E6F49BEAE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4188070" y="3928449"/>
            <a:ext cx="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72" name="OTLSHAPE_T_0291dbf737bb4c1b93bfa27fb628999a_Duration" hidden="1">
            <a:extLst>
              <a:ext uri="{FF2B5EF4-FFF2-40B4-BE49-F238E27FC236}">
                <a16:creationId xmlns:a16="http://schemas.microsoft.com/office/drawing/2014/main" id="{BD5B43DE-1AEA-457B-B73E-82537E75CBEB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0" y="3928449"/>
            <a:ext cx="254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pt-PT" sz="1000">
                <a:solidFill>
                  <a:srgbClr val="C0504D"/>
                </a:solidFill>
                <a:latin typeface="Calibri" panose="020F0502020204030204" pitchFamily="34" charset="0"/>
              </a:rPr>
              <a:t>1 dia</a:t>
            </a:r>
          </a:p>
        </p:txBody>
      </p:sp>
      <p:sp>
        <p:nvSpPr>
          <p:cNvPr id="3573" name="OTLSHAPE_T_0291dbf737bb4c1b93bfa27fb628999a_StartDate" hidden="1">
            <a:extLst>
              <a:ext uri="{FF2B5EF4-FFF2-40B4-BE49-F238E27FC236}">
                <a16:creationId xmlns:a16="http://schemas.microsoft.com/office/drawing/2014/main" id="{1C8DEEB5-52FD-4F8F-9C41-88F1D868E608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0" y="408347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574" name="OTLSHAPE_T_0291dbf737bb4c1b93bfa27fb628999a_EndDate" hidden="1">
            <a:extLst>
              <a:ext uri="{FF2B5EF4-FFF2-40B4-BE49-F238E27FC236}">
                <a16:creationId xmlns:a16="http://schemas.microsoft.com/office/drawing/2014/main" id="{9C6B88CB-9DAC-4098-8CAB-34622A79C942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0" y="408347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575" name="OTLSHAPE_T_0291dbf737bb4c1b93bfa27fb628999a_JoinedDate">
            <a:extLst>
              <a:ext uri="{FF2B5EF4-FFF2-40B4-BE49-F238E27FC236}">
                <a16:creationId xmlns:a16="http://schemas.microsoft.com/office/drawing/2014/main" id="{F6772580-C750-4635-8AFD-E90B44F77385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4351024" y="3952536"/>
            <a:ext cx="673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6">
                <a:solidFill>
                  <a:srgbClr val="1F497E"/>
                </a:solidFill>
                <a:latin typeface="Calibri" panose="020F0502020204030204" pitchFamily="34" charset="0"/>
              </a:rPr>
              <a:t>ter 30/05/17</a:t>
            </a:r>
          </a:p>
        </p:txBody>
      </p:sp>
      <p:sp>
        <p:nvSpPr>
          <p:cNvPr id="3576" name="OTLSHAPE_T_0291dbf737bb4c1b93bfa27fb628999a_TextPercentage" hidden="1">
            <a:extLst>
              <a:ext uri="{FF2B5EF4-FFF2-40B4-BE49-F238E27FC236}">
                <a16:creationId xmlns:a16="http://schemas.microsoft.com/office/drawing/2014/main" id="{2EA67CC4-6EA5-4F83-A1DA-266E25112C09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4188070" y="403004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3577" name="OTLSHAPE_T_0291dbf737bb4c1b93bfa27fb628999a_Title">
            <a:extLst>
              <a:ext uri="{FF2B5EF4-FFF2-40B4-BE49-F238E27FC236}">
                <a16:creationId xmlns:a16="http://schemas.microsoft.com/office/drawing/2014/main" id="{7E94A951-00AB-4CDD-A9E0-2DC1A6716CAB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127000" y="3944789"/>
            <a:ext cx="1371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6">
                <a:solidFill>
                  <a:schemeClr val="dk1"/>
                </a:solidFill>
                <a:latin typeface="Calibri" panose="020F0502020204030204" pitchFamily="34" charset="0"/>
              </a:rPr>
              <a:t>Apresentação / Kick Off</a:t>
            </a:r>
          </a:p>
        </p:txBody>
      </p:sp>
      <p:sp>
        <p:nvSpPr>
          <p:cNvPr id="3578" name="OTLSHAPE_T_ea727862e64f42c2806ea84311ba7baa_Shape">
            <a:extLst>
              <a:ext uri="{FF2B5EF4-FFF2-40B4-BE49-F238E27FC236}">
                <a16:creationId xmlns:a16="http://schemas.microsoft.com/office/drawing/2014/main" id="{C8D4C744-33AA-4BB0-8AFA-48277C8CB723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4861458" y="4195149"/>
            <a:ext cx="37084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79" name="OTLSHAPE_T_ea727862e64f42c2806ea84311ba7baa_ShapePercentage" hidden="1">
            <a:extLst>
              <a:ext uri="{FF2B5EF4-FFF2-40B4-BE49-F238E27FC236}">
                <a16:creationId xmlns:a16="http://schemas.microsoft.com/office/drawing/2014/main" id="{44141BD3-157F-464D-97EA-BBFEF1A40281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>
            <a:off x="4861458" y="4195149"/>
            <a:ext cx="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80" name="OTLSHAPE_T_ea727862e64f42c2806ea84311ba7baa_Duration" hidden="1">
            <a:extLst>
              <a:ext uri="{FF2B5EF4-FFF2-40B4-BE49-F238E27FC236}">
                <a16:creationId xmlns:a16="http://schemas.microsoft.com/office/drawing/2014/main" id="{90135D85-41F1-433B-ABF8-DCB4981AF83A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0" y="4195149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pt-PT" sz="1000">
                <a:solidFill>
                  <a:srgbClr val="C0504D"/>
                </a:solidFill>
                <a:latin typeface="Calibri" panose="020F0502020204030204" pitchFamily="34" charset="0"/>
              </a:rPr>
              <a:t>33 dias</a:t>
            </a:r>
          </a:p>
        </p:txBody>
      </p:sp>
      <p:sp>
        <p:nvSpPr>
          <p:cNvPr id="3581" name="OTLSHAPE_T_ea727862e64f42c2806ea84311ba7baa_StartDate" hidden="1">
            <a:extLst>
              <a:ext uri="{FF2B5EF4-FFF2-40B4-BE49-F238E27FC236}">
                <a16:creationId xmlns:a16="http://schemas.microsoft.com/office/drawing/2014/main" id="{D4834F94-3D69-492D-B8DB-FAB1B46B04E9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0" y="435017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582" name="OTLSHAPE_T_ea727862e64f42c2806ea84311ba7baa_EndDate" hidden="1">
            <a:extLst>
              <a:ext uri="{FF2B5EF4-FFF2-40B4-BE49-F238E27FC236}">
                <a16:creationId xmlns:a16="http://schemas.microsoft.com/office/drawing/2014/main" id="{29D7F404-3F92-4B96-9A13-8447C43E12FB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0" y="435017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583" name="OTLSHAPE_T_ea727862e64f42c2806ea84311ba7baa_JoinedDate">
            <a:extLst>
              <a:ext uri="{FF2B5EF4-FFF2-40B4-BE49-F238E27FC236}">
                <a16:creationId xmlns:a16="http://schemas.microsoft.com/office/drawing/2014/main" id="{D935E1AC-B487-4B4B-89C4-B4D448052FD6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8615809" y="4219236"/>
            <a:ext cx="1473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4">
                <a:solidFill>
                  <a:srgbClr val="1F497E"/>
                </a:solidFill>
                <a:latin typeface="Calibri" panose="020F0502020204030204" pitchFamily="34" charset="0"/>
              </a:rPr>
              <a:t>seg 05/06/17 - sex 07/07/17</a:t>
            </a:r>
          </a:p>
        </p:txBody>
      </p:sp>
      <p:sp>
        <p:nvSpPr>
          <p:cNvPr id="3584" name="OTLSHAPE_T_ea727862e64f42c2806ea84311ba7baa_TextPercentage" hidden="1">
            <a:extLst>
              <a:ext uri="{FF2B5EF4-FFF2-40B4-BE49-F238E27FC236}">
                <a16:creationId xmlns:a16="http://schemas.microsoft.com/office/drawing/2014/main" id="{D385A445-2289-47BC-B23F-8F9D9859ADC9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4861458" y="429674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3585" name="OTLSHAPE_T_ea727862e64f42c2806ea84311ba7baa_Title">
            <a:extLst>
              <a:ext uri="{FF2B5EF4-FFF2-40B4-BE49-F238E27FC236}">
                <a16:creationId xmlns:a16="http://schemas.microsoft.com/office/drawing/2014/main" id="{4992CA2C-660A-4E95-85B6-FE6E8CA4CE99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127000" y="4211489"/>
            <a:ext cx="914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4">
                <a:solidFill>
                  <a:schemeClr val="dk1"/>
                </a:solidFill>
                <a:latin typeface="Calibri" panose="020F0502020204030204" pitchFamily="34" charset="0"/>
              </a:rPr>
              <a:t>Deployment BD</a:t>
            </a:r>
          </a:p>
        </p:txBody>
      </p:sp>
      <p:sp>
        <p:nvSpPr>
          <p:cNvPr id="3586" name="OTLSHAPE_T_1bd3d33f632b4ffba56722d096fc0ad5_Shape">
            <a:extLst>
              <a:ext uri="{FF2B5EF4-FFF2-40B4-BE49-F238E27FC236}">
                <a16:creationId xmlns:a16="http://schemas.microsoft.com/office/drawing/2014/main" id="{203D226A-ADB8-4219-97C7-2873FA3AFCD3}"/>
              </a:ext>
            </a:extLst>
          </p:cNvPr>
          <p:cNvSpPr/>
          <p:nvPr>
            <p:custDataLst>
              <p:tags r:id="rId56"/>
            </p:custDataLst>
          </p:nvPr>
        </p:nvSpPr>
        <p:spPr>
          <a:xfrm>
            <a:off x="8789550" y="4461849"/>
            <a:ext cx="3429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87" name="OTLSHAPE_T_1bd3d33f632b4ffba56722d096fc0ad5_ShapePercentage" hidden="1">
            <a:extLst>
              <a:ext uri="{FF2B5EF4-FFF2-40B4-BE49-F238E27FC236}">
                <a16:creationId xmlns:a16="http://schemas.microsoft.com/office/drawing/2014/main" id="{2447C685-E6DD-4E81-A192-EE96002F2C48}"/>
              </a:ext>
            </a:extLst>
          </p:cNvPr>
          <p:cNvSpPr/>
          <p:nvPr>
            <p:custDataLst>
              <p:tags r:id="rId57"/>
            </p:custDataLst>
          </p:nvPr>
        </p:nvSpPr>
        <p:spPr>
          <a:xfrm>
            <a:off x="8789550" y="4461849"/>
            <a:ext cx="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88" name="OTLSHAPE_T_1bd3d33f632b4ffba56722d096fc0ad5_Duration" hidden="1">
            <a:extLst>
              <a:ext uri="{FF2B5EF4-FFF2-40B4-BE49-F238E27FC236}">
                <a16:creationId xmlns:a16="http://schemas.microsoft.com/office/drawing/2014/main" id="{4BD0C37D-6C41-44AE-950C-A74CB97EAFCF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0" y="4461849"/>
            <a:ext cx="304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pt-PT" sz="1000">
                <a:solidFill>
                  <a:srgbClr val="C0504D"/>
                </a:solidFill>
                <a:latin typeface="Calibri" panose="020F0502020204030204" pitchFamily="34" charset="0"/>
              </a:rPr>
              <a:t>3 dias</a:t>
            </a:r>
          </a:p>
        </p:txBody>
      </p:sp>
      <p:sp>
        <p:nvSpPr>
          <p:cNvPr id="3589" name="OTLSHAPE_T_1bd3d33f632b4ffba56722d096fc0ad5_StartDate" hidden="1">
            <a:extLst>
              <a:ext uri="{FF2B5EF4-FFF2-40B4-BE49-F238E27FC236}">
                <a16:creationId xmlns:a16="http://schemas.microsoft.com/office/drawing/2014/main" id="{C3B4C9CD-A8CE-4A3C-B624-5F888D1CDC98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0" y="461687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590" name="OTLSHAPE_T_1bd3d33f632b4ffba56722d096fc0ad5_EndDate" hidden="1">
            <a:extLst>
              <a:ext uri="{FF2B5EF4-FFF2-40B4-BE49-F238E27FC236}">
                <a16:creationId xmlns:a16="http://schemas.microsoft.com/office/drawing/2014/main" id="{035217B1-EBCC-4CE2-8D48-B49C7A508DCD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0" y="461687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591" name="OTLSHAPE_T_1bd3d33f632b4ffba56722d096fc0ad5_JoinedDate">
            <a:extLst>
              <a:ext uri="{FF2B5EF4-FFF2-40B4-BE49-F238E27FC236}">
                <a16:creationId xmlns:a16="http://schemas.microsoft.com/office/drawing/2014/main" id="{55602143-1AD5-4DF2-A9CA-C25681DE6CAD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9176965" y="4485936"/>
            <a:ext cx="149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4">
                <a:solidFill>
                  <a:srgbClr val="1F497E"/>
                </a:solidFill>
                <a:latin typeface="Calibri" panose="020F0502020204030204" pitchFamily="34" charset="0"/>
              </a:rPr>
              <a:t>seg 10/07/17 - qua 12/07/17</a:t>
            </a:r>
          </a:p>
        </p:txBody>
      </p:sp>
      <p:sp>
        <p:nvSpPr>
          <p:cNvPr id="3592" name="OTLSHAPE_T_1bd3d33f632b4ffba56722d096fc0ad5_TextPercentage" hidden="1">
            <a:extLst>
              <a:ext uri="{FF2B5EF4-FFF2-40B4-BE49-F238E27FC236}">
                <a16:creationId xmlns:a16="http://schemas.microsoft.com/office/drawing/2014/main" id="{7F9CDD24-2036-419C-94E0-8787922C5275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8789550" y="456344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3593" name="OTLSHAPE_T_1bd3d33f632b4ffba56722d096fc0ad5_Title">
            <a:extLst>
              <a:ext uri="{FF2B5EF4-FFF2-40B4-BE49-F238E27FC236}">
                <a16:creationId xmlns:a16="http://schemas.microsoft.com/office/drawing/2014/main" id="{F204D1C1-FEEC-43DD-8FD8-96D45A5AFA86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127000" y="4478189"/>
            <a:ext cx="3683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2">
                <a:solidFill>
                  <a:schemeClr val="dk1"/>
                </a:solidFill>
                <a:latin typeface="Calibri" panose="020F0502020204030204" pitchFamily="34" charset="0"/>
              </a:rPr>
              <a:t>Migraçao de Dados \ Arranque de Sistema \ Acompanhamento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553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2000">
              <a:schemeClr val="accent3">
                <a:lumMod val="20000"/>
                <a:lumOff val="80000"/>
              </a:schemeClr>
            </a:gs>
            <a:gs pos="37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OTLSHAPE_M_456a80fff39c4149a00d6d9ab1e71f9d_Connector1">
            <a:extLst>
              <a:ext uri="{FF2B5EF4-FFF2-40B4-BE49-F238E27FC236}">
                <a16:creationId xmlns:a16="http://schemas.microsoft.com/office/drawing/2014/main" id="{00EF1555-4172-4E75-95E6-6AC574BC0470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10066986" y="2095500"/>
            <a:ext cx="0" cy="442172"/>
          </a:xfrm>
          <a:prstGeom prst="line">
            <a:avLst/>
          </a:prstGeom>
          <a:ln w="4763" cap="flat" cmpd="sng" algn="ctr">
            <a:solidFill>
              <a:srgbClr val="EA161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OTLSHAPE_M_848de79e1a704885a6276f754ad7279f_Connector1">
            <a:extLst>
              <a:ext uri="{FF2B5EF4-FFF2-40B4-BE49-F238E27FC236}">
                <a16:creationId xmlns:a16="http://schemas.microsoft.com/office/drawing/2014/main" id="{65C64056-7BD1-4F57-8BAB-259D8FDD6A2A}"/>
              </a:ext>
            </a:extLst>
          </p:cNvPr>
          <p:cNvCxnSpPr/>
          <p:nvPr>
            <p:custDataLst>
              <p:tags r:id="rId3"/>
            </p:custDataLst>
          </p:nvPr>
        </p:nvCxnSpPr>
        <p:spPr>
          <a:xfrm>
            <a:off x="10009940" y="2095500"/>
            <a:ext cx="0" cy="894715"/>
          </a:xfrm>
          <a:prstGeom prst="line">
            <a:avLst/>
          </a:prstGeom>
          <a:ln w="4763" cap="flat" cmpd="sng" algn="ctr">
            <a:solidFill>
              <a:srgbClr val="02B2E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OTLSHAPE_M_e20f2d2dabd44ae5b94e6bd1fedee801_Connector3">
            <a:extLst>
              <a:ext uri="{FF2B5EF4-FFF2-40B4-BE49-F238E27FC236}">
                <a16:creationId xmlns:a16="http://schemas.microsoft.com/office/drawing/2014/main" id="{52282041-7435-4271-A2C2-B28A4A14BF4B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>
            <a:off x="9382438" y="3102187"/>
            <a:ext cx="0" cy="425831"/>
          </a:xfrm>
          <a:prstGeom prst="line">
            <a:avLst/>
          </a:prstGeom>
          <a:ln w="4763" cap="flat" cmpd="sng" algn="ctr">
            <a:solidFill>
              <a:srgbClr val="02B2E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OTLSHAPE_M_e20f2d2dabd44ae5b94e6bd1fedee801_Connector2">
            <a:extLst>
              <a:ext uri="{FF2B5EF4-FFF2-40B4-BE49-F238E27FC236}">
                <a16:creationId xmlns:a16="http://schemas.microsoft.com/office/drawing/2014/main" id="{E151F240-96ED-4F44-AF28-605E0B0555FC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>
            <a:off x="9382438" y="2649643"/>
            <a:ext cx="0" cy="282025"/>
          </a:xfrm>
          <a:prstGeom prst="line">
            <a:avLst/>
          </a:prstGeom>
          <a:ln w="4763" cap="flat" cmpd="sng" algn="ctr">
            <a:solidFill>
              <a:srgbClr val="02B2E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OTLSHAPE_M_e20f2d2dabd44ae5b94e6bd1fedee801_Connector1">
            <a:extLst>
              <a:ext uri="{FF2B5EF4-FFF2-40B4-BE49-F238E27FC236}">
                <a16:creationId xmlns:a16="http://schemas.microsoft.com/office/drawing/2014/main" id="{ADE41262-F2AC-4804-967C-8BC549C3907D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9382438" y="2095500"/>
            <a:ext cx="0" cy="383625"/>
          </a:xfrm>
          <a:prstGeom prst="line">
            <a:avLst/>
          </a:prstGeom>
          <a:ln w="4763" cap="flat" cmpd="sng" algn="ctr">
            <a:solidFill>
              <a:srgbClr val="02B2E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OTLSHAPE_M_15106fb433414ce9a054e727cf1cae31_Connector4">
            <a:extLst>
              <a:ext uri="{FF2B5EF4-FFF2-40B4-BE49-F238E27FC236}">
                <a16:creationId xmlns:a16="http://schemas.microsoft.com/office/drawing/2014/main" id="{4DAC1557-71E0-4A5A-A692-0AF545A86E6C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8811981" y="3102187"/>
            <a:ext cx="0" cy="963634"/>
          </a:xfrm>
          <a:prstGeom prst="line">
            <a:avLst/>
          </a:prstGeom>
          <a:ln w="4763" cap="flat" cmpd="sng" algn="ctr">
            <a:solidFill>
              <a:srgbClr val="02B2E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M_15106fb433414ce9a054e727cf1cae31_Connector3">
            <a:extLst>
              <a:ext uri="{FF2B5EF4-FFF2-40B4-BE49-F238E27FC236}">
                <a16:creationId xmlns:a16="http://schemas.microsoft.com/office/drawing/2014/main" id="{E4F01E99-FA57-491E-889E-8F87DE92FEBF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8811981" y="2649643"/>
            <a:ext cx="0" cy="282025"/>
          </a:xfrm>
          <a:prstGeom prst="line">
            <a:avLst/>
          </a:prstGeom>
          <a:ln w="4763" cap="flat" cmpd="sng" algn="ctr">
            <a:solidFill>
              <a:srgbClr val="02B2E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M_15106fb433414ce9a054e727cf1cae31_Connector2">
            <a:extLst>
              <a:ext uri="{FF2B5EF4-FFF2-40B4-BE49-F238E27FC236}">
                <a16:creationId xmlns:a16="http://schemas.microsoft.com/office/drawing/2014/main" id="{1B23ADBC-F15F-4379-9C7E-5F2CAA1C1B8A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8811981" y="2466425"/>
            <a:ext cx="0" cy="12700"/>
          </a:xfrm>
          <a:prstGeom prst="line">
            <a:avLst/>
          </a:prstGeom>
          <a:ln w="4763" cap="flat" cmpd="sng" algn="ctr">
            <a:solidFill>
              <a:srgbClr val="02B2E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M_15106fb433414ce9a054e727cf1cae31_Connector1">
            <a:extLst>
              <a:ext uri="{FF2B5EF4-FFF2-40B4-BE49-F238E27FC236}">
                <a16:creationId xmlns:a16="http://schemas.microsoft.com/office/drawing/2014/main" id="{BE7A8D83-258A-4814-B276-54711A9D47E2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8811981" y="2095500"/>
            <a:ext cx="0" cy="215900"/>
          </a:xfrm>
          <a:prstGeom prst="line">
            <a:avLst/>
          </a:prstGeom>
          <a:ln w="4763" cap="flat" cmpd="sng" algn="ctr">
            <a:solidFill>
              <a:srgbClr val="02B2E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OTLSHAPE_M_465cf49a91cc456b9d75f76fde514684_Connector1">
            <a:extLst>
              <a:ext uri="{FF2B5EF4-FFF2-40B4-BE49-F238E27FC236}">
                <a16:creationId xmlns:a16="http://schemas.microsoft.com/office/drawing/2014/main" id="{15A19D32-CCF0-4A96-BFA0-58174DBDC0A5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8013341" y="2095500"/>
            <a:ext cx="0" cy="442172"/>
          </a:xfrm>
          <a:prstGeom prst="line">
            <a:avLst/>
          </a:prstGeom>
          <a:ln w="4763" cap="flat" cmpd="sng" algn="ctr">
            <a:solidFill>
              <a:srgbClr val="02B2E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M_1efe3f3b4c654e309e85d78cbfcfe884_Connector1">
            <a:extLst>
              <a:ext uri="{FF2B5EF4-FFF2-40B4-BE49-F238E27FC236}">
                <a16:creationId xmlns:a16="http://schemas.microsoft.com/office/drawing/2014/main" id="{98510A1F-24A3-474A-860A-12D782D66CA9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7728113" y="2408555"/>
            <a:ext cx="0" cy="581660"/>
          </a:xfrm>
          <a:prstGeom prst="line">
            <a:avLst/>
          </a:prstGeom>
          <a:ln w="4763" cap="flat" cmpd="sng" algn="ctr">
            <a:solidFill>
              <a:srgbClr val="EA161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OTLSHAPE_T_1bd3d33f632b4ffba56722d096fc0ad5_HorizontalConnector1">
            <a:extLst>
              <a:ext uri="{FF2B5EF4-FFF2-40B4-BE49-F238E27FC236}">
                <a16:creationId xmlns:a16="http://schemas.microsoft.com/office/drawing/2014/main" id="{32C95778-DD27-4125-9026-19A0A35F5866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3797596" y="6349492"/>
            <a:ext cx="6206034" cy="0"/>
          </a:xfrm>
          <a:prstGeom prst="line">
            <a:avLst/>
          </a:prstGeom>
          <a:ln w="4763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OTLSHAPE_T_ea727862e64f42c2806ea84311ba7baa_HorizontalConnector1">
            <a:extLst>
              <a:ext uri="{FF2B5EF4-FFF2-40B4-BE49-F238E27FC236}">
                <a16:creationId xmlns:a16="http://schemas.microsoft.com/office/drawing/2014/main" id="{ADAC96C2-3CB6-4B2E-BAF3-BD2E136DA3C0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1039072" y="6082792"/>
            <a:ext cx="6967959" cy="0"/>
          </a:xfrm>
          <a:prstGeom prst="line">
            <a:avLst/>
          </a:prstGeom>
          <a:ln w="4763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OTLSHAPE_T_0291dbf737bb4c1b93bfa27fb628999a_HorizontalConnector1">
            <a:extLst>
              <a:ext uri="{FF2B5EF4-FFF2-40B4-BE49-F238E27FC236}">
                <a16:creationId xmlns:a16="http://schemas.microsoft.com/office/drawing/2014/main" id="{05142D91-FA58-44D7-B7AE-0490F404A451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1491869" y="5816092"/>
            <a:ext cx="6172888" cy="0"/>
          </a:xfrm>
          <a:prstGeom prst="line">
            <a:avLst/>
          </a:prstGeom>
          <a:ln w="4763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OTLSHAPE_T_803e6129920a442a84730b06d4070ddc_HorizontalConnector1">
            <a:extLst>
              <a:ext uri="{FF2B5EF4-FFF2-40B4-BE49-F238E27FC236}">
                <a16:creationId xmlns:a16="http://schemas.microsoft.com/office/drawing/2014/main" id="{70655E5B-5C61-4D2D-9A43-682A02308668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>
            <a:off x="2007235" y="5549392"/>
            <a:ext cx="2520009" cy="0"/>
          </a:xfrm>
          <a:prstGeom prst="line">
            <a:avLst/>
          </a:prstGeom>
          <a:ln w="4763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OTLSHAPE_T_e67bf6d7c15f472a906dd2961ae0ba59_HorizontalConnector1">
            <a:extLst>
              <a:ext uri="{FF2B5EF4-FFF2-40B4-BE49-F238E27FC236}">
                <a16:creationId xmlns:a16="http://schemas.microsoft.com/office/drawing/2014/main" id="{22C3B27B-056C-4BBD-BEF4-118778F71AF2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1721231" y="5282692"/>
            <a:ext cx="1950327" cy="0"/>
          </a:xfrm>
          <a:prstGeom prst="line">
            <a:avLst/>
          </a:prstGeom>
          <a:ln w="4763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OTLSHAPE_T_2d90bb96996a4b6b9e58062f839f0542_HorizontalConnector1">
            <a:extLst>
              <a:ext uri="{FF2B5EF4-FFF2-40B4-BE49-F238E27FC236}">
                <a16:creationId xmlns:a16="http://schemas.microsoft.com/office/drawing/2014/main" id="{A8273CBC-34F8-4A20-919C-7532C20D240C}"/>
              </a:ext>
            </a:extLst>
          </p:cNvPr>
          <p:cNvCxnSpPr/>
          <p:nvPr>
            <p:custDataLst>
              <p:tags r:id="rId18"/>
            </p:custDataLst>
          </p:nvPr>
        </p:nvCxnSpPr>
        <p:spPr>
          <a:xfrm>
            <a:off x="1216872" y="5015992"/>
            <a:ext cx="2055367" cy="0"/>
          </a:xfrm>
          <a:prstGeom prst="line">
            <a:avLst/>
          </a:prstGeom>
          <a:ln w="4763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OTLSHAPE_T_fb5f240987fb470d9910c53942e86a93_HorizontalConnector1">
            <a:extLst>
              <a:ext uri="{FF2B5EF4-FFF2-40B4-BE49-F238E27FC236}">
                <a16:creationId xmlns:a16="http://schemas.microsoft.com/office/drawing/2014/main" id="{9EECC585-D380-464E-A3DF-F06FBFC86DB3}"/>
              </a:ext>
            </a:extLst>
          </p:cNvPr>
          <p:cNvCxnSpPr/>
          <p:nvPr>
            <p:custDataLst>
              <p:tags r:id="rId19"/>
            </p:custDataLst>
          </p:nvPr>
        </p:nvCxnSpPr>
        <p:spPr>
          <a:xfrm>
            <a:off x="898610" y="4749292"/>
            <a:ext cx="1460898" cy="0"/>
          </a:xfrm>
          <a:prstGeom prst="line">
            <a:avLst/>
          </a:prstGeom>
          <a:ln w="4763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OTLSHAPE_T_acc26ad996d54a3db349c5d414400c5c_HorizontalConnector1">
            <a:extLst>
              <a:ext uri="{FF2B5EF4-FFF2-40B4-BE49-F238E27FC236}">
                <a16:creationId xmlns:a16="http://schemas.microsoft.com/office/drawing/2014/main" id="{EDF5C687-4B7B-4343-9BAC-3D1FEED1473C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>
            <a:off x="659299" y="4482592"/>
            <a:ext cx="1357934" cy="0"/>
          </a:xfrm>
          <a:prstGeom prst="line">
            <a:avLst/>
          </a:prstGeom>
          <a:ln w="4763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M_450c7db8387b450f980d8ef4335fdf31_Connector1">
            <a:extLst>
              <a:ext uri="{FF2B5EF4-FFF2-40B4-BE49-F238E27FC236}">
                <a16:creationId xmlns:a16="http://schemas.microsoft.com/office/drawing/2014/main" id="{3B240517-5573-4FE0-B057-95DDC02F04CE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>
            <a:off x="7442884" y="1272328"/>
            <a:ext cx="0" cy="442172"/>
          </a:xfrm>
          <a:prstGeom prst="line">
            <a:avLst/>
          </a:prstGeom>
          <a:ln w="4763" cap="flat" cmpd="sng" algn="ctr">
            <a:solidFill>
              <a:srgbClr val="1AAA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M_ba3d1866e61443d2824954dee13202fc_Connector1">
            <a:extLst>
              <a:ext uri="{FF2B5EF4-FFF2-40B4-BE49-F238E27FC236}">
                <a16:creationId xmlns:a16="http://schemas.microsoft.com/office/drawing/2014/main" id="{946954C5-CAAB-4034-A05A-A6FA4FEA50DD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4533554" y="1272328"/>
            <a:ext cx="0" cy="442172"/>
          </a:xfrm>
          <a:prstGeom prst="line">
            <a:avLst/>
          </a:prstGeom>
          <a:ln w="4763" cap="flat" cmpd="sng" algn="ctr">
            <a:solidFill>
              <a:srgbClr val="FEBA0A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M_c9d02206176b42aa8f47a833fa3e7abd_Connector2">
            <a:extLst>
              <a:ext uri="{FF2B5EF4-FFF2-40B4-BE49-F238E27FC236}">
                <a16:creationId xmlns:a16="http://schemas.microsoft.com/office/drawing/2014/main" id="{6B6A2D37-E310-4603-AC0C-F071D64EC83C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>
            <a:off x="3677869" y="1330875"/>
            <a:ext cx="0" cy="383625"/>
          </a:xfrm>
          <a:prstGeom prst="line">
            <a:avLst/>
          </a:prstGeom>
          <a:ln w="4763" cap="flat" cmpd="sng" algn="ctr">
            <a:solidFill>
              <a:srgbClr val="FEBA0A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M_c9d02206176b42aa8f47a833fa3e7abd_Connector1">
            <a:extLst>
              <a:ext uri="{FF2B5EF4-FFF2-40B4-BE49-F238E27FC236}">
                <a16:creationId xmlns:a16="http://schemas.microsoft.com/office/drawing/2014/main" id="{D943A730-800C-4CC8-B995-CBECC92BD243}"/>
              </a:ext>
            </a:extLst>
          </p:cNvPr>
          <p:cNvCxnSpPr/>
          <p:nvPr>
            <p:custDataLst>
              <p:tags r:id="rId24"/>
            </p:custDataLst>
          </p:nvPr>
        </p:nvCxnSpPr>
        <p:spPr>
          <a:xfrm>
            <a:off x="3677869" y="819785"/>
            <a:ext cx="0" cy="340572"/>
          </a:xfrm>
          <a:prstGeom prst="line">
            <a:avLst/>
          </a:prstGeom>
          <a:ln w="4763" cap="flat" cmpd="sng" algn="ctr">
            <a:solidFill>
              <a:srgbClr val="FEBA0A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M_1275c1619a564039ba0fdbcfde345c7e_Connector2">
            <a:extLst>
              <a:ext uri="{FF2B5EF4-FFF2-40B4-BE49-F238E27FC236}">
                <a16:creationId xmlns:a16="http://schemas.microsoft.com/office/drawing/2014/main" id="{C735B25C-2012-4AFE-B66C-B5DB84B220DE}"/>
              </a:ext>
            </a:extLst>
          </p:cNvPr>
          <p:cNvCxnSpPr/>
          <p:nvPr>
            <p:custDataLst>
              <p:tags r:id="rId25"/>
            </p:custDataLst>
          </p:nvPr>
        </p:nvCxnSpPr>
        <p:spPr>
          <a:xfrm>
            <a:off x="3278549" y="1330875"/>
            <a:ext cx="0" cy="383625"/>
          </a:xfrm>
          <a:prstGeom prst="line">
            <a:avLst/>
          </a:prstGeom>
          <a:ln w="4763" cap="flat" cmpd="sng" algn="ctr">
            <a:solidFill>
              <a:srgbClr val="FEBA0A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OTLSHAPE_M_1275c1619a564039ba0fdbcfde345c7e_Connector1">
            <a:extLst>
              <a:ext uri="{FF2B5EF4-FFF2-40B4-BE49-F238E27FC236}">
                <a16:creationId xmlns:a16="http://schemas.microsoft.com/office/drawing/2014/main" id="{0A2A63C6-E2A9-44CB-A2D8-03D801F4C707}"/>
              </a:ext>
            </a:extLst>
          </p:cNvPr>
          <p:cNvCxnSpPr/>
          <p:nvPr>
            <p:custDataLst>
              <p:tags r:id="rId26"/>
            </p:custDataLst>
          </p:nvPr>
        </p:nvCxnSpPr>
        <p:spPr>
          <a:xfrm>
            <a:off x="3278549" y="367242"/>
            <a:ext cx="0" cy="793115"/>
          </a:xfrm>
          <a:prstGeom prst="line">
            <a:avLst/>
          </a:prstGeom>
          <a:ln w="4763" cap="flat" cmpd="sng" algn="ctr">
            <a:solidFill>
              <a:srgbClr val="FEBA0A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M_519cf47997424653984a406292480162_Connector1">
            <a:extLst>
              <a:ext uri="{FF2B5EF4-FFF2-40B4-BE49-F238E27FC236}">
                <a16:creationId xmlns:a16="http://schemas.microsoft.com/office/drawing/2014/main" id="{7F4EA65F-E0CE-4947-8D94-A58E09E967B5}"/>
              </a:ext>
            </a:extLst>
          </p:cNvPr>
          <p:cNvCxnSpPr/>
          <p:nvPr>
            <p:custDataLst>
              <p:tags r:id="rId27"/>
            </p:custDataLst>
          </p:nvPr>
        </p:nvCxnSpPr>
        <p:spPr>
          <a:xfrm>
            <a:off x="2080589" y="1272328"/>
            <a:ext cx="0" cy="442172"/>
          </a:xfrm>
          <a:prstGeom prst="line">
            <a:avLst/>
          </a:prstGeom>
          <a:ln w="4763" cap="flat" cmpd="sng" algn="ctr">
            <a:solidFill>
              <a:srgbClr val="FEBA0A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M_1efe3f3b4c654e309e85d78cbfcfe884_Connector1">
            <a:extLst>
              <a:ext uri="{FF2B5EF4-FFF2-40B4-BE49-F238E27FC236}">
                <a16:creationId xmlns:a16="http://schemas.microsoft.com/office/drawing/2014/main" id="{A9B1C7C2-64C2-4CF9-B8DA-DA7F591C8653}"/>
              </a:ext>
            </a:extLst>
          </p:cNvPr>
          <p:cNvCxnSpPr/>
          <p:nvPr>
            <p:custDataLst>
              <p:tags r:id="rId28"/>
            </p:custDataLst>
          </p:nvPr>
        </p:nvCxnSpPr>
        <p:spPr>
          <a:xfrm>
            <a:off x="7728113" y="2095500"/>
            <a:ext cx="0" cy="127000"/>
          </a:xfrm>
          <a:prstGeom prst="line">
            <a:avLst/>
          </a:prstGeom>
          <a:ln w="4763" cap="flat" cmpd="sng" algn="ctr">
            <a:solidFill>
              <a:srgbClr val="EA161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TLSHAPE_TB_00000000000000000000000000000000_LeftEndCaps">
            <a:extLst>
              <a:ext uri="{FF2B5EF4-FFF2-40B4-BE49-F238E27FC236}">
                <a16:creationId xmlns:a16="http://schemas.microsoft.com/office/drawing/2014/main" id="{F57F4C23-FD41-40AE-8D75-4121D8144BED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317500" y="1765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pt-PT" b="1" spc="-38">
                <a:solidFill>
                  <a:srgbClr val="C0504D"/>
                </a:solidFill>
                <a:latin typeface="Calibri" panose="020F0502020204030204" pitchFamily="34" charset="0"/>
              </a:rPr>
              <a:t>2017</a:t>
            </a:r>
          </a:p>
        </p:txBody>
      </p:sp>
      <p:sp>
        <p:nvSpPr>
          <p:cNvPr id="3" name="OTLSHAPE_TB_00000000000000000000000000000000_RightEndCaps">
            <a:extLst>
              <a:ext uri="{FF2B5EF4-FFF2-40B4-BE49-F238E27FC236}">
                <a16:creationId xmlns:a16="http://schemas.microsoft.com/office/drawing/2014/main" id="{578197A2-8DC6-4503-968F-7515D7A9F62A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11411034" y="1765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pt-PT" b="1" spc="-38">
                <a:solidFill>
                  <a:srgbClr val="C0504D"/>
                </a:solidFill>
                <a:latin typeface="Calibri" panose="020F0502020204030204" pitchFamily="34" charset="0"/>
              </a:rPr>
              <a:t>2017</a:t>
            </a:r>
          </a:p>
        </p:txBody>
      </p: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094D2F65-8835-462F-B7E0-5D7A310E08F4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933365" y="1714500"/>
            <a:ext cx="10337800" cy="381000"/>
          </a:xfrm>
          <a:prstGeom prst="rect">
            <a:avLst/>
          </a:prstGeom>
          <a:gradFill flip="none" rotWithShape="1">
            <a:gsLst>
              <a:gs pos="0">
                <a:srgbClr val="44546A"/>
              </a:gs>
              <a:gs pos="0">
                <a:schemeClr val="dk2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OTLSHAPE_TB_00000000000000000000000000000000_ElapsedTime">
            <a:extLst>
              <a:ext uri="{FF2B5EF4-FFF2-40B4-BE49-F238E27FC236}">
                <a16:creationId xmlns:a16="http://schemas.microsoft.com/office/drawing/2014/main" id="{685F80E4-D1FA-45E0-90E7-A9EE35032820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933365" y="2019300"/>
            <a:ext cx="6680200" cy="7620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OTLSHAPE_TB_00000000000000000000000000000000_TodayMarkerShape">
            <a:extLst>
              <a:ext uri="{FF2B5EF4-FFF2-40B4-BE49-F238E27FC236}">
                <a16:creationId xmlns:a16="http://schemas.microsoft.com/office/drawing/2014/main" id="{EBE5EC2B-0321-4B01-9FC5-D121C8CC7545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7550477" y="20955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OTLSHAPE_TB_00000000000000000000000000000000_TodayMarkerText">
            <a:extLst>
              <a:ext uri="{FF2B5EF4-FFF2-40B4-BE49-F238E27FC236}">
                <a16:creationId xmlns:a16="http://schemas.microsoft.com/office/drawing/2014/main" id="{104F9FFA-5B25-4C04-B66C-6FF6E64377CE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7461121" y="2222500"/>
            <a:ext cx="2921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pt-PT" sz="1200" spc="-18">
                <a:solidFill>
                  <a:schemeClr val="dk1"/>
                </a:solidFill>
                <a:latin typeface="Calibri" panose="020F0502020204030204" pitchFamily="34" charset="0"/>
              </a:rPr>
              <a:t>Hoje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BBA11C74-7BF2-49D2-B688-AC65C02AC02A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996865" y="1811973"/>
            <a:ext cx="5588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pt-PT" sz="1200" spc="-8">
                <a:solidFill>
                  <a:schemeClr val="lt1"/>
                </a:solidFill>
                <a:latin typeface="Calibri" panose="020F0502020204030204" pitchFamily="34" charset="0"/>
              </a:rPr>
              <a:t>fevereiro</a:t>
            </a:r>
          </a:p>
        </p:txBody>
      </p:sp>
      <p:cxnSp>
        <p:nvCxnSpPr>
          <p:cNvPr id="9" name="OTLSHAPE_TB_00000000000000000000000000000000_Separator1">
            <a:extLst>
              <a:ext uri="{FF2B5EF4-FFF2-40B4-BE49-F238E27FC236}">
                <a16:creationId xmlns:a16="http://schemas.microsoft.com/office/drawing/2014/main" id="{0F2274E8-40EE-4C52-AD09-1AB90D17E44A}"/>
              </a:ext>
            </a:extLst>
          </p:cNvPr>
          <p:cNvCxnSpPr/>
          <p:nvPr>
            <p:custDataLst>
              <p:tags r:id="rId36"/>
            </p:custDataLst>
          </p:nvPr>
        </p:nvCxnSpPr>
        <p:spPr>
          <a:xfrm>
            <a:off x="2530644" y="1803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TLSHAPE_TB_00000000000000000000000000000000_TimescaleInterval2">
            <a:extLst>
              <a:ext uri="{FF2B5EF4-FFF2-40B4-BE49-F238E27FC236}">
                <a16:creationId xmlns:a16="http://schemas.microsoft.com/office/drawing/2014/main" id="{9A10D8C3-3D3F-4A8A-955A-089F0B04FF21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2594145" y="1811973"/>
            <a:ext cx="3937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pt-PT" sz="1200" spc="-14">
                <a:solidFill>
                  <a:schemeClr val="lt1"/>
                </a:solidFill>
                <a:latin typeface="Calibri" panose="020F0502020204030204" pitchFamily="34" charset="0"/>
              </a:rPr>
              <a:t>março</a:t>
            </a:r>
          </a:p>
        </p:txBody>
      </p:sp>
      <p:cxnSp>
        <p:nvCxnSpPr>
          <p:cNvPr id="11" name="OTLSHAPE_TB_00000000000000000000000000000000_Separator2">
            <a:extLst>
              <a:ext uri="{FF2B5EF4-FFF2-40B4-BE49-F238E27FC236}">
                <a16:creationId xmlns:a16="http://schemas.microsoft.com/office/drawing/2014/main" id="{E0505FAD-84E5-44D1-BC57-9D16B265FBAE}"/>
              </a:ext>
            </a:extLst>
          </p:cNvPr>
          <p:cNvCxnSpPr/>
          <p:nvPr>
            <p:custDataLst>
              <p:tags r:id="rId38"/>
            </p:custDataLst>
          </p:nvPr>
        </p:nvCxnSpPr>
        <p:spPr>
          <a:xfrm>
            <a:off x="4299060" y="1803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TLSHAPE_TB_00000000000000000000000000000000_TimescaleInterval3">
            <a:extLst>
              <a:ext uri="{FF2B5EF4-FFF2-40B4-BE49-F238E27FC236}">
                <a16:creationId xmlns:a16="http://schemas.microsoft.com/office/drawing/2014/main" id="{D0064084-C3AD-4F96-8651-E558B01B2C1C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4362561" y="1811973"/>
            <a:ext cx="2794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pt-PT" sz="1200" spc="-12">
                <a:solidFill>
                  <a:schemeClr val="lt1"/>
                </a:solidFill>
                <a:latin typeface="Calibri" panose="020F0502020204030204" pitchFamily="34" charset="0"/>
              </a:rPr>
              <a:t>abril</a:t>
            </a:r>
          </a:p>
        </p:txBody>
      </p:sp>
      <p:cxnSp>
        <p:nvCxnSpPr>
          <p:cNvPr id="13" name="OTLSHAPE_TB_00000000000000000000000000000000_Separator3">
            <a:extLst>
              <a:ext uri="{FF2B5EF4-FFF2-40B4-BE49-F238E27FC236}">
                <a16:creationId xmlns:a16="http://schemas.microsoft.com/office/drawing/2014/main" id="{FCF32C53-251F-4278-9E7B-5FD799D8BEA1}"/>
              </a:ext>
            </a:extLst>
          </p:cNvPr>
          <p:cNvCxnSpPr/>
          <p:nvPr>
            <p:custDataLst>
              <p:tags r:id="rId40"/>
            </p:custDataLst>
          </p:nvPr>
        </p:nvCxnSpPr>
        <p:spPr>
          <a:xfrm>
            <a:off x="6010431" y="1803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TLSHAPE_TB_00000000000000000000000000000000_TimescaleInterval4">
            <a:extLst>
              <a:ext uri="{FF2B5EF4-FFF2-40B4-BE49-F238E27FC236}">
                <a16:creationId xmlns:a16="http://schemas.microsoft.com/office/drawing/2014/main" id="{097E511D-4700-4634-AD29-C52F009D6E73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6073932" y="1811973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pt-PT" sz="1200" spc="-18">
                <a:solidFill>
                  <a:schemeClr val="lt1"/>
                </a:solidFill>
                <a:latin typeface="Calibri" panose="020F0502020204030204" pitchFamily="34" charset="0"/>
              </a:rPr>
              <a:t>maio</a:t>
            </a:r>
          </a:p>
        </p:txBody>
      </p:sp>
      <p:cxnSp>
        <p:nvCxnSpPr>
          <p:cNvPr id="15" name="OTLSHAPE_TB_00000000000000000000000000000000_Separator4">
            <a:extLst>
              <a:ext uri="{FF2B5EF4-FFF2-40B4-BE49-F238E27FC236}">
                <a16:creationId xmlns:a16="http://schemas.microsoft.com/office/drawing/2014/main" id="{B74C5A45-CC88-4248-9CBF-1EB617312AEB}"/>
              </a:ext>
            </a:extLst>
          </p:cNvPr>
          <p:cNvCxnSpPr/>
          <p:nvPr>
            <p:custDataLst>
              <p:tags r:id="rId42"/>
            </p:custDataLst>
          </p:nvPr>
        </p:nvCxnSpPr>
        <p:spPr>
          <a:xfrm>
            <a:off x="7778848" y="1803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TLSHAPE_TB_00000000000000000000000000000000_TimescaleInterval5">
            <a:extLst>
              <a:ext uri="{FF2B5EF4-FFF2-40B4-BE49-F238E27FC236}">
                <a16:creationId xmlns:a16="http://schemas.microsoft.com/office/drawing/2014/main" id="{DEBB487B-4423-4FC6-92A8-E14B18EB184F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7842348" y="1811973"/>
            <a:ext cx="353943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pt-PT" sz="1200" spc="-12">
                <a:solidFill>
                  <a:schemeClr val="lt1"/>
                </a:solidFill>
                <a:latin typeface="Calibri" panose="020F0502020204030204" pitchFamily="34" charset="0"/>
              </a:rPr>
              <a:t>junho</a:t>
            </a:r>
          </a:p>
        </p:txBody>
      </p:sp>
      <p:cxnSp>
        <p:nvCxnSpPr>
          <p:cNvPr id="17" name="OTLSHAPE_TB_00000000000000000000000000000000_Separator5">
            <a:extLst>
              <a:ext uri="{FF2B5EF4-FFF2-40B4-BE49-F238E27FC236}">
                <a16:creationId xmlns:a16="http://schemas.microsoft.com/office/drawing/2014/main" id="{12EAC058-9659-44AA-A59C-F3A024C92F0A}"/>
              </a:ext>
            </a:extLst>
          </p:cNvPr>
          <p:cNvCxnSpPr/>
          <p:nvPr>
            <p:custDataLst>
              <p:tags r:id="rId44"/>
            </p:custDataLst>
          </p:nvPr>
        </p:nvCxnSpPr>
        <p:spPr>
          <a:xfrm>
            <a:off x="9490218" y="1803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TLSHAPE_TB_00000000000000000000000000000000_TimescaleInterval6">
            <a:extLst>
              <a:ext uri="{FF2B5EF4-FFF2-40B4-BE49-F238E27FC236}">
                <a16:creationId xmlns:a16="http://schemas.microsoft.com/office/drawing/2014/main" id="{02F8F0E0-708D-4A1D-876A-F6FA7FF20541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9553719" y="1811973"/>
            <a:ext cx="3175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pt-PT" sz="1200" spc="-12">
                <a:solidFill>
                  <a:schemeClr val="lt1"/>
                </a:solidFill>
                <a:latin typeface="Calibri" panose="020F0502020204030204" pitchFamily="34" charset="0"/>
              </a:rPr>
              <a:t>julho</a:t>
            </a:r>
          </a:p>
        </p:txBody>
      </p:sp>
      <p:sp>
        <p:nvSpPr>
          <p:cNvPr id="46" name="OTLSHAPE_M_519cf47997424653984a406292480162_Title">
            <a:extLst>
              <a:ext uri="{FF2B5EF4-FFF2-40B4-BE49-F238E27FC236}">
                <a16:creationId xmlns:a16="http://schemas.microsoft.com/office/drawing/2014/main" id="{FC33E9DC-EDAD-4FFE-B5FE-002BC3AC9482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2302839" y="1160357"/>
            <a:ext cx="2095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2">
                <a:solidFill>
                  <a:schemeClr val="dk1"/>
                </a:solidFill>
                <a:latin typeface="Calibri" panose="020F0502020204030204" pitchFamily="34" charset="0"/>
              </a:rPr>
              <a:t>Início do Projecto (Reuniões Iniciais)</a:t>
            </a:r>
          </a:p>
        </p:txBody>
      </p:sp>
      <p:sp>
        <p:nvSpPr>
          <p:cNvPr id="47" name="OTLSHAPE_M_519cf47997424653984a406292480162_Date">
            <a:extLst>
              <a:ext uri="{FF2B5EF4-FFF2-40B4-BE49-F238E27FC236}">
                <a16:creationId xmlns:a16="http://schemas.microsoft.com/office/drawing/2014/main" id="{72D78228-74A9-4017-B65E-2033B4B674FB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2302839" y="1343575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8">
                <a:solidFill>
                  <a:srgbClr val="1F497E"/>
                </a:solidFill>
                <a:latin typeface="Calibri" panose="020F0502020204030204" pitchFamily="34" charset="0"/>
              </a:rPr>
              <a:t>20/02/2017</a:t>
            </a:r>
          </a:p>
        </p:txBody>
      </p:sp>
      <p:sp>
        <p:nvSpPr>
          <p:cNvPr id="48" name="OTLSHAPE_M_519cf47997424653984a406292480162_Shape">
            <a:extLst>
              <a:ext uri="{FF2B5EF4-FFF2-40B4-BE49-F238E27FC236}">
                <a16:creationId xmlns:a16="http://schemas.microsoft.com/office/drawing/2014/main" id="{D5A9D93F-507B-471F-8F3D-7DC1BEB1CD65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 rot="16200000">
            <a:off x="2105989" y="1272328"/>
            <a:ext cx="165100" cy="165100"/>
          </a:xfrm>
          <a:prstGeom prst="flowChartMerge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9" name="OTLSHAPE_M_1275c1619a564039ba0fdbcfde345c7e_Title">
            <a:extLst>
              <a:ext uri="{FF2B5EF4-FFF2-40B4-BE49-F238E27FC236}">
                <a16:creationId xmlns:a16="http://schemas.microsoft.com/office/drawing/2014/main" id="{23C2C8EA-5410-4337-A09A-756131C8D058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3500799" y="255270"/>
            <a:ext cx="2324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4">
                <a:solidFill>
                  <a:schemeClr val="dk1"/>
                </a:solidFill>
                <a:latin typeface="Calibri" panose="020F0502020204030204" pitchFamily="34" charset="0"/>
              </a:rPr>
              <a:t>Plano Projecto/Inicio Desenvolvimentos</a:t>
            </a:r>
          </a:p>
        </p:txBody>
      </p:sp>
      <p:sp>
        <p:nvSpPr>
          <p:cNvPr id="50" name="OTLSHAPE_M_1275c1619a564039ba0fdbcfde345c7e_Date">
            <a:extLst>
              <a:ext uri="{FF2B5EF4-FFF2-40B4-BE49-F238E27FC236}">
                <a16:creationId xmlns:a16="http://schemas.microsoft.com/office/drawing/2014/main" id="{0425D661-C034-432F-AE5D-17F8F7BC7E01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3500799" y="438489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8">
                <a:solidFill>
                  <a:srgbClr val="1F497E"/>
                </a:solidFill>
                <a:latin typeface="Calibri" panose="020F0502020204030204" pitchFamily="34" charset="0"/>
              </a:rPr>
              <a:t>13/03/2017</a:t>
            </a:r>
          </a:p>
        </p:txBody>
      </p:sp>
      <p:sp>
        <p:nvSpPr>
          <p:cNvPr id="51" name="OTLSHAPE_M_1275c1619a564039ba0fdbcfde345c7e_Shape">
            <a:extLst>
              <a:ext uri="{FF2B5EF4-FFF2-40B4-BE49-F238E27FC236}">
                <a16:creationId xmlns:a16="http://schemas.microsoft.com/office/drawing/2014/main" id="{282142C8-E744-45EB-9CAE-62C613C7CC3A}"/>
              </a:ext>
            </a:extLst>
          </p:cNvPr>
          <p:cNvSpPr/>
          <p:nvPr>
            <p:custDataLst>
              <p:tags r:id="rId51"/>
            </p:custDataLst>
          </p:nvPr>
        </p:nvSpPr>
        <p:spPr>
          <a:xfrm rot="16200000">
            <a:off x="3303949" y="367242"/>
            <a:ext cx="165100" cy="165100"/>
          </a:xfrm>
          <a:prstGeom prst="flowChartMerge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2" name="OTLSHAPE_M_c9d02206176b42aa8f47a833fa3e7abd_Title">
            <a:extLst>
              <a:ext uri="{FF2B5EF4-FFF2-40B4-BE49-F238E27FC236}">
                <a16:creationId xmlns:a16="http://schemas.microsoft.com/office/drawing/2014/main" id="{03C63298-D2CA-4674-A0D7-92E8CC057094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3900119" y="707813"/>
            <a:ext cx="1231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4">
                <a:solidFill>
                  <a:schemeClr val="dk1"/>
                </a:solidFill>
                <a:latin typeface="Calibri" panose="020F0502020204030204" pitchFamily="34" charset="0"/>
              </a:rPr>
              <a:t>Análise de Requisitos</a:t>
            </a:r>
          </a:p>
        </p:txBody>
      </p:sp>
      <p:sp>
        <p:nvSpPr>
          <p:cNvPr id="53" name="OTLSHAPE_M_c9d02206176b42aa8f47a833fa3e7abd_Date">
            <a:extLst>
              <a:ext uri="{FF2B5EF4-FFF2-40B4-BE49-F238E27FC236}">
                <a16:creationId xmlns:a16="http://schemas.microsoft.com/office/drawing/2014/main" id="{CE47371D-745E-4B8C-9882-8FB7EDF46AFB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3900119" y="891032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8">
                <a:solidFill>
                  <a:srgbClr val="1F497E"/>
                </a:solidFill>
                <a:latin typeface="Calibri" panose="020F0502020204030204" pitchFamily="34" charset="0"/>
              </a:rPr>
              <a:t>20/03/2017</a:t>
            </a:r>
          </a:p>
        </p:txBody>
      </p:sp>
      <p:sp>
        <p:nvSpPr>
          <p:cNvPr id="54" name="OTLSHAPE_M_c9d02206176b42aa8f47a833fa3e7abd_Shape">
            <a:extLst>
              <a:ext uri="{FF2B5EF4-FFF2-40B4-BE49-F238E27FC236}">
                <a16:creationId xmlns:a16="http://schemas.microsoft.com/office/drawing/2014/main" id="{95B25B6B-16B7-4262-AF77-DF3FC755941D}"/>
              </a:ext>
            </a:extLst>
          </p:cNvPr>
          <p:cNvSpPr/>
          <p:nvPr>
            <p:custDataLst>
              <p:tags r:id="rId54"/>
            </p:custDataLst>
          </p:nvPr>
        </p:nvSpPr>
        <p:spPr>
          <a:xfrm rot="16200000">
            <a:off x="3703269" y="819785"/>
            <a:ext cx="165100" cy="165100"/>
          </a:xfrm>
          <a:prstGeom prst="flowChartMerge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5" name="OTLSHAPE_M_ba3d1866e61443d2824954dee13202fc_Title">
            <a:extLst>
              <a:ext uri="{FF2B5EF4-FFF2-40B4-BE49-F238E27FC236}">
                <a16:creationId xmlns:a16="http://schemas.microsoft.com/office/drawing/2014/main" id="{E0014D2C-2046-4CF1-B822-D8A3BF473115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4755804" y="1160357"/>
            <a:ext cx="1612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4">
                <a:solidFill>
                  <a:schemeClr val="dk1"/>
                </a:solidFill>
                <a:latin typeface="Calibri" panose="020F0502020204030204" pitchFamily="34" charset="0"/>
              </a:rPr>
              <a:t>Projeto Conceptual e Lógico</a:t>
            </a:r>
          </a:p>
        </p:txBody>
      </p:sp>
      <p:sp>
        <p:nvSpPr>
          <p:cNvPr id="56" name="OTLSHAPE_M_ba3d1866e61443d2824954dee13202fc_Date">
            <a:extLst>
              <a:ext uri="{FF2B5EF4-FFF2-40B4-BE49-F238E27FC236}">
                <a16:creationId xmlns:a16="http://schemas.microsoft.com/office/drawing/2014/main" id="{2BDC9DF9-D8C0-4ECE-9BDB-56275B444631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4755804" y="1343575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8">
                <a:solidFill>
                  <a:srgbClr val="1F497E"/>
                </a:solidFill>
                <a:latin typeface="Calibri" panose="020F0502020204030204" pitchFamily="34" charset="0"/>
              </a:rPr>
              <a:t>04/04/2017</a:t>
            </a:r>
          </a:p>
        </p:txBody>
      </p:sp>
      <p:sp>
        <p:nvSpPr>
          <p:cNvPr id="57" name="OTLSHAPE_M_ba3d1866e61443d2824954dee13202fc_Shape">
            <a:extLst>
              <a:ext uri="{FF2B5EF4-FFF2-40B4-BE49-F238E27FC236}">
                <a16:creationId xmlns:a16="http://schemas.microsoft.com/office/drawing/2014/main" id="{F1799E5E-52E7-487D-81DA-1DC16EAB9931}"/>
              </a:ext>
            </a:extLst>
          </p:cNvPr>
          <p:cNvSpPr/>
          <p:nvPr>
            <p:custDataLst>
              <p:tags r:id="rId57"/>
            </p:custDataLst>
          </p:nvPr>
        </p:nvSpPr>
        <p:spPr>
          <a:xfrm rot="16200000">
            <a:off x="4558954" y="1272328"/>
            <a:ext cx="165100" cy="165100"/>
          </a:xfrm>
          <a:prstGeom prst="flowChartMerge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8" name="OTLSHAPE_M_450c7db8387b450f980d8ef4335fdf31_Title">
            <a:extLst>
              <a:ext uri="{FF2B5EF4-FFF2-40B4-BE49-F238E27FC236}">
                <a16:creationId xmlns:a16="http://schemas.microsoft.com/office/drawing/2014/main" id="{E9F7DAF1-BC34-4B7A-8FE3-07418A0FA815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7665134" y="1160357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Projecto Físico</a:t>
            </a:r>
          </a:p>
        </p:txBody>
      </p:sp>
      <p:sp>
        <p:nvSpPr>
          <p:cNvPr id="59" name="OTLSHAPE_M_450c7db8387b450f980d8ef4335fdf31_Date">
            <a:extLst>
              <a:ext uri="{FF2B5EF4-FFF2-40B4-BE49-F238E27FC236}">
                <a16:creationId xmlns:a16="http://schemas.microsoft.com/office/drawing/2014/main" id="{49BAC778-6E1F-4D04-8982-FEF6B1E2E6B0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7665134" y="1343575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8">
                <a:solidFill>
                  <a:srgbClr val="1F497E"/>
                </a:solidFill>
                <a:latin typeface="Calibri" panose="020F0502020204030204" pitchFamily="34" charset="0"/>
              </a:rPr>
              <a:t>25/05/2017</a:t>
            </a:r>
          </a:p>
        </p:txBody>
      </p:sp>
      <p:sp>
        <p:nvSpPr>
          <p:cNvPr id="60" name="OTLSHAPE_M_450c7db8387b450f980d8ef4335fdf31_Shape">
            <a:extLst>
              <a:ext uri="{FF2B5EF4-FFF2-40B4-BE49-F238E27FC236}">
                <a16:creationId xmlns:a16="http://schemas.microsoft.com/office/drawing/2014/main" id="{1264CDC3-1C21-4499-A480-8AFD609F2EA4}"/>
              </a:ext>
            </a:extLst>
          </p:cNvPr>
          <p:cNvSpPr/>
          <p:nvPr>
            <p:custDataLst>
              <p:tags r:id="rId60"/>
            </p:custDataLst>
          </p:nvPr>
        </p:nvSpPr>
        <p:spPr>
          <a:xfrm rot="16200000">
            <a:off x="7468284" y="1272328"/>
            <a:ext cx="165100" cy="165100"/>
          </a:xfrm>
          <a:prstGeom prst="flowChartMerge">
            <a:avLst/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1" name="OTLSHAPE_M_1efe3f3b4c654e309e85d78cbfcfe884_Title">
            <a:extLst>
              <a:ext uri="{FF2B5EF4-FFF2-40B4-BE49-F238E27FC236}">
                <a16:creationId xmlns:a16="http://schemas.microsoft.com/office/drawing/2014/main" id="{B7FACC14-BFC8-41A9-802B-B69921F1888C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7950363" y="2931668"/>
            <a:ext cx="1879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4">
                <a:solidFill>
                  <a:schemeClr val="dk1"/>
                </a:solidFill>
                <a:latin typeface="Calibri" panose="020F0502020204030204" pitchFamily="34" charset="0"/>
              </a:rPr>
              <a:t>Reunião Apresentação / Kick Off</a:t>
            </a:r>
          </a:p>
        </p:txBody>
      </p:sp>
      <p:sp>
        <p:nvSpPr>
          <p:cNvPr id="62" name="OTLSHAPE_M_1efe3f3b4c654e309e85d78cbfcfe884_Date">
            <a:extLst>
              <a:ext uri="{FF2B5EF4-FFF2-40B4-BE49-F238E27FC236}">
                <a16:creationId xmlns:a16="http://schemas.microsoft.com/office/drawing/2014/main" id="{27584EBD-C86C-4B3E-9132-7A61CC33E781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7950363" y="2763943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8">
                <a:solidFill>
                  <a:srgbClr val="1F497E"/>
                </a:solidFill>
                <a:latin typeface="Calibri" panose="020F0502020204030204" pitchFamily="34" charset="0"/>
              </a:rPr>
              <a:t>30/05/2017</a:t>
            </a:r>
          </a:p>
        </p:txBody>
      </p:sp>
      <p:sp>
        <p:nvSpPr>
          <p:cNvPr id="63" name="OTLSHAPE_M_1efe3f3b4c654e309e85d78cbfcfe884_Shape">
            <a:extLst>
              <a:ext uri="{FF2B5EF4-FFF2-40B4-BE49-F238E27FC236}">
                <a16:creationId xmlns:a16="http://schemas.microsoft.com/office/drawing/2014/main" id="{D382F542-2EAC-4427-836B-4CC9CF3515EE}"/>
              </a:ext>
            </a:extLst>
          </p:cNvPr>
          <p:cNvSpPr/>
          <p:nvPr>
            <p:custDataLst>
              <p:tags r:id="rId63"/>
            </p:custDataLst>
          </p:nvPr>
        </p:nvSpPr>
        <p:spPr>
          <a:xfrm rot="16200000">
            <a:off x="7753513" y="2825115"/>
            <a:ext cx="165100" cy="165100"/>
          </a:xfrm>
          <a:prstGeom prst="flowChartMerg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54" name="OTLSHAPE_M_465cf49a91cc456b9d75f76fde514684_Title">
            <a:extLst>
              <a:ext uri="{FF2B5EF4-FFF2-40B4-BE49-F238E27FC236}">
                <a16:creationId xmlns:a16="http://schemas.microsoft.com/office/drawing/2014/main" id="{8EA6B10A-A60D-4E9D-9443-8D520019106B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8235591" y="2479125"/>
            <a:ext cx="1181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4">
                <a:solidFill>
                  <a:schemeClr val="dk1"/>
                </a:solidFill>
                <a:latin typeface="Calibri" panose="020F0502020204030204" pitchFamily="34" charset="0"/>
              </a:rPr>
              <a:t>Colocação BD online</a:t>
            </a:r>
          </a:p>
        </p:txBody>
      </p:sp>
      <p:sp>
        <p:nvSpPr>
          <p:cNvPr id="3255" name="OTLSHAPE_M_465cf49a91cc456b9d75f76fde514684_Date">
            <a:extLst>
              <a:ext uri="{FF2B5EF4-FFF2-40B4-BE49-F238E27FC236}">
                <a16:creationId xmlns:a16="http://schemas.microsoft.com/office/drawing/2014/main" id="{D5ED692E-D41B-4578-8923-B682436235B2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8235591" y="2311400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8">
                <a:solidFill>
                  <a:srgbClr val="1F497E"/>
                </a:solidFill>
                <a:latin typeface="Calibri" panose="020F0502020204030204" pitchFamily="34" charset="0"/>
              </a:rPr>
              <a:t>04/06/2017</a:t>
            </a:r>
          </a:p>
        </p:txBody>
      </p:sp>
      <p:sp>
        <p:nvSpPr>
          <p:cNvPr id="3256" name="OTLSHAPE_M_465cf49a91cc456b9d75f76fde514684_Shape">
            <a:extLst>
              <a:ext uri="{FF2B5EF4-FFF2-40B4-BE49-F238E27FC236}">
                <a16:creationId xmlns:a16="http://schemas.microsoft.com/office/drawing/2014/main" id="{E6D53BD2-CAE7-47DC-9C95-047151265823}"/>
              </a:ext>
            </a:extLst>
          </p:cNvPr>
          <p:cNvSpPr/>
          <p:nvPr>
            <p:custDataLst>
              <p:tags r:id="rId66"/>
            </p:custDataLst>
          </p:nvPr>
        </p:nvSpPr>
        <p:spPr>
          <a:xfrm rot="16200000">
            <a:off x="8038741" y="2372572"/>
            <a:ext cx="165100" cy="165100"/>
          </a:xfrm>
          <a:prstGeom prst="flowChartMerge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57" name="OTLSHAPE_M_15106fb433414ce9a054e727cf1cae31_Title">
            <a:extLst>
              <a:ext uri="{FF2B5EF4-FFF2-40B4-BE49-F238E27FC236}">
                <a16:creationId xmlns:a16="http://schemas.microsoft.com/office/drawing/2014/main" id="{90EC7085-A200-4B44-8597-1BC881DAE281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9034231" y="4007273"/>
            <a:ext cx="2451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4">
                <a:solidFill>
                  <a:schemeClr val="dk1"/>
                </a:solidFill>
                <a:latin typeface="Calibri" panose="020F0502020204030204" pitchFamily="34" charset="0"/>
              </a:rPr>
              <a:t>Correcções e Desenvolvimentos adicionais</a:t>
            </a:r>
          </a:p>
        </p:txBody>
      </p:sp>
      <p:sp>
        <p:nvSpPr>
          <p:cNvPr id="3258" name="OTLSHAPE_M_15106fb433414ce9a054e727cf1cae31_Date">
            <a:extLst>
              <a:ext uri="{FF2B5EF4-FFF2-40B4-BE49-F238E27FC236}">
                <a16:creationId xmlns:a16="http://schemas.microsoft.com/office/drawing/2014/main" id="{61270AE5-8C71-4BCC-B25D-A2215FD45C8D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9034231" y="3839549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8">
                <a:solidFill>
                  <a:srgbClr val="1F497E"/>
                </a:solidFill>
                <a:latin typeface="Calibri" panose="020F0502020204030204" pitchFamily="34" charset="0"/>
              </a:rPr>
              <a:t>18/06/2017</a:t>
            </a:r>
          </a:p>
        </p:txBody>
      </p:sp>
      <p:sp>
        <p:nvSpPr>
          <p:cNvPr id="3259" name="OTLSHAPE_M_15106fb433414ce9a054e727cf1cae31_Shape">
            <a:extLst>
              <a:ext uri="{FF2B5EF4-FFF2-40B4-BE49-F238E27FC236}">
                <a16:creationId xmlns:a16="http://schemas.microsoft.com/office/drawing/2014/main" id="{2DED2179-ABCA-4A9F-A4D8-B7BA58AC1F37}"/>
              </a:ext>
            </a:extLst>
          </p:cNvPr>
          <p:cNvSpPr/>
          <p:nvPr>
            <p:custDataLst>
              <p:tags r:id="rId69"/>
            </p:custDataLst>
          </p:nvPr>
        </p:nvSpPr>
        <p:spPr>
          <a:xfrm rot="16200000">
            <a:off x="8837381" y="3900720"/>
            <a:ext cx="165100" cy="165100"/>
          </a:xfrm>
          <a:prstGeom prst="flowChartMerge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60" name="OTLSHAPE_M_e20f2d2dabd44ae5b94e6bd1fedee801_Title">
            <a:extLst>
              <a:ext uri="{FF2B5EF4-FFF2-40B4-BE49-F238E27FC236}">
                <a16:creationId xmlns:a16="http://schemas.microsoft.com/office/drawing/2014/main" id="{DC97624D-53E3-4885-A7AE-2450FEFEFD1E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9604688" y="3384211"/>
            <a:ext cx="24892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>
                <a:solidFill>
                  <a:schemeClr val="dk1"/>
                </a:solidFill>
                <a:latin typeface="Calibri" panose="020F0502020204030204" pitchFamily="34" charset="0"/>
              </a:rPr>
              <a:t>Correcções e Desenvolvimentos adicionais Finais</a:t>
            </a:r>
          </a:p>
        </p:txBody>
      </p:sp>
      <p:sp>
        <p:nvSpPr>
          <p:cNvPr id="3261" name="OTLSHAPE_M_e20f2d2dabd44ae5b94e6bd1fedee801_Date">
            <a:extLst>
              <a:ext uri="{FF2B5EF4-FFF2-40B4-BE49-F238E27FC236}">
                <a16:creationId xmlns:a16="http://schemas.microsoft.com/office/drawing/2014/main" id="{1A2F941C-5251-4A0B-806F-8E81C607B54A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9604688" y="3216487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8">
                <a:solidFill>
                  <a:srgbClr val="1F497E"/>
                </a:solidFill>
                <a:latin typeface="Calibri" panose="020F0502020204030204" pitchFamily="34" charset="0"/>
              </a:rPr>
              <a:t>28/06/2017</a:t>
            </a:r>
          </a:p>
        </p:txBody>
      </p:sp>
      <p:sp>
        <p:nvSpPr>
          <p:cNvPr id="3262" name="OTLSHAPE_M_e20f2d2dabd44ae5b94e6bd1fedee801_Shape">
            <a:extLst>
              <a:ext uri="{FF2B5EF4-FFF2-40B4-BE49-F238E27FC236}">
                <a16:creationId xmlns:a16="http://schemas.microsoft.com/office/drawing/2014/main" id="{6F60322E-169B-425F-947C-935E7290A106}"/>
              </a:ext>
            </a:extLst>
          </p:cNvPr>
          <p:cNvSpPr/>
          <p:nvPr>
            <p:custDataLst>
              <p:tags r:id="rId72"/>
            </p:custDataLst>
          </p:nvPr>
        </p:nvSpPr>
        <p:spPr>
          <a:xfrm rot="16200000">
            <a:off x="9407838" y="3362918"/>
            <a:ext cx="165100" cy="165100"/>
          </a:xfrm>
          <a:prstGeom prst="flowChartMerge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63" name="OTLSHAPE_M_848de79e1a704885a6276f754ad7279f_Title">
            <a:extLst>
              <a:ext uri="{FF2B5EF4-FFF2-40B4-BE49-F238E27FC236}">
                <a16:creationId xmlns:a16="http://schemas.microsoft.com/office/drawing/2014/main" id="{6567ACF7-C412-4E76-AF1A-0B0F0A303F13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10232190" y="2931668"/>
            <a:ext cx="1117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4">
                <a:solidFill>
                  <a:schemeClr val="dk1"/>
                </a:solidFill>
                <a:latin typeface="Calibri" panose="020F0502020204030204" pitchFamily="34" charset="0"/>
              </a:rPr>
              <a:t>Migração de Dados</a:t>
            </a:r>
          </a:p>
        </p:txBody>
      </p:sp>
      <p:sp>
        <p:nvSpPr>
          <p:cNvPr id="3072" name="OTLSHAPE_M_848de79e1a704885a6276f754ad7279f_Date">
            <a:extLst>
              <a:ext uri="{FF2B5EF4-FFF2-40B4-BE49-F238E27FC236}">
                <a16:creationId xmlns:a16="http://schemas.microsoft.com/office/drawing/2014/main" id="{59FB03A0-96F2-4779-A566-492BC728F6A2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10232190" y="2763943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8">
                <a:solidFill>
                  <a:srgbClr val="1F497E"/>
                </a:solidFill>
                <a:latin typeface="Calibri" panose="020F0502020204030204" pitchFamily="34" charset="0"/>
              </a:rPr>
              <a:t>09/07/2017</a:t>
            </a:r>
          </a:p>
        </p:txBody>
      </p:sp>
      <p:sp>
        <p:nvSpPr>
          <p:cNvPr id="3073" name="OTLSHAPE_M_848de79e1a704885a6276f754ad7279f_Shape">
            <a:extLst>
              <a:ext uri="{FF2B5EF4-FFF2-40B4-BE49-F238E27FC236}">
                <a16:creationId xmlns:a16="http://schemas.microsoft.com/office/drawing/2014/main" id="{802F4C73-21EA-4626-86EC-5723655DE81F}"/>
              </a:ext>
            </a:extLst>
          </p:cNvPr>
          <p:cNvSpPr/>
          <p:nvPr>
            <p:custDataLst>
              <p:tags r:id="rId75"/>
            </p:custDataLst>
          </p:nvPr>
        </p:nvSpPr>
        <p:spPr>
          <a:xfrm rot="16200000">
            <a:off x="10035340" y="2825115"/>
            <a:ext cx="165100" cy="165100"/>
          </a:xfrm>
          <a:prstGeom prst="flowChartMerge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74" name="OTLSHAPE_M_456a80fff39c4149a00d6d9ab1e71f9d_Title">
            <a:extLst>
              <a:ext uri="{FF2B5EF4-FFF2-40B4-BE49-F238E27FC236}">
                <a16:creationId xmlns:a16="http://schemas.microsoft.com/office/drawing/2014/main" id="{8E6CFE9A-6478-4699-ACDC-7ED33F2B3806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10289236" y="2479125"/>
            <a:ext cx="1219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4">
                <a:solidFill>
                  <a:schemeClr val="dk1"/>
                </a:solidFill>
                <a:latin typeface="Calibri" panose="020F0502020204030204" pitchFamily="34" charset="0"/>
              </a:rPr>
              <a:t>Arranque do Sistema</a:t>
            </a:r>
          </a:p>
        </p:txBody>
      </p:sp>
      <p:sp>
        <p:nvSpPr>
          <p:cNvPr id="3075" name="OTLSHAPE_M_456a80fff39c4149a00d6d9ab1e71f9d_Date">
            <a:extLst>
              <a:ext uri="{FF2B5EF4-FFF2-40B4-BE49-F238E27FC236}">
                <a16:creationId xmlns:a16="http://schemas.microsoft.com/office/drawing/2014/main" id="{E5E9A0B0-8ACC-48EA-9C5F-22B96BEAF6E9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10289236" y="2311400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8">
                <a:solidFill>
                  <a:srgbClr val="1F497E"/>
                </a:solidFill>
                <a:latin typeface="Calibri" panose="020F0502020204030204" pitchFamily="34" charset="0"/>
              </a:rPr>
              <a:t>10/07/2017</a:t>
            </a:r>
          </a:p>
        </p:txBody>
      </p:sp>
      <p:sp>
        <p:nvSpPr>
          <p:cNvPr id="3076" name="OTLSHAPE_M_456a80fff39c4149a00d6d9ab1e71f9d_Shape">
            <a:extLst>
              <a:ext uri="{FF2B5EF4-FFF2-40B4-BE49-F238E27FC236}">
                <a16:creationId xmlns:a16="http://schemas.microsoft.com/office/drawing/2014/main" id="{8CFB41B9-9A8A-42D6-A6F7-C62E7166FEC4}"/>
              </a:ext>
            </a:extLst>
          </p:cNvPr>
          <p:cNvSpPr/>
          <p:nvPr>
            <p:custDataLst>
              <p:tags r:id="rId78"/>
            </p:custDataLst>
          </p:nvPr>
        </p:nvSpPr>
        <p:spPr>
          <a:xfrm rot="16200000">
            <a:off x="10092386" y="2372572"/>
            <a:ext cx="165100" cy="165100"/>
          </a:xfrm>
          <a:prstGeom prst="flowChartMerg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77" name="OTLSHAPE_T_acc26ad996d54a3db349c5d414400c5c_Shape">
            <a:extLst>
              <a:ext uri="{FF2B5EF4-FFF2-40B4-BE49-F238E27FC236}">
                <a16:creationId xmlns:a16="http://schemas.microsoft.com/office/drawing/2014/main" id="{8EB0A0B1-5645-41CF-9403-05B81551C8A1}"/>
              </a:ext>
            </a:extLst>
          </p:cNvPr>
          <p:cNvSpPr/>
          <p:nvPr>
            <p:custDataLst>
              <p:tags r:id="rId79"/>
            </p:custDataLst>
          </p:nvPr>
        </p:nvSpPr>
        <p:spPr>
          <a:xfrm>
            <a:off x="2017233" y="4380992"/>
            <a:ext cx="292100" cy="203200"/>
          </a:xfrm>
          <a:prstGeom prst="rect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78" name="OTLSHAPE_T_acc26ad996d54a3db349c5d414400c5c_ShapePercentage" hidden="1">
            <a:extLst>
              <a:ext uri="{FF2B5EF4-FFF2-40B4-BE49-F238E27FC236}">
                <a16:creationId xmlns:a16="http://schemas.microsoft.com/office/drawing/2014/main" id="{B10D309D-C6D1-4E59-B363-18D2682CC4CD}"/>
              </a:ext>
            </a:extLst>
          </p:cNvPr>
          <p:cNvSpPr/>
          <p:nvPr>
            <p:custDataLst>
              <p:tags r:id="rId80"/>
            </p:custDataLst>
          </p:nvPr>
        </p:nvSpPr>
        <p:spPr>
          <a:xfrm>
            <a:off x="2017233" y="4380992"/>
            <a:ext cx="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79" name="OTLSHAPE_T_acc26ad996d54a3db349c5d414400c5c_Duration" hidden="1">
            <a:extLst>
              <a:ext uri="{FF2B5EF4-FFF2-40B4-BE49-F238E27FC236}">
                <a16:creationId xmlns:a16="http://schemas.microsoft.com/office/drawing/2014/main" id="{29F1FC48-33B3-45F4-B844-4296CEEC1BFA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0" y="4380992"/>
            <a:ext cx="304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pt-PT" sz="1000">
                <a:solidFill>
                  <a:srgbClr val="C0504D"/>
                </a:solidFill>
                <a:latin typeface="Calibri" panose="020F0502020204030204" pitchFamily="34" charset="0"/>
              </a:rPr>
              <a:t>5 dias</a:t>
            </a:r>
          </a:p>
        </p:txBody>
      </p:sp>
      <p:sp>
        <p:nvSpPr>
          <p:cNvPr id="3080" name="OTLSHAPE_T_acc26ad996d54a3db349c5d414400c5c_StartDate" hidden="1">
            <a:extLst>
              <a:ext uri="{FF2B5EF4-FFF2-40B4-BE49-F238E27FC236}">
                <a16:creationId xmlns:a16="http://schemas.microsoft.com/office/drawing/2014/main" id="{1C41D5B4-7F16-4AD1-A550-98719F6B9DE3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0" y="453601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081" name="OTLSHAPE_T_acc26ad996d54a3db349c5d414400c5c_EndDate" hidden="1">
            <a:extLst>
              <a:ext uri="{FF2B5EF4-FFF2-40B4-BE49-F238E27FC236}">
                <a16:creationId xmlns:a16="http://schemas.microsoft.com/office/drawing/2014/main" id="{EF5D9BE1-F49A-4D4F-A44F-9BBC7463FC32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0" y="453601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082" name="OTLSHAPE_T_acc26ad996d54a3db349c5d414400c5c_JoinedDate">
            <a:extLst>
              <a:ext uri="{FF2B5EF4-FFF2-40B4-BE49-F238E27FC236}">
                <a16:creationId xmlns:a16="http://schemas.microsoft.com/office/drawing/2014/main" id="{5B8C7E84-8234-429B-BE82-E000D32B968F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2353222" y="4405080"/>
            <a:ext cx="1473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nb-NO" sz="1000" spc="-4">
                <a:solidFill>
                  <a:srgbClr val="1F497E"/>
                </a:solidFill>
                <a:latin typeface="Calibri" panose="020F0502020204030204" pitchFamily="34" charset="0"/>
              </a:rPr>
              <a:t>seg 20/02/17 - sex 24/02/17</a:t>
            </a:r>
            <a:endParaRPr lang="pt-PT" sz="1000" spc="-4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083" name="OTLSHAPE_T_acc26ad996d54a3db349c5d414400c5c_TextPercentage" hidden="1">
            <a:extLst>
              <a:ext uri="{FF2B5EF4-FFF2-40B4-BE49-F238E27FC236}">
                <a16:creationId xmlns:a16="http://schemas.microsoft.com/office/drawing/2014/main" id="{D27B5005-EBD6-472C-8710-6CDEE8D5C560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2017233" y="448259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3084" name="OTLSHAPE_T_acc26ad996d54a3db349c5d414400c5c_Title">
            <a:extLst>
              <a:ext uri="{FF2B5EF4-FFF2-40B4-BE49-F238E27FC236}">
                <a16:creationId xmlns:a16="http://schemas.microsoft.com/office/drawing/2014/main" id="{3D3DDCC3-1BD4-4628-A39A-B1574237C3FC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127000" y="4397333"/>
            <a:ext cx="533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8">
                <a:solidFill>
                  <a:schemeClr val="dk1"/>
                </a:solidFill>
                <a:latin typeface="Calibri" panose="020F0502020204030204" pitchFamily="34" charset="0"/>
              </a:rPr>
              <a:t>Reuniões</a:t>
            </a:r>
          </a:p>
        </p:txBody>
      </p:sp>
      <p:sp>
        <p:nvSpPr>
          <p:cNvPr id="3085" name="OTLSHAPE_T_fb5f240987fb470d9910c53942e86a93_Shape">
            <a:extLst>
              <a:ext uri="{FF2B5EF4-FFF2-40B4-BE49-F238E27FC236}">
                <a16:creationId xmlns:a16="http://schemas.microsoft.com/office/drawing/2014/main" id="{47C5132E-AE5E-4810-8594-2CB74D62F236}"/>
              </a:ext>
            </a:extLst>
          </p:cNvPr>
          <p:cNvSpPr/>
          <p:nvPr>
            <p:custDataLst>
              <p:tags r:id="rId87"/>
            </p:custDataLst>
          </p:nvPr>
        </p:nvSpPr>
        <p:spPr>
          <a:xfrm>
            <a:off x="2359508" y="4647692"/>
            <a:ext cx="914400" cy="203200"/>
          </a:xfrm>
          <a:prstGeom prst="rect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86" name="OTLSHAPE_T_fb5f240987fb470d9910c53942e86a93_ShapePercentage" hidden="1">
            <a:extLst>
              <a:ext uri="{FF2B5EF4-FFF2-40B4-BE49-F238E27FC236}">
                <a16:creationId xmlns:a16="http://schemas.microsoft.com/office/drawing/2014/main" id="{EFC1FB73-469E-4AFC-BCC1-AA4EED351FAC}"/>
              </a:ext>
            </a:extLst>
          </p:cNvPr>
          <p:cNvSpPr/>
          <p:nvPr>
            <p:custDataLst>
              <p:tags r:id="rId88"/>
            </p:custDataLst>
          </p:nvPr>
        </p:nvSpPr>
        <p:spPr>
          <a:xfrm>
            <a:off x="2359508" y="4647692"/>
            <a:ext cx="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87" name="OTLSHAPE_T_fb5f240987fb470d9910c53942e86a93_Duration" hidden="1">
            <a:extLst>
              <a:ext uri="{FF2B5EF4-FFF2-40B4-BE49-F238E27FC236}">
                <a16:creationId xmlns:a16="http://schemas.microsoft.com/office/drawing/2014/main" id="{915665DD-26B5-498E-B7DF-9FE779915B09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0" y="4647692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pt-PT" sz="1000">
                <a:solidFill>
                  <a:srgbClr val="C0504D"/>
                </a:solidFill>
                <a:latin typeface="Calibri" panose="020F0502020204030204" pitchFamily="34" charset="0"/>
              </a:rPr>
              <a:t>16 dias</a:t>
            </a:r>
          </a:p>
        </p:txBody>
      </p:sp>
      <p:sp>
        <p:nvSpPr>
          <p:cNvPr id="3088" name="OTLSHAPE_T_fb5f240987fb470d9910c53942e86a93_StartDate" hidden="1">
            <a:extLst>
              <a:ext uri="{FF2B5EF4-FFF2-40B4-BE49-F238E27FC236}">
                <a16:creationId xmlns:a16="http://schemas.microsoft.com/office/drawing/2014/main" id="{0AB736D8-D52C-4D71-983D-7A7A3FEDF3EE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0" y="480271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089" name="OTLSHAPE_T_fb5f240987fb470d9910c53942e86a93_EndDate" hidden="1">
            <a:extLst>
              <a:ext uri="{FF2B5EF4-FFF2-40B4-BE49-F238E27FC236}">
                <a16:creationId xmlns:a16="http://schemas.microsoft.com/office/drawing/2014/main" id="{065D3237-FC8B-493C-A70D-E17D64BDBFD2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0" y="480271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090" name="OTLSHAPE_T_fb5f240987fb470d9910c53942e86a93_JoinedDate">
            <a:extLst>
              <a:ext uri="{FF2B5EF4-FFF2-40B4-BE49-F238E27FC236}">
                <a16:creationId xmlns:a16="http://schemas.microsoft.com/office/drawing/2014/main" id="{95C3EEED-F36B-4801-826C-5B12C21670AC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3322999" y="4671780"/>
            <a:ext cx="1536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4">
                <a:solidFill>
                  <a:srgbClr val="1F497E"/>
                </a:solidFill>
                <a:latin typeface="Calibri" panose="020F0502020204030204" pitchFamily="34" charset="0"/>
              </a:rPr>
              <a:t>dom 26/02/17 - seg 13/03/17</a:t>
            </a:r>
          </a:p>
        </p:txBody>
      </p:sp>
      <p:sp>
        <p:nvSpPr>
          <p:cNvPr id="3091" name="OTLSHAPE_T_fb5f240987fb470d9910c53942e86a93_TextPercentage" hidden="1">
            <a:extLst>
              <a:ext uri="{FF2B5EF4-FFF2-40B4-BE49-F238E27FC236}">
                <a16:creationId xmlns:a16="http://schemas.microsoft.com/office/drawing/2014/main" id="{D8B0BA20-22C3-432E-9D2A-982F80FCD494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2359508" y="474929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3092" name="OTLSHAPE_T_fb5f240987fb470d9910c53942e86a93_Title">
            <a:extLst>
              <a:ext uri="{FF2B5EF4-FFF2-40B4-BE49-F238E27FC236}">
                <a16:creationId xmlns:a16="http://schemas.microsoft.com/office/drawing/2014/main" id="{0A071069-B25A-4D72-B206-21F85A850C70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127000" y="4664033"/>
            <a:ext cx="774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Planeamento</a:t>
            </a:r>
          </a:p>
        </p:txBody>
      </p:sp>
      <p:sp>
        <p:nvSpPr>
          <p:cNvPr id="3093" name="OTLSHAPE_T_2d90bb96996a4b6b9e58062f839f0542_Shape">
            <a:extLst>
              <a:ext uri="{FF2B5EF4-FFF2-40B4-BE49-F238E27FC236}">
                <a16:creationId xmlns:a16="http://schemas.microsoft.com/office/drawing/2014/main" id="{4E8C558B-B0C2-40D5-BC4B-BC5CB5A8AC82}"/>
              </a:ext>
            </a:extLst>
          </p:cNvPr>
          <p:cNvSpPr/>
          <p:nvPr>
            <p:custDataLst>
              <p:tags r:id="rId95"/>
            </p:custDataLst>
          </p:nvPr>
        </p:nvSpPr>
        <p:spPr>
          <a:xfrm>
            <a:off x="3272239" y="4914392"/>
            <a:ext cx="406400" cy="203200"/>
          </a:xfrm>
          <a:prstGeom prst="rect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94" name="OTLSHAPE_T_2d90bb96996a4b6b9e58062f839f0542_ShapePercentage" hidden="1">
            <a:extLst>
              <a:ext uri="{FF2B5EF4-FFF2-40B4-BE49-F238E27FC236}">
                <a16:creationId xmlns:a16="http://schemas.microsoft.com/office/drawing/2014/main" id="{F706D273-A613-4094-8469-3324CD39EA41}"/>
              </a:ext>
            </a:extLst>
          </p:cNvPr>
          <p:cNvSpPr/>
          <p:nvPr>
            <p:custDataLst>
              <p:tags r:id="rId96"/>
            </p:custDataLst>
          </p:nvPr>
        </p:nvSpPr>
        <p:spPr>
          <a:xfrm>
            <a:off x="3272239" y="4914392"/>
            <a:ext cx="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95" name="OTLSHAPE_T_2d90bb96996a4b6b9e58062f839f0542_Duration" hidden="1">
            <a:extLst>
              <a:ext uri="{FF2B5EF4-FFF2-40B4-BE49-F238E27FC236}">
                <a16:creationId xmlns:a16="http://schemas.microsoft.com/office/drawing/2014/main" id="{AEA2BE81-7AF9-4D99-AD5B-7EB2025FBFE6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0" y="4914392"/>
            <a:ext cx="304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pt-PT" sz="1000">
                <a:solidFill>
                  <a:srgbClr val="C0504D"/>
                </a:solidFill>
                <a:latin typeface="Calibri" panose="020F0502020204030204" pitchFamily="34" charset="0"/>
              </a:rPr>
              <a:t>7 dias</a:t>
            </a:r>
          </a:p>
        </p:txBody>
      </p:sp>
      <p:sp>
        <p:nvSpPr>
          <p:cNvPr id="3096" name="OTLSHAPE_T_2d90bb96996a4b6b9e58062f839f0542_StartDate" hidden="1">
            <a:extLst>
              <a:ext uri="{FF2B5EF4-FFF2-40B4-BE49-F238E27FC236}">
                <a16:creationId xmlns:a16="http://schemas.microsoft.com/office/drawing/2014/main" id="{12FC0B27-3AE1-42C7-A790-525075557F2F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0" y="506941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097" name="OTLSHAPE_T_2d90bb96996a4b6b9e58062f839f0542_EndDate" hidden="1">
            <a:extLst>
              <a:ext uri="{FF2B5EF4-FFF2-40B4-BE49-F238E27FC236}">
                <a16:creationId xmlns:a16="http://schemas.microsoft.com/office/drawing/2014/main" id="{8817E664-83A2-4171-959F-F02BB30292F0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0" y="506941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098" name="OTLSHAPE_T_2d90bb96996a4b6b9e58062f839f0542_JoinedDate">
            <a:extLst>
              <a:ext uri="{FF2B5EF4-FFF2-40B4-BE49-F238E27FC236}">
                <a16:creationId xmlns:a16="http://schemas.microsoft.com/office/drawing/2014/main" id="{8B7E9A01-D792-4854-857D-F4A9B8FAAB6F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3722319" y="4938480"/>
            <a:ext cx="1447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6">
                <a:solidFill>
                  <a:srgbClr val="1F497E"/>
                </a:solidFill>
                <a:latin typeface="Calibri" panose="020F0502020204030204" pitchFamily="34" charset="0"/>
              </a:rPr>
              <a:t>ter 14/03/17 - seg 20/03/17</a:t>
            </a:r>
          </a:p>
        </p:txBody>
      </p:sp>
      <p:sp>
        <p:nvSpPr>
          <p:cNvPr id="3099" name="OTLSHAPE_T_2d90bb96996a4b6b9e58062f839f0542_TextPercentage" hidden="1">
            <a:extLst>
              <a:ext uri="{FF2B5EF4-FFF2-40B4-BE49-F238E27FC236}">
                <a16:creationId xmlns:a16="http://schemas.microsoft.com/office/drawing/2014/main" id="{AD5BC432-DF28-4F32-B0D3-E9F578DCE7C0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3272239" y="501599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3100" name="OTLSHAPE_T_2d90bb96996a4b6b9e58062f839f0542_Title">
            <a:extLst>
              <a:ext uri="{FF2B5EF4-FFF2-40B4-BE49-F238E27FC236}">
                <a16:creationId xmlns:a16="http://schemas.microsoft.com/office/drawing/2014/main" id="{1BA3A78F-6D63-4E8A-A0C5-A4CDE6CFA8C5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127000" y="4930733"/>
            <a:ext cx="1092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4">
                <a:solidFill>
                  <a:schemeClr val="dk1"/>
                </a:solidFill>
                <a:latin typeface="Calibri" panose="020F0502020204030204" pitchFamily="34" charset="0"/>
              </a:rPr>
              <a:t>Análise Requesitos</a:t>
            </a:r>
          </a:p>
        </p:txBody>
      </p:sp>
      <p:sp>
        <p:nvSpPr>
          <p:cNvPr id="3101" name="OTLSHAPE_T_e67bf6d7c15f472a906dd2961ae0ba59_Shape">
            <a:extLst>
              <a:ext uri="{FF2B5EF4-FFF2-40B4-BE49-F238E27FC236}">
                <a16:creationId xmlns:a16="http://schemas.microsoft.com/office/drawing/2014/main" id="{8ED4EC1F-1BA5-477F-A3BD-E4A790073C39}"/>
              </a:ext>
            </a:extLst>
          </p:cNvPr>
          <p:cNvSpPr/>
          <p:nvPr>
            <p:custDataLst>
              <p:tags r:id="rId103"/>
            </p:custDataLst>
          </p:nvPr>
        </p:nvSpPr>
        <p:spPr>
          <a:xfrm>
            <a:off x="3671558" y="5181092"/>
            <a:ext cx="863600" cy="203200"/>
          </a:xfrm>
          <a:prstGeom prst="rect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02" name="OTLSHAPE_T_e67bf6d7c15f472a906dd2961ae0ba59_ShapePercentage" hidden="1">
            <a:extLst>
              <a:ext uri="{FF2B5EF4-FFF2-40B4-BE49-F238E27FC236}">
                <a16:creationId xmlns:a16="http://schemas.microsoft.com/office/drawing/2014/main" id="{E3EE9DBE-3C43-45FD-A567-621D29A1C8C7}"/>
              </a:ext>
            </a:extLst>
          </p:cNvPr>
          <p:cNvSpPr/>
          <p:nvPr>
            <p:custDataLst>
              <p:tags r:id="rId104"/>
            </p:custDataLst>
          </p:nvPr>
        </p:nvSpPr>
        <p:spPr>
          <a:xfrm>
            <a:off x="3671558" y="5181092"/>
            <a:ext cx="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03" name="OTLSHAPE_T_e67bf6d7c15f472a906dd2961ae0ba59_Duration" hidden="1">
            <a:extLst>
              <a:ext uri="{FF2B5EF4-FFF2-40B4-BE49-F238E27FC236}">
                <a16:creationId xmlns:a16="http://schemas.microsoft.com/office/drawing/2014/main" id="{C6536CFF-BB4B-4F00-B843-EF19DD59C0BD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0" y="5181092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pt-PT" sz="1000">
                <a:solidFill>
                  <a:srgbClr val="C0504D"/>
                </a:solidFill>
                <a:latin typeface="Calibri" panose="020F0502020204030204" pitchFamily="34" charset="0"/>
              </a:rPr>
              <a:t>15 dias</a:t>
            </a:r>
          </a:p>
        </p:txBody>
      </p:sp>
      <p:sp>
        <p:nvSpPr>
          <p:cNvPr id="3104" name="OTLSHAPE_T_e67bf6d7c15f472a906dd2961ae0ba59_StartDate" hidden="1">
            <a:extLst>
              <a:ext uri="{FF2B5EF4-FFF2-40B4-BE49-F238E27FC236}">
                <a16:creationId xmlns:a16="http://schemas.microsoft.com/office/drawing/2014/main" id="{7750209F-8675-46A3-90E3-012E6488902F}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0" y="533611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105" name="OTLSHAPE_T_e67bf6d7c15f472a906dd2961ae0ba59_EndDate" hidden="1">
            <a:extLst>
              <a:ext uri="{FF2B5EF4-FFF2-40B4-BE49-F238E27FC236}">
                <a16:creationId xmlns:a16="http://schemas.microsoft.com/office/drawing/2014/main" id="{333752A0-96ED-4B74-996E-AEC3F58E2A59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0" y="533611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106" name="OTLSHAPE_T_e67bf6d7c15f472a906dd2961ae0ba59_JoinedDate">
            <a:extLst>
              <a:ext uri="{FF2B5EF4-FFF2-40B4-BE49-F238E27FC236}">
                <a16:creationId xmlns:a16="http://schemas.microsoft.com/office/drawing/2014/main" id="{83F6705C-8545-4167-9C08-9D6AFC8555F1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4578004" y="5205180"/>
            <a:ext cx="1422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8">
                <a:solidFill>
                  <a:srgbClr val="1F497E"/>
                </a:solidFill>
                <a:latin typeface="Calibri" panose="020F0502020204030204" pitchFamily="34" charset="0"/>
              </a:rPr>
              <a:t>ter 21/03/17 - ter 04/04/17</a:t>
            </a:r>
          </a:p>
        </p:txBody>
      </p:sp>
      <p:sp>
        <p:nvSpPr>
          <p:cNvPr id="3107" name="OTLSHAPE_T_e67bf6d7c15f472a906dd2961ae0ba59_TextPercentage" hidden="1">
            <a:extLst>
              <a:ext uri="{FF2B5EF4-FFF2-40B4-BE49-F238E27FC236}">
                <a16:creationId xmlns:a16="http://schemas.microsoft.com/office/drawing/2014/main" id="{F8A44D4D-482B-413E-A4A7-6D1A44F064B4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3671558" y="528269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3108" name="OTLSHAPE_T_e67bf6d7c15f472a906dd2961ae0ba59_Title">
            <a:extLst>
              <a:ext uri="{FF2B5EF4-FFF2-40B4-BE49-F238E27FC236}">
                <a16:creationId xmlns:a16="http://schemas.microsoft.com/office/drawing/2014/main" id="{FF09A88C-FC5C-47DC-81D0-D881AD9BEB56}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>
            <a:off x="127000" y="5197433"/>
            <a:ext cx="1600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4">
                <a:solidFill>
                  <a:schemeClr val="dk1"/>
                </a:solidFill>
                <a:latin typeface="Calibri" panose="020F0502020204030204" pitchFamily="34" charset="0"/>
              </a:rPr>
              <a:t>Projecto Conceptal e Lógico</a:t>
            </a:r>
          </a:p>
        </p:txBody>
      </p:sp>
      <p:sp>
        <p:nvSpPr>
          <p:cNvPr id="3109" name="OTLSHAPE_T_803e6129920a442a84730b06d4070ddc_Shape">
            <a:extLst>
              <a:ext uri="{FF2B5EF4-FFF2-40B4-BE49-F238E27FC236}">
                <a16:creationId xmlns:a16="http://schemas.microsoft.com/office/drawing/2014/main" id="{6E4CDBBE-C91F-4696-A8AD-7FA91D3F85FE}"/>
              </a:ext>
            </a:extLst>
          </p:cNvPr>
          <p:cNvSpPr/>
          <p:nvPr>
            <p:custDataLst>
              <p:tags r:id="rId111"/>
            </p:custDataLst>
          </p:nvPr>
        </p:nvSpPr>
        <p:spPr>
          <a:xfrm>
            <a:off x="4527244" y="5447792"/>
            <a:ext cx="2921000" cy="203200"/>
          </a:xfrm>
          <a:prstGeom prst="rect">
            <a:avLst/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10" name="OTLSHAPE_T_803e6129920a442a84730b06d4070ddc_ShapePercentage" hidden="1">
            <a:extLst>
              <a:ext uri="{FF2B5EF4-FFF2-40B4-BE49-F238E27FC236}">
                <a16:creationId xmlns:a16="http://schemas.microsoft.com/office/drawing/2014/main" id="{59F4779A-5C05-4F38-A67B-A90297E20F9E}"/>
              </a:ext>
            </a:extLst>
          </p:cNvPr>
          <p:cNvSpPr/>
          <p:nvPr>
            <p:custDataLst>
              <p:tags r:id="rId112"/>
            </p:custDataLst>
          </p:nvPr>
        </p:nvSpPr>
        <p:spPr>
          <a:xfrm>
            <a:off x="4527244" y="5447792"/>
            <a:ext cx="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11" name="OTLSHAPE_T_803e6129920a442a84730b06d4070ddc_Duration" hidden="1">
            <a:extLst>
              <a:ext uri="{FF2B5EF4-FFF2-40B4-BE49-F238E27FC236}">
                <a16:creationId xmlns:a16="http://schemas.microsoft.com/office/drawing/2014/main" id="{F2E9ED36-899B-4EA8-9C58-3277195912B4}"/>
              </a:ext>
            </a:extLst>
          </p:cNvPr>
          <p:cNvSpPr txBox="1"/>
          <p:nvPr>
            <p:custDataLst>
              <p:tags r:id="rId113"/>
            </p:custDataLst>
          </p:nvPr>
        </p:nvSpPr>
        <p:spPr>
          <a:xfrm>
            <a:off x="0" y="5447792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pt-PT" sz="1000">
                <a:solidFill>
                  <a:srgbClr val="C0504D"/>
                </a:solidFill>
                <a:latin typeface="Calibri" panose="020F0502020204030204" pitchFamily="34" charset="0"/>
              </a:rPr>
              <a:t>51 dias</a:t>
            </a:r>
          </a:p>
        </p:txBody>
      </p:sp>
      <p:sp>
        <p:nvSpPr>
          <p:cNvPr id="3112" name="OTLSHAPE_T_803e6129920a442a84730b06d4070ddc_StartDate" hidden="1">
            <a:extLst>
              <a:ext uri="{FF2B5EF4-FFF2-40B4-BE49-F238E27FC236}">
                <a16:creationId xmlns:a16="http://schemas.microsoft.com/office/drawing/2014/main" id="{6AF3CD22-0226-4784-B875-455978A5C4FE}"/>
              </a:ext>
            </a:extLst>
          </p:cNvPr>
          <p:cNvSpPr txBox="1"/>
          <p:nvPr>
            <p:custDataLst>
              <p:tags r:id="rId114"/>
            </p:custDataLst>
          </p:nvPr>
        </p:nvSpPr>
        <p:spPr>
          <a:xfrm>
            <a:off x="0" y="560281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264" name="OTLSHAPE_T_803e6129920a442a84730b06d4070ddc_EndDate" hidden="1">
            <a:extLst>
              <a:ext uri="{FF2B5EF4-FFF2-40B4-BE49-F238E27FC236}">
                <a16:creationId xmlns:a16="http://schemas.microsoft.com/office/drawing/2014/main" id="{1F0D65B5-D4C0-487F-9552-3CE2B46425B3}"/>
              </a:ext>
            </a:extLst>
          </p:cNvPr>
          <p:cNvSpPr txBox="1"/>
          <p:nvPr>
            <p:custDataLst>
              <p:tags r:id="rId115"/>
            </p:custDataLst>
          </p:nvPr>
        </p:nvSpPr>
        <p:spPr>
          <a:xfrm>
            <a:off x="0" y="560281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265" name="OTLSHAPE_T_803e6129920a442a84730b06d4070ddc_JoinedDate">
            <a:extLst>
              <a:ext uri="{FF2B5EF4-FFF2-40B4-BE49-F238E27FC236}">
                <a16:creationId xmlns:a16="http://schemas.microsoft.com/office/drawing/2014/main" id="{6F6694F3-E622-49FA-8E41-3030C23BE156}"/>
              </a:ext>
            </a:extLst>
          </p:cNvPr>
          <p:cNvSpPr txBox="1"/>
          <p:nvPr>
            <p:custDataLst>
              <p:tags r:id="rId116"/>
            </p:custDataLst>
          </p:nvPr>
        </p:nvSpPr>
        <p:spPr>
          <a:xfrm>
            <a:off x="7487334" y="5471880"/>
            <a:ext cx="1485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it-IT" sz="1000" spc="-4" dirty="0">
                <a:solidFill>
                  <a:srgbClr val="1F497E"/>
                </a:solidFill>
                <a:latin typeface="Calibri" panose="020F0502020204030204" pitchFamily="34" charset="0"/>
              </a:rPr>
              <a:t>qua 05/04/17 - qui 25/05/17</a:t>
            </a:r>
            <a:endParaRPr lang="pt-PT" sz="1000" spc="-4" dirty="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266" name="OTLSHAPE_T_803e6129920a442a84730b06d4070ddc_TextPercentage" hidden="1">
            <a:extLst>
              <a:ext uri="{FF2B5EF4-FFF2-40B4-BE49-F238E27FC236}">
                <a16:creationId xmlns:a16="http://schemas.microsoft.com/office/drawing/2014/main" id="{9B7F43A5-8E68-4985-A057-E6ACFB788D5F}"/>
              </a:ext>
            </a:extLst>
          </p:cNvPr>
          <p:cNvSpPr txBox="1"/>
          <p:nvPr>
            <p:custDataLst>
              <p:tags r:id="rId117"/>
            </p:custDataLst>
          </p:nvPr>
        </p:nvSpPr>
        <p:spPr>
          <a:xfrm>
            <a:off x="4527244" y="554939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3267" name="OTLSHAPE_T_803e6129920a442a84730b06d4070ddc_Title">
            <a:extLst>
              <a:ext uri="{FF2B5EF4-FFF2-40B4-BE49-F238E27FC236}">
                <a16:creationId xmlns:a16="http://schemas.microsoft.com/office/drawing/2014/main" id="{4DB980DF-CD34-4DCB-B6E3-D36AE0DD5F6D}"/>
              </a:ext>
            </a:extLst>
          </p:cNvPr>
          <p:cNvSpPr txBox="1"/>
          <p:nvPr>
            <p:custDataLst>
              <p:tags r:id="rId118"/>
            </p:custDataLst>
          </p:nvPr>
        </p:nvSpPr>
        <p:spPr>
          <a:xfrm>
            <a:off x="127000" y="5464133"/>
            <a:ext cx="1892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4">
                <a:solidFill>
                  <a:schemeClr val="dk1"/>
                </a:solidFill>
                <a:latin typeface="Calibri" panose="020F0502020204030204" pitchFamily="34" charset="0"/>
              </a:rPr>
              <a:t>Desenvolvimento Projecto Físico</a:t>
            </a:r>
          </a:p>
        </p:txBody>
      </p:sp>
      <p:sp>
        <p:nvSpPr>
          <p:cNvPr id="3268" name="OTLSHAPE_T_0291dbf737bb4c1b93bfa27fb628999a_Shape">
            <a:extLst>
              <a:ext uri="{FF2B5EF4-FFF2-40B4-BE49-F238E27FC236}">
                <a16:creationId xmlns:a16="http://schemas.microsoft.com/office/drawing/2014/main" id="{CD157E10-7762-47BF-82C5-70EFF3E18104}"/>
              </a:ext>
            </a:extLst>
          </p:cNvPr>
          <p:cNvSpPr/>
          <p:nvPr>
            <p:custDataLst>
              <p:tags r:id="rId119"/>
            </p:custDataLst>
          </p:nvPr>
        </p:nvSpPr>
        <p:spPr>
          <a:xfrm>
            <a:off x="7664757" y="5714492"/>
            <a:ext cx="63500" cy="203200"/>
          </a:xfrm>
          <a:prstGeom prst="rect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69" name="OTLSHAPE_T_0291dbf737bb4c1b93bfa27fb628999a_ShapePercentage" hidden="1">
            <a:extLst>
              <a:ext uri="{FF2B5EF4-FFF2-40B4-BE49-F238E27FC236}">
                <a16:creationId xmlns:a16="http://schemas.microsoft.com/office/drawing/2014/main" id="{A87893BD-D6DA-4250-8786-59C8745BB7F6}"/>
              </a:ext>
            </a:extLst>
          </p:cNvPr>
          <p:cNvSpPr/>
          <p:nvPr>
            <p:custDataLst>
              <p:tags r:id="rId120"/>
            </p:custDataLst>
          </p:nvPr>
        </p:nvSpPr>
        <p:spPr>
          <a:xfrm>
            <a:off x="7664757" y="5714492"/>
            <a:ext cx="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70" name="OTLSHAPE_T_0291dbf737bb4c1b93bfa27fb628999a_Duration" hidden="1">
            <a:extLst>
              <a:ext uri="{FF2B5EF4-FFF2-40B4-BE49-F238E27FC236}">
                <a16:creationId xmlns:a16="http://schemas.microsoft.com/office/drawing/2014/main" id="{266BB8A0-D90D-4AE7-B695-831A832F30C9}"/>
              </a:ext>
            </a:extLst>
          </p:cNvPr>
          <p:cNvSpPr txBox="1"/>
          <p:nvPr>
            <p:custDataLst>
              <p:tags r:id="rId121"/>
            </p:custDataLst>
          </p:nvPr>
        </p:nvSpPr>
        <p:spPr>
          <a:xfrm>
            <a:off x="0" y="5714492"/>
            <a:ext cx="254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pt-PT" sz="1000">
                <a:solidFill>
                  <a:srgbClr val="C0504D"/>
                </a:solidFill>
                <a:latin typeface="Calibri" panose="020F0502020204030204" pitchFamily="34" charset="0"/>
              </a:rPr>
              <a:t>1 dia</a:t>
            </a:r>
          </a:p>
        </p:txBody>
      </p:sp>
      <p:sp>
        <p:nvSpPr>
          <p:cNvPr id="3271" name="OTLSHAPE_T_0291dbf737bb4c1b93bfa27fb628999a_StartDate" hidden="1">
            <a:extLst>
              <a:ext uri="{FF2B5EF4-FFF2-40B4-BE49-F238E27FC236}">
                <a16:creationId xmlns:a16="http://schemas.microsoft.com/office/drawing/2014/main" id="{C0D75C43-E2D1-45C8-9082-AB8BDA1A4491}"/>
              </a:ext>
            </a:extLst>
          </p:cNvPr>
          <p:cNvSpPr txBox="1"/>
          <p:nvPr>
            <p:custDataLst>
              <p:tags r:id="rId122"/>
            </p:custDataLst>
          </p:nvPr>
        </p:nvSpPr>
        <p:spPr>
          <a:xfrm>
            <a:off x="0" y="586951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272" name="OTLSHAPE_T_0291dbf737bb4c1b93bfa27fb628999a_EndDate" hidden="1">
            <a:extLst>
              <a:ext uri="{FF2B5EF4-FFF2-40B4-BE49-F238E27FC236}">
                <a16:creationId xmlns:a16="http://schemas.microsoft.com/office/drawing/2014/main" id="{D5358B61-67E1-4B27-8D79-DCD3FE3D7E63}"/>
              </a:ext>
            </a:extLst>
          </p:cNvPr>
          <p:cNvSpPr txBox="1"/>
          <p:nvPr>
            <p:custDataLst>
              <p:tags r:id="rId123"/>
            </p:custDataLst>
          </p:nvPr>
        </p:nvSpPr>
        <p:spPr>
          <a:xfrm>
            <a:off x="0" y="586951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273" name="OTLSHAPE_T_0291dbf737bb4c1b93bfa27fb628999a_JoinedDate">
            <a:extLst>
              <a:ext uri="{FF2B5EF4-FFF2-40B4-BE49-F238E27FC236}">
                <a16:creationId xmlns:a16="http://schemas.microsoft.com/office/drawing/2014/main" id="{F0605FAB-738F-487F-AB8D-C7DEBB1D0ED6}"/>
              </a:ext>
            </a:extLst>
          </p:cNvPr>
          <p:cNvSpPr txBox="1"/>
          <p:nvPr>
            <p:custDataLst>
              <p:tags r:id="rId124"/>
            </p:custDataLst>
          </p:nvPr>
        </p:nvSpPr>
        <p:spPr>
          <a:xfrm>
            <a:off x="7772563" y="5738580"/>
            <a:ext cx="673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10">
                <a:solidFill>
                  <a:srgbClr val="1F497E"/>
                </a:solidFill>
                <a:latin typeface="Calibri" panose="020F0502020204030204" pitchFamily="34" charset="0"/>
              </a:rPr>
              <a:t>ter 30/05/17</a:t>
            </a:r>
          </a:p>
        </p:txBody>
      </p:sp>
      <p:sp>
        <p:nvSpPr>
          <p:cNvPr id="3274" name="OTLSHAPE_T_0291dbf737bb4c1b93bfa27fb628999a_TextPercentage" hidden="1">
            <a:extLst>
              <a:ext uri="{FF2B5EF4-FFF2-40B4-BE49-F238E27FC236}">
                <a16:creationId xmlns:a16="http://schemas.microsoft.com/office/drawing/2014/main" id="{9A00F359-888C-4491-B497-C4BF773F8B15}"/>
              </a:ext>
            </a:extLst>
          </p:cNvPr>
          <p:cNvSpPr txBox="1"/>
          <p:nvPr>
            <p:custDataLst>
              <p:tags r:id="rId125"/>
            </p:custDataLst>
          </p:nvPr>
        </p:nvSpPr>
        <p:spPr>
          <a:xfrm>
            <a:off x="7664757" y="581609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3275" name="OTLSHAPE_T_0291dbf737bb4c1b93bfa27fb628999a_Title">
            <a:extLst>
              <a:ext uri="{FF2B5EF4-FFF2-40B4-BE49-F238E27FC236}">
                <a16:creationId xmlns:a16="http://schemas.microsoft.com/office/drawing/2014/main" id="{129699CB-AAB2-48D2-83F3-5D0E5F60D6D6}"/>
              </a:ext>
            </a:extLst>
          </p:cNvPr>
          <p:cNvSpPr txBox="1"/>
          <p:nvPr>
            <p:custDataLst>
              <p:tags r:id="rId126"/>
            </p:custDataLst>
          </p:nvPr>
        </p:nvSpPr>
        <p:spPr>
          <a:xfrm>
            <a:off x="127000" y="5730833"/>
            <a:ext cx="1371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6">
                <a:solidFill>
                  <a:schemeClr val="dk1"/>
                </a:solidFill>
                <a:latin typeface="Calibri" panose="020F0502020204030204" pitchFamily="34" charset="0"/>
              </a:rPr>
              <a:t>Apresentação / Kick Off</a:t>
            </a:r>
          </a:p>
        </p:txBody>
      </p:sp>
      <p:sp>
        <p:nvSpPr>
          <p:cNvPr id="3276" name="OTLSHAPE_T_ea727862e64f42c2806ea84311ba7baa_Shape">
            <a:extLst>
              <a:ext uri="{FF2B5EF4-FFF2-40B4-BE49-F238E27FC236}">
                <a16:creationId xmlns:a16="http://schemas.microsoft.com/office/drawing/2014/main" id="{5CB64FFF-C086-422B-80DB-AF6999EA4608}"/>
              </a:ext>
            </a:extLst>
          </p:cNvPr>
          <p:cNvSpPr/>
          <p:nvPr>
            <p:custDataLst>
              <p:tags r:id="rId127"/>
            </p:custDataLst>
          </p:nvPr>
        </p:nvSpPr>
        <p:spPr>
          <a:xfrm>
            <a:off x="8007031" y="5981192"/>
            <a:ext cx="18923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77" name="OTLSHAPE_T_ea727862e64f42c2806ea84311ba7baa_ShapePercentage" hidden="1">
            <a:extLst>
              <a:ext uri="{FF2B5EF4-FFF2-40B4-BE49-F238E27FC236}">
                <a16:creationId xmlns:a16="http://schemas.microsoft.com/office/drawing/2014/main" id="{E454A9F8-1200-46C8-9308-280ABE2DDF45}"/>
              </a:ext>
            </a:extLst>
          </p:cNvPr>
          <p:cNvSpPr/>
          <p:nvPr>
            <p:custDataLst>
              <p:tags r:id="rId128"/>
            </p:custDataLst>
          </p:nvPr>
        </p:nvSpPr>
        <p:spPr>
          <a:xfrm>
            <a:off x="8007031" y="5981192"/>
            <a:ext cx="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78" name="OTLSHAPE_T_ea727862e64f42c2806ea84311ba7baa_Duration" hidden="1">
            <a:extLst>
              <a:ext uri="{FF2B5EF4-FFF2-40B4-BE49-F238E27FC236}">
                <a16:creationId xmlns:a16="http://schemas.microsoft.com/office/drawing/2014/main" id="{069B85DB-0B37-4E59-9A1D-ACA1D07D2519}"/>
              </a:ext>
            </a:extLst>
          </p:cNvPr>
          <p:cNvSpPr txBox="1"/>
          <p:nvPr>
            <p:custDataLst>
              <p:tags r:id="rId129"/>
            </p:custDataLst>
          </p:nvPr>
        </p:nvSpPr>
        <p:spPr>
          <a:xfrm>
            <a:off x="0" y="5981192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pt-PT" sz="1000">
                <a:solidFill>
                  <a:srgbClr val="C0504D"/>
                </a:solidFill>
                <a:latin typeface="Calibri" panose="020F0502020204030204" pitchFamily="34" charset="0"/>
              </a:rPr>
              <a:t>33 dias</a:t>
            </a:r>
          </a:p>
        </p:txBody>
      </p:sp>
      <p:sp>
        <p:nvSpPr>
          <p:cNvPr id="3279" name="OTLSHAPE_T_ea727862e64f42c2806ea84311ba7baa_StartDate" hidden="1">
            <a:extLst>
              <a:ext uri="{FF2B5EF4-FFF2-40B4-BE49-F238E27FC236}">
                <a16:creationId xmlns:a16="http://schemas.microsoft.com/office/drawing/2014/main" id="{76583580-9F23-4BBE-80E1-7F7C68419239}"/>
              </a:ext>
            </a:extLst>
          </p:cNvPr>
          <p:cNvSpPr txBox="1"/>
          <p:nvPr>
            <p:custDataLst>
              <p:tags r:id="rId130"/>
            </p:custDataLst>
          </p:nvPr>
        </p:nvSpPr>
        <p:spPr>
          <a:xfrm>
            <a:off x="0" y="613621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280" name="OTLSHAPE_T_ea727862e64f42c2806ea84311ba7baa_EndDate" hidden="1">
            <a:extLst>
              <a:ext uri="{FF2B5EF4-FFF2-40B4-BE49-F238E27FC236}">
                <a16:creationId xmlns:a16="http://schemas.microsoft.com/office/drawing/2014/main" id="{94F85570-7B65-476F-A8A6-9769BDB83116}"/>
              </a:ext>
            </a:extLst>
          </p:cNvPr>
          <p:cNvSpPr txBox="1"/>
          <p:nvPr>
            <p:custDataLst>
              <p:tags r:id="rId131"/>
            </p:custDataLst>
          </p:nvPr>
        </p:nvSpPr>
        <p:spPr>
          <a:xfrm>
            <a:off x="0" y="613621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281" name="OTLSHAPE_T_ea727862e64f42c2806ea84311ba7baa_JoinedDate">
            <a:extLst>
              <a:ext uri="{FF2B5EF4-FFF2-40B4-BE49-F238E27FC236}">
                <a16:creationId xmlns:a16="http://schemas.microsoft.com/office/drawing/2014/main" id="{0717EA83-B4CD-4104-90EE-872DB30F6D85}"/>
              </a:ext>
            </a:extLst>
          </p:cNvPr>
          <p:cNvSpPr txBox="1"/>
          <p:nvPr>
            <p:custDataLst>
              <p:tags r:id="rId132"/>
            </p:custDataLst>
          </p:nvPr>
        </p:nvSpPr>
        <p:spPr>
          <a:xfrm>
            <a:off x="9940299" y="6005280"/>
            <a:ext cx="1473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nb-NO" sz="1000" spc="-4">
                <a:solidFill>
                  <a:srgbClr val="1F497E"/>
                </a:solidFill>
                <a:latin typeface="Calibri" panose="020F0502020204030204" pitchFamily="34" charset="0"/>
              </a:rPr>
              <a:t>seg 05/06/17 - sex 07/07/17</a:t>
            </a:r>
            <a:endParaRPr lang="pt-PT" sz="1000" spc="-4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282" name="OTLSHAPE_T_ea727862e64f42c2806ea84311ba7baa_TextPercentage" hidden="1">
            <a:extLst>
              <a:ext uri="{FF2B5EF4-FFF2-40B4-BE49-F238E27FC236}">
                <a16:creationId xmlns:a16="http://schemas.microsoft.com/office/drawing/2014/main" id="{EDC483D7-0A67-4D8F-9974-36890AE48C23}"/>
              </a:ext>
            </a:extLst>
          </p:cNvPr>
          <p:cNvSpPr txBox="1"/>
          <p:nvPr>
            <p:custDataLst>
              <p:tags r:id="rId133"/>
            </p:custDataLst>
          </p:nvPr>
        </p:nvSpPr>
        <p:spPr>
          <a:xfrm>
            <a:off x="8007031" y="608279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3283" name="OTLSHAPE_T_ea727862e64f42c2806ea84311ba7baa_Title">
            <a:extLst>
              <a:ext uri="{FF2B5EF4-FFF2-40B4-BE49-F238E27FC236}">
                <a16:creationId xmlns:a16="http://schemas.microsoft.com/office/drawing/2014/main" id="{F9828566-C8EC-41E5-8727-0EBF6A2E14F7}"/>
              </a:ext>
            </a:extLst>
          </p:cNvPr>
          <p:cNvSpPr txBox="1"/>
          <p:nvPr>
            <p:custDataLst>
              <p:tags r:id="rId134"/>
            </p:custDataLst>
          </p:nvPr>
        </p:nvSpPr>
        <p:spPr>
          <a:xfrm>
            <a:off x="127000" y="5997533"/>
            <a:ext cx="914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4">
                <a:solidFill>
                  <a:schemeClr val="dk1"/>
                </a:solidFill>
                <a:latin typeface="Calibri" panose="020F0502020204030204" pitchFamily="34" charset="0"/>
              </a:rPr>
              <a:t>Deployment BD</a:t>
            </a:r>
          </a:p>
        </p:txBody>
      </p:sp>
      <p:sp>
        <p:nvSpPr>
          <p:cNvPr id="3284" name="OTLSHAPE_T_1bd3d33f632b4ffba56722d096fc0ad5_Shape">
            <a:extLst>
              <a:ext uri="{FF2B5EF4-FFF2-40B4-BE49-F238E27FC236}">
                <a16:creationId xmlns:a16="http://schemas.microsoft.com/office/drawing/2014/main" id="{59978B5D-EF27-4925-A282-E7F96826D6AE}"/>
              </a:ext>
            </a:extLst>
          </p:cNvPr>
          <p:cNvSpPr/>
          <p:nvPr>
            <p:custDataLst>
              <p:tags r:id="rId135"/>
            </p:custDataLst>
          </p:nvPr>
        </p:nvSpPr>
        <p:spPr>
          <a:xfrm>
            <a:off x="10003630" y="6247892"/>
            <a:ext cx="1778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85" name="OTLSHAPE_T_1bd3d33f632b4ffba56722d096fc0ad5_ShapePercentage" hidden="1">
            <a:extLst>
              <a:ext uri="{FF2B5EF4-FFF2-40B4-BE49-F238E27FC236}">
                <a16:creationId xmlns:a16="http://schemas.microsoft.com/office/drawing/2014/main" id="{ADFB56C4-C040-4AD7-99DA-3103784C461D}"/>
              </a:ext>
            </a:extLst>
          </p:cNvPr>
          <p:cNvSpPr/>
          <p:nvPr>
            <p:custDataLst>
              <p:tags r:id="rId136"/>
            </p:custDataLst>
          </p:nvPr>
        </p:nvSpPr>
        <p:spPr>
          <a:xfrm>
            <a:off x="10003630" y="6247892"/>
            <a:ext cx="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86" name="OTLSHAPE_T_1bd3d33f632b4ffba56722d096fc0ad5_Duration" hidden="1">
            <a:extLst>
              <a:ext uri="{FF2B5EF4-FFF2-40B4-BE49-F238E27FC236}">
                <a16:creationId xmlns:a16="http://schemas.microsoft.com/office/drawing/2014/main" id="{6C2A1761-D150-4323-90BB-72FC739E04AD}"/>
              </a:ext>
            </a:extLst>
          </p:cNvPr>
          <p:cNvSpPr txBox="1"/>
          <p:nvPr>
            <p:custDataLst>
              <p:tags r:id="rId137"/>
            </p:custDataLst>
          </p:nvPr>
        </p:nvSpPr>
        <p:spPr>
          <a:xfrm>
            <a:off x="0" y="6247892"/>
            <a:ext cx="304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pt-PT" sz="1000">
                <a:solidFill>
                  <a:srgbClr val="C0504D"/>
                </a:solidFill>
                <a:latin typeface="Calibri" panose="020F0502020204030204" pitchFamily="34" charset="0"/>
              </a:rPr>
              <a:t>3 dias</a:t>
            </a:r>
          </a:p>
        </p:txBody>
      </p:sp>
      <p:sp>
        <p:nvSpPr>
          <p:cNvPr id="3287" name="OTLSHAPE_T_1bd3d33f632b4ffba56722d096fc0ad5_StartDate" hidden="1">
            <a:extLst>
              <a:ext uri="{FF2B5EF4-FFF2-40B4-BE49-F238E27FC236}">
                <a16:creationId xmlns:a16="http://schemas.microsoft.com/office/drawing/2014/main" id="{86E6BE84-2341-44A7-AF02-E339E37D3F1C}"/>
              </a:ext>
            </a:extLst>
          </p:cNvPr>
          <p:cNvSpPr txBox="1"/>
          <p:nvPr>
            <p:custDataLst>
              <p:tags r:id="rId138"/>
            </p:custDataLst>
          </p:nvPr>
        </p:nvSpPr>
        <p:spPr>
          <a:xfrm>
            <a:off x="0" y="640291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288" name="OTLSHAPE_T_1bd3d33f632b4ffba56722d096fc0ad5_EndDate" hidden="1">
            <a:extLst>
              <a:ext uri="{FF2B5EF4-FFF2-40B4-BE49-F238E27FC236}">
                <a16:creationId xmlns:a16="http://schemas.microsoft.com/office/drawing/2014/main" id="{E9A2705D-991B-47FC-83A2-F9A9EB128C04}"/>
              </a:ext>
            </a:extLst>
          </p:cNvPr>
          <p:cNvSpPr txBox="1"/>
          <p:nvPr>
            <p:custDataLst>
              <p:tags r:id="rId139"/>
            </p:custDataLst>
          </p:nvPr>
        </p:nvSpPr>
        <p:spPr>
          <a:xfrm>
            <a:off x="0" y="640291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289" name="OTLSHAPE_T_1bd3d33f632b4ffba56722d096fc0ad5_JoinedDate">
            <a:extLst>
              <a:ext uri="{FF2B5EF4-FFF2-40B4-BE49-F238E27FC236}">
                <a16:creationId xmlns:a16="http://schemas.microsoft.com/office/drawing/2014/main" id="{8D02311A-0950-48DD-B823-599363E3199C}"/>
              </a:ext>
            </a:extLst>
          </p:cNvPr>
          <p:cNvSpPr txBox="1"/>
          <p:nvPr>
            <p:custDataLst>
              <p:tags r:id="rId140"/>
            </p:custDataLst>
          </p:nvPr>
        </p:nvSpPr>
        <p:spPr>
          <a:xfrm>
            <a:off x="10225528" y="6271980"/>
            <a:ext cx="149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nb-NO" sz="1000" spc="-4">
                <a:solidFill>
                  <a:srgbClr val="1F497E"/>
                </a:solidFill>
                <a:latin typeface="Calibri" panose="020F0502020204030204" pitchFamily="34" charset="0"/>
              </a:rPr>
              <a:t>seg 10/07/17 - qua 12/07/17</a:t>
            </a:r>
            <a:endParaRPr lang="pt-PT" sz="1000" spc="-4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290" name="OTLSHAPE_T_1bd3d33f632b4ffba56722d096fc0ad5_TextPercentage" hidden="1">
            <a:extLst>
              <a:ext uri="{FF2B5EF4-FFF2-40B4-BE49-F238E27FC236}">
                <a16:creationId xmlns:a16="http://schemas.microsoft.com/office/drawing/2014/main" id="{2781DE21-72F3-49D8-BD4A-B3D80561E017}"/>
              </a:ext>
            </a:extLst>
          </p:cNvPr>
          <p:cNvSpPr txBox="1"/>
          <p:nvPr>
            <p:custDataLst>
              <p:tags r:id="rId141"/>
            </p:custDataLst>
          </p:nvPr>
        </p:nvSpPr>
        <p:spPr>
          <a:xfrm>
            <a:off x="10003630" y="634949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3291" name="OTLSHAPE_T_1bd3d33f632b4ffba56722d096fc0ad5_Title">
            <a:extLst>
              <a:ext uri="{FF2B5EF4-FFF2-40B4-BE49-F238E27FC236}">
                <a16:creationId xmlns:a16="http://schemas.microsoft.com/office/drawing/2014/main" id="{2E17CE94-BF80-42D2-9BD6-5BF08573A1D7}"/>
              </a:ext>
            </a:extLst>
          </p:cNvPr>
          <p:cNvSpPr txBox="1"/>
          <p:nvPr>
            <p:custDataLst>
              <p:tags r:id="rId142"/>
            </p:custDataLst>
          </p:nvPr>
        </p:nvSpPr>
        <p:spPr>
          <a:xfrm>
            <a:off x="127000" y="6264233"/>
            <a:ext cx="3683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2">
                <a:solidFill>
                  <a:schemeClr val="dk1"/>
                </a:solidFill>
                <a:latin typeface="Calibri" panose="020F0502020204030204" pitchFamily="34" charset="0"/>
              </a:rPr>
              <a:t>Migraçao de Dados \ Arranque de Sistema \ Acompanhamento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84996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cHQtUFQiLCJTdHlsZU5hbWUiOiJTdGFuZGFyZCIsIklzVGVtcGxhdGUiOmZhbHNlLCJWZXJzaW9uIjp7IiRpZCI6IjIiLCJWZXJzaW9uIjoiMy4xLjAiLCJPcmlnaW5hbEFzc2VtYmx5VmVyc2lvbiI6IjMuMTQuMDAuMDAiLCJFZGl0aW9uIjoiQmFzaWMiLCJJc1BsdXNFZGl0aW9uIjpmYWxzZX0sIkVmZmVjdCI6MSwiU3R5bGUiOnsiJGlkIjoiMyIsIlRpbWViYW5kU3R5bGUiOnsiJGlkIjoiNCIsIlNjYWxlTWFya2luZyI6MCwiU2hhcGUiOjAsIlNoYXBlU3R5bGUiOnsiJGlkIjoiNSIsIk1hcmdpbiI6eyIkaWQiOiI2IiwiVG9wIjowLCJMZWZ0IjoxMiwiUmlnaHQiOjEyLCJCb3R0b20iOjB9LCJQYWRkaW5nIjp7IiRpZCI6IjciLCJUb3AiOjcsIkxlZnQiOjAsIlJpZ2h0IjowLCJCb3R0b20iOjd9LCJCYWNrZ3JvdW5kIjp7IiRpZCI6IjgiLCJDb2xvciI6eyIkaWQiOiI5IiwiQSI6MjU1LCJSIjo2OCwiRyI6ODQsIkIiOjEwNn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MTkyLCJHIjo4MCwiQiI6Nzd9fSwiTWF4V2lkdGgiOiJJbmZpbml0eSIsIk1heEhlaWdodCI6IkluZmluaXR5IiwiU21hcnRGb3JlZ3JvdW5kSXNBY3RpdmUiOmZhbHNlLCJIb3Jpem9udGFsQWxpZ25tZW50IjowLCJWZXJ0aWNhbEFsaWdubWVudCI6MCwiU21hcnRGb3JlZ3JvdW5kIjpudWxsLCJNYXJnaW4iOnsiJGlkIjoiMTciLCJUb3AiOjAsIkxlZnQiOjAsIlJpZ2h0IjoyNSwiQm90dG9tIjowfSwiUGFkZGluZyI6eyIkaWQiOiIxOCIsIlRvcCI6MCwiTGVmdCI6MCwiUmlnaHQiOjAsIkJvdHRvbSI6MH0sIkJhY2tncm91bmQiOnsiJGlkIjoiMTkiLCJDb2xvciI6eyIkaWQiOiIyMCIsIkEiOjg5LCJSIjowLCJHIjowLCJCIjowfX0sIklzVmlzaWJsZSI6dHJ1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E5MiwiRyI6ODAsIkIiOjc3fX0sIk1heFdpZHRoIjoiSW5maW5pdHkiLCJNYXhIZWlnaHQiOiJJbmZpbml0eSIsIlNtYXJ0Rm9yZWdyb3VuZElzQWN0aXZlIjpmYWxzZSwiSG9yaXpvbnRhbEFsaWdubWVudCI6MCwiVmVydGljYWxBbGlnbm1lbnQiOjAsIlNtYXJ0Rm9yZWdyb3VuZCI6bnVsbCwiTWFyZ2luIjp7IiRpZCI6IjI1IiwiVG9wIjowLCJMZWZ0IjoyNSwiUmlnaHQiOjAsIkJvdHRvbSI6MH0sIlBhZGRpbmciOnsiJGlkIjoiMjYiLCJUb3AiOjAsIkxlZnQiOjAsIlJpZ2h0IjowLCJCb3R0b20iOjB9LCJCYWNrZ3JvdW5kIjp7IiRpZCI6IjI3IiwiQ29sb3IiOnsiJHJlZiI6IjIwIn19LCJJc1Zpc2libGUiOnRydW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dHJ1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E5MSwiUiI6MjU1LCJHIjowLCJCIjowfX0sIkFwcGVuZFllYXJPblllYXJDaGFuZ2UiOnRydWUsIkVsYXBzZWRUaW1lRm9ybWF0IjoyLCJUb2RheU1hcmtlclBvc2l0aW9uIjozLCJRdWlja1Bvc2l0aW9uIjowLCJBYnNvbHV0ZVBvc2l0aW9uIjoxMzUuMCwiTWFyZ2luIjp7IiRpZCI6IjQ5IiwiVG9wIjowLCJMZWZ0IjoxMCwiUmlnaHQiOjEwLCJCb3R0b20iOjB9LCJQYWRkaW5nIjp7IiRpZCI6IjUwIiwiVG9wIjowLCJMZWZ0IjowLCJSaWdodCI6MCwiQm90dG9tIjowfSwiQmFja2dyb3VuZCI6eyIkaWQiOiI1MSIsIkNvbG9yIjp7IiRpZCI6IjUyIiwiQSI6MjU1LCJSIjozMSwiRyI6NzMsIkIiOjEyNX19LCJJc1Zpc2libGUiOnRydWUsIldpZHRoIjowLjAsIkhlaWdodCI6MC4wLCJCb3JkZXJTdHlsZSI6bnVsbCwiUGFyZW50U3R5bGUiOm51bGx9LCJEZWZhdWx0TWlsZXN0b25lU3R5bGUiOnsiJGlkIjoiNTMiLCJTaGFwZSI6Mi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MxLCJHIjo3MywiQiI6MTI2fX0sIkxpbmVXZWlnaHQiOjEuMCwiTGluZVR5cGUiOjAsIlBhcmVudFN0eWxlIjpudWxsfSwiSXNCZWxvd1RpbWViYW5kIjpmYWxzZSwiSGlkZURhdGUiOmZhbHNlLCJTaGFwZVNpemUiOjEsIlNwYWNpbmciOjE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bnVsbCwiSXNWaXNpYmxlIjp0cnVlLCJXaWR0aCI6MTguMCwiSGVpZ2h0IjoyMC4wLCJCb3JkZXJTdHlsZSI6eyIkaWQiOiI2MiIsIkxpbmVDb2xvciI6eyIkaWQiOiI2MyIsIiR0eXBlIjoiTkxSRS5Db21tb24uRG9tLlNvbGlkQ29sb3JCcnVzaCwgTkxSRS5Db21tb24iLCJDb2xvciI6eyIkaWQiOiI2NCIsIkEiOjI1NSwiUiI6MjU1LCJHIjowLCJCIjowfX0sIkxpbmVXZWlnaHQiOjAuMCwiTGluZVR5cGUiOjAsIlBhcmVudFN0eWxlIjpudWxsfSwiUGFyZW50U3R5bGUiOm51bGx9LCJUaXRsZVN0eWxlIjp7IiRpZCI6IjY1IiwiRm9udFNldHRpbmdzIjp7IiRpZCI6IjY2IiwiRm9udFNpemUiOjExLCJGb250TmFtZSI6IkNhbGlicmkiLCJJc0JvbGQiOnRydWUsIklzSXRhbGljIjpmYWxzZSwiSXNVbmRlcmxpbmVkIjpmYWxzZSwiUGFyZW50U3R5bGUiOm51bGx9LCJBdXRvU2l6ZSI6MCwiRm9yZWdyb3VuZCI6eyIkaWQiOiI2NyIsIkNvbG9yIjp7IiRpZCI6IjY4IiwiQSI6MjU1LCJSIjowLCJHIjowLCJCIjowfX0sIk1heFdpZHRoIjoyMDAuMCwiTWF4SGVpZ2h0IjoiSW5maW5pdHkiLCJTbWFydEZvcmVncm91bmRJc0FjdGl2ZSI6ZmFsc2UsIkhvcml6b250YWxBbGlnbm1lbnQiOjAsIlZlcnRpY2FsQWxpZ25tZW50IjowLCJTbWFydEZvcmVncm91bmQiOm51bGwsIk1hcmdpbiI6eyIkaWQiOiI2OSIsIlRvcCI6MCwiTGVmdCI6MCwiUmlnaHQiOjAsIkJvdHRvbSI6MH0sIlBhZGRpbmciOnsiJGlkIjoiNzAiLCJUb3AiOjAsIkxlZnQiOjAsIlJpZ2h0IjowLCJCb3R0b20iOjB9LCJCYWNrZ3JvdW5kIjp7IiRpZCI6IjcxIiwiQ29sb3IiOnsiJHJlZiI6IjIwIn19LCJJc1Zpc2libGUiOnRydWUsIldpZHRoIjowLjAsIkhlaWdodCI6MC4wLCJCb3JkZXJTdHlsZSI6bnVsbCwiUGFyZW50U3R5bGUiOm51bGx9LCJEYXRlU3R5bGUiOnsiJGlkIjoiNzIiLCJGb250U2V0dGluZ3MiOnsiJGlkIjoiNzMiLCJGb250U2l6ZSI6MTAsIkZvbnROYW1lIjoiQ2FsaWJyaSIsIklzQm9sZCI6ZmFsc2UsIklzSXRhbGljIjpmYWxzZSwiSXNVbmRlcmxpbmVkIjpmYWxzZSwiUGFyZW50U3R5bGUiOm51bGx9LCJBdXRvU2l6ZSI6MCwiRm9yZWdyb3VuZCI6eyIkaWQiOiI3NCIsIkNvbG9yIjp7IiRpZCI6Ijc1IiwiQSI6MjU1LCJSIjozMSwiRyI6NzMsIkIiOjEyNn19LCJNYXhXaWR0aCI6MjAwLjAsIk1heEhlaWdodCI6IkluZmluaXR5IiwiU21hcnRGb3JlZ3JvdW5kSXNBY3RpdmUiOmZhbHNlLCJIb3Jpem9udGFsQWxpZ25tZW50IjowLCJWZXJ0aWNhbEFsaWdubWVudCI6MCwiU21hcnRGb3JlZ3JvdW5kIjpudWxsLCJNYXJnaW4iOnsiJGlkIjoiNzYiLCJUb3AiOjAsIkxlZnQiOjAsIlJpZ2h0IjowLCJCb3R0b20iOjB9LCJQYWRkaW5nIjp7IiRpZCI6Ijc3IiwiVG9wIjowLCJMZWZ0IjowLCJSaWdodCI6MCwiQm90dG9tIjowfSwiQmFja2dyb3VuZCI6eyIkaWQiOiI3OCIsIkNvbG9yIjp7IiRyZWYiOiIyMCJ9fSwiSXNWaXNpYmxlIjp0cnVlLCJXaWR0aCI6MC4wLCJIZWlnaHQiOjAuMCwiQm9yZGVyU3R5bGUiOm51bGwsIlBhcmVudFN0eWxlIjpudWxsfSwiRGF0ZUZvcm1hdCI6eyIkaWQiOiI3OSIsIkZvcm1hdFN0cmluZyI6ImRkL01NL3l5eXkiLCJTZXBhcmF0b3IiOiIvIiwiVXNlSW50ZXJuYXRpb25hbERhdGVGb3JtYXQiOnRydWUsIkRhdGVJc1Zpc2libGUiOnRydWUsIlRpbWVJc1Zpc2libGUiOmZhbHNlLCJIb3VyRGlnaXRzIjoxLCJBbVBtRGVzaWduYXRvciI6MiwiVHJpbTAwTWludXRlcyI6ZmFsc2UsIkxhc3RLbm93blZpc2liaWxpdHlTdGF0ZSI6bnVsbH0sIklzVmlzaWJsZSI6dHJ1ZSwiUGFyZW50U3R5bGUiOm51bGx9LCJEZWZhdWx0VGFza1N0eWxlIjp7IiRpZCI6IjgwIiwiU2hhcGUiOjAsIlNoYXBlVGhpY2tuZXNzIjoxLCJEdXJhdGlvbkZvcm1hdCI6MCwiSW5jbHVkZU5vbldvcmtpbmdEYXlzSW5EdXJhdGlvbiI6ZmFsc2UsIlBlcmNlbnRhZ2VDb21wbGV0ZVN0eWxlIjp7IiRpZCI6IjgxIiwiRm9udFNldHRpbmdzIjp7IiRpZCI6IjgyIiwiRm9udFNpemUiOjEwLCJGb250TmFtZSI6IkNhbGlicmkiLCJJc0JvbGQiOmZhbHNlLCJJc0l0YWxpYyI6ZmFsc2UsIklzVW5kZXJsaW5lZCI6ZmFsc2UsIlBhcmVudFN0eWxlIjpudWxsfSwiQXV0b1NpemUiOjAsIkZvcmVncm91bmQiOnsiJGlkIjoiODMiLCJDb2xvciI6eyIkaWQiOiI4NCIsIkEiOjI1NSwiUiI6MjM4LCJHIjoyMzYsIkIiOjIyNX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CwiRm9udE5hbWUiOiJDYWxpYnJpIiwiSXNCb2xkIjpmYWxzZSwiSXNJdGFsaWMiOmZhbHNlLCJJc1VuZGVybGluZWQiOmZhbHNlLCJQYXJlbnRTdHlsZSI6bnVsbH0sIkF1dG9TaXplIjowLCJGb3JlZ3JvdW5kIjp7IiRpZCI6IjkwIiwiQ29sb3IiOnsiJGlkIjoiOTEiLCJBIjoyNTUsIlIiOjE5MiwiRyI6ODAsIkIiOjc3fX0sIk1heFdpZHRoIjoyMDAuMCwiTWF4SGVpZ2h0IjoiSW5maW5pdHkiLCJTbWFydEZvcmVncm91bmRJc0FjdGl2ZSI6ZmFsc2UsIkhvcml6b250YWxBbGlnbm1lbnQiOjAsIlZlcnRpY2FsQWxpZ25tZW50IjowLCJTbWFydEZvcmVncm91bmQiOm51bGwsIk1hcmdpbiI6eyIkaWQiOiI5MiIsIlRvcCI6MCwiTGVmdCI6MCwiUmlnaHQiOjAsIkJvdHRvbSI6MH0sIlBhZGRpbmciOnsiJGlkIjoiOTMiLCJUb3AiOjAsIkxlZnQiOjAsIlJpZ2h0IjowLCJCb3R0b20iOjB9LCJCYWNrZ3JvdW5kIjp7IiRpZCI6Ijk0IiwiQ29sb3IiOnsiJHJlZiI6IjIwIn19LCJJc1Zpc2libGUiOnRydWUsIldpZHRoIjowLjAsIkhlaWdodCI6MC4wLCJCb3JkZXJTdHlsZSI6bnVsbCwiUGFyZW50U3R5bGUiOm51bGx9LCJIb3Jpem9udGFsQ29ubmVjdG9yU3R5bGUiOnsiJGlkIjoiOTUiLCJMaW5lQ29sb3IiOnsiJGlkIjoiOTYiLCIkdHlwZSI6Ik5MUkUuQ29tbW9uLkRvbS5Tb2xpZENvbG9yQnJ1c2gsIE5MUkUuQ29tbW9uIiwiQ29sb3IiOnsiJGlkIjoiOTciLCJBIjoyNTUsIlIiOjIwNCwiRyI6MjA0LCJCIjoyMDR9fSwiTGluZVdlaWdodCI6MS4wLCJMaW5lVHlwZSI6MCwiUGFyZW50U3R5bGUiOm51bGx9LCJWZXJ0aWNhbENvbm5lY3RvclN0eWxlIjp7IiRpZCI6Ijk4IiwiTGluZUNvbG9yIjp7IiRpZCI6Ijk5IiwiJHR5cGUiOiJOTFJFLkNvbW1vbi5Eb20uU29saWRDb2xvckJydXNoLCBOTFJFLkNvbW1vbiIsIkNvbG9yIjp7IiRpZCI6IjEwMCIsIkEiOjI1NSwiUiI6MjA0LCJHIjoyMDQsIkIiOjIwNH19LCJMaW5lV2VpZ2h0IjowLjAsIkxpbmVUeXBlIjowLCJQYXJlbnRTdHlsZSI6bnVsbH0sIk1hcmdpbiI6bnVsbCwiU3RhcnREYXRlUG9zaXRpb24iOjQsIkVuZERhdGVQb3NpdGlvbiI6NCwiRGF0ZUlzVmlzaWJsZSI6dHJ1ZSwiVGl0bGVQb3NpdGlvbiI6NSwiRHVyYXRpb25Qb3NpdGlvbiI6NiwiUGVyY2VudGFnZUNvbXBsZXRlZFBvc2l0aW9uIjoyLCJTcGFjaW5nIjo1LCJJc0JlbG93VGltZWJhbmQiOnRydWUsIlBlcmNlbnRhZ2VDb21wbGV0ZVNoYXBlT3BhY2l0eSI6MzUsIlNoYXBlU3R5bGUiOnsiJGlkIjoiMTAxIiwiTWFyZ2luIjp7IiRpZCI6IjEwMiIsIlRvcCI6MCwiTGVmdCI6NCwiUmlnaHQiOjQsIkJvdHRvbSI6MH0sIlBhZGRpbmciOnsiJGlkIjoiMTAzIiwiVG9wIjowLCJMZWZ0IjowLCJSaWdodCI6MCwiQm90dG9tIjowfSwiQmFja2dyb3VuZCI6bnVsbCwiSXNWaXNpYmxlIjp0cnVlLCJXaWR0aCI6MC4wLCJIZWlnaHQiOjE2LjAsIkJvcmRlclN0eWxlIjp7IiRpZCI6IjEwNCIsIkxpbmVDb2xvciI6eyIkaWQiOiIxMDUiLCIkdHlwZSI6Ik5MUkUuQ29tbW9uLkRvbS5Tb2xpZENvbG9yQnJ1c2gsIE5MUkUuQ29tbW9uIiwiQ29sb3IiOnsiJGlkIjoiMTA2IiwiQSI6MjU1LCJSIjoyNTUsIkciOjAsIkIiOjB9fSwiTGluZVdlaWdodCI6MC4wLCJMaW5lVHlwZSI6MCwiUGFyZW50U3R5bGUiOm51bGx9LCJQYXJlbnRTdHlsZSI6bnVsbH0sIlRpdGxlU3R5bGUiOnsiJGlkIjoiMTA3IiwiRm9udFNldHRpbmdzIjp7IiRpZCI6IjEwOCIsIkZvbnRTaXplIjoxMSwiRm9udE5hbWUiOiJDYWxpYnJpIiwiSXNCb2xkIjp0cnVlLCJJc0l0YWxpYyI6ZmFsc2UsIklzVW5kZXJsaW5lZCI6ZmFsc2UsIlBhcmVudFN0eWxlIjpudWxsfSwiQXV0b1NpemUiOjAsIkZvcmVncm91bmQiOnsiJGlkIjoiMTA5IiwiQ29sb3IiOnsiJGlkIjoiMTEwIiwiQSI6MjU1LCJSIjowLCJHIjowLCJCIjowfX0sIk1heFdpZHRoIjo5NjAuMCwiTWF4SGVpZ2h0IjoiSW5maW5pdHkiLCJTbWFydEZvcmVncm91bmRJc0FjdGl2ZSI6ZmFsc2UsIkhvcml6b250YWxBbGlnbm1lbnQiOjAsIlZlcnRpY2FsQWxpZ25tZW50IjowLCJTbWFydEZvcmVncm91bmQiOm51bGwsIk1hcmdpbiI6eyIkaWQiOiIxMTEiLCJUb3AiOjAsIkxlZnQiOjAsIlJpZ2h0IjowLCJCb3R0b20iOjB9LCJQYWRkaW5nIjp7IiRpZCI6IjExMiIsIlRvcCI6MCwiTGVmdCI6MCwiUmlnaHQiOjAsIkJvdHRvbSI6MH0sIkJhY2tncm91bmQiOnsiJGlkIjoiMTEzIiwiQ29sb3IiOnsiJHJlZiI6IjIwIn19LCJJc1Zpc2libGUiOnRydWUsIldpZHRoIjowLjAsIkhlaWdodCI6MC4wLCJCb3JkZXJTdHlsZSI6bnVsbCwiUGFyZW50U3R5bGUiOm51bGx9LCJEYXRlU3R5bGUiOnsiJGlkIjoiMTE0IiwiRm9udFNldHRpbmdzIjp7IiRpZCI6IjExNSIsIkZvbnRTaXplIjoxMCwiRm9udE5hbWUiOiJDYWxpYnJpIiwiSXNCb2xkIjpmYWxzZSwiSXNJdGFsaWMiOmZhbHNlLCJJc1VuZGVybGluZWQiOmZhbHNlLCJQYXJlbnRTdHlsZSI6bnVsbH0sIkF1dG9TaXplIjowLCJGb3JlZ3JvdW5kIjp7IiRpZCI6IjExNiIsIkNvbG9yIjp7IiRpZCI6IjExNyIsIkEiOjI1NSwiUiI6MzEsIkciOjczLCJCIjoxMjZ9fSwiTWF4V2lkdGgiOjIwMC4wLCJNYXhIZWlnaHQiOiJJbmZpbml0eSIsIlNtYXJ0Rm9yZWdyb3VuZElzQWN0aXZlIjpmYWxzZSwiSG9yaXpvbnRhbEFsaWdubWVudCI6MCwiVmVydGljYWxBbGlnbm1lbnQiOjAsIlNtYXJ0Rm9yZWdyb3VuZCI6bnVsbCwiTWFyZ2luIjp7IiRpZCI6IjExOCIsIlRvcCI6MCwiTGVmdCI6MCwiUmlnaHQiOjAsIkJvdHRvbSI6MH0sIlBhZGRpbmciOnsiJGlkIjoiMTE5IiwiVG9wIjowLCJMZWZ0IjowLCJSaWdodCI6MCwiQm90dG9tIjowfSwiQmFja2dyb3VuZCI6eyIkaWQiOiIxMjAiLCJDb2xvciI6eyIkcmVmIjoiMjAifX0sIklzVmlzaWJsZSI6dHJ1ZSwiV2lkdGgiOjAuMCwiSGVpZ2h0IjowLjAsIkJvcmRlclN0eWxlIjpudWxsLCJQYXJlbnRTdHlsZSI6bnVsbH0sIkRhdGVGb3JtYXQiOnsiJGlkIjoiMTIxIiwiRm9ybWF0U3RyaW5nIjoiZGRkIGRkL01NL3l5IiwiU2VwYXJhdG9yIjoiLyIsIlVzZUludGVybmF0aW9uYWxEYXRlRm9ybWF0Ijp0cnVlLCJEYXRlSXNWaXNpYmxlIjp0cnVlLCJUaW1lSXNWaXNpYmxlIjpmYWxzZSwiSG91ckRpZ2l0cyI6MSwiQW1QbURlc2lnbmF0b3IiOjIsIlRyaW0wME1pbnV0ZXMiOmZhbHNlLCJMYXN0S25vd25WaXNpYmlsaXR5U3RhdGUiOm51bGx9LCJJc1Zpc2libGUiOnRydWUsIlBhcmVudFN0eWxlIjpudWxsLCJfZXhwbGljaXRseVNldCI6eyIkaWQiOiIxMjI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SXNWaXNpYmxlIjpmYWxzZX19LCJTaG93RWxhcHNlZFRpbWVHcmFkaWVudFN0eWxlIjpmYWxzZX0sIlNjYWxlIjp7IiRpZCI6IjEyMyIsIlN0YXJ0RGF0ZSI6IjIwMTctMDItMjBUMDA6MDA6MDAiLCJFbmREYXRlIjoiMjAxNy0wNS0zMVQyMzo1OTowMCIsIkZvcm1hdCI6Ik1NTU0iLCJUeXBlIjoyLCJBdXRvRGF0ZVJhbmdlIjpmYWxzZSwiV29ya2luZ0RheXMiOjEyNywiVG9kYXlNYXJrZXJUZXh0IjoiSG9qZSIsIkF1dG9TY2FsZVR5cGUiOmZhbHNlfSwiTWlsZXN0b25lcyI6W3siJGlkIjoiMTI0IiwiRGF0ZSI6IjIwMTctMDItMjBUMjM6NTk6MDBaIiwiU3R5bGUiOnsiJGlkIjoiMTI1IiwiU2hhcGUiOjIsIkNvbm5lY3Rvck1hcmdpbiI6eyIkcmVmIjoiNTQifSwiQ29ubmVjdG9yU3R5bGUiOnsiJGlkIjoiMTI2IiwiTGluZUNvbG9yIjp7IiRpZCI6IjEyNyIsIiR0eXBlIjoiTkxSRS5Db21tb24uRG9tLlNvbGlkQ29sb3JCcnVzaCwgTkxSRS5Db21tb24iLCJDb2xvciI6eyIkaWQiOiIxMjgiLCJBIjoxMjcsIlIiOjI1NCwiRyI6MTg2LCJCIjoxMH19LCJMaW5lV2VpZ2h0IjoxLjAsIkxpbmVUeXBlIjowLCJQYXJlbnRTdHlsZSI6eyIkcmVmIjoiNTUifX0sIklzQmVsb3dUaW1lYmFuZCI6ZmFsc2UsIkhpZGVEYXRlIjpmYWxzZSwiU2hhcGVTaXplIjoxLCJTcGFjaW5nIjoxLjAsIlBhZGRpbmciOnsiJHJlZiI6IjU4In0sIlNoYXBlU3R5bGUiOnsiJGlkIjoiMTI5IiwiTWFyZ2luIjp7IiRyZWYiOiI2MCJ9LCJQYWRkaW5nIjp7IiRyZWYiOiI2MSJ9LCJCYWNrZ3JvdW5kIjp7IiRpZCI6IjEzMCIsIkNvbG9yIjp7IiRpZCI6IjEzMSIsIkEiOjI1NSwiUiI6MjU0LCJHIjoxODYsIkIiOjEwfX0sIklzVmlzaWJsZSI6dHJ1ZSwiV2lkdGgiOjE4LjAsIkhlaWdodCI6MjAuMCwiQm9yZGVyU3R5bGUiOnsiJGlkIjoiMTMyIiwiTGluZUNvbG9yIjp7IiRyZWYiOiI2MyJ9LCJMaW5lV2VpZ2h0IjowLjAsIkxpbmVUeXBlIjowLCJQYXJlbnRTdHlsZSI6eyIkcmVmIjoiNjIifX0sIlBhcmVudFN0eWxlIjp7IiRyZWYiOiI1OSJ9fSwiVGl0bGVTdHlsZSI6eyIkaWQiOiIxMzMiLCJGb250U2V0dGluZ3MiOnsiJGlkIjoiMTM0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xMzUiLCJMaW5lQ29sb3IiOm51bGwsIkxpbmVXZWlnaHQiOjAuMCwiTGluZVR5cGUiOjAsIlBhcmVudFN0eWxlIjpudWxsfSwiUGFyZW50U3R5bGUiOnsiJHJlZiI6IjY1In19LCJEYXRlU3R5bGUiOnsiJGlkIjoiMTM2IiwiRm9udFNldHRpbmdzIjp7IiRpZCI6IjEzNy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zOCIsIkxpbmVDb2xvciI6bnVsbCwiTGluZVdlaWdodCI6MC4wLCJMaW5lVHlwZSI6MCwiUGFyZW50U3R5bGUiOm51bGx9LCJQYXJlbnRTdHlsZSI6eyIkcmVmIjoiNzIifX0sIkRhdGVGb3JtYXQiOnsiJGlkIjoiMTM5IiwiRm9ybWF0U3RyaW5nIjoiZGQvTU0veXl5eSIsIlNlcGFyYXRvciI6Ii8iLCJVc2VJbnRlcm5hdGlvbmFsRGF0ZUZvcm1hdCI6dHJ1ZSwiRGF0ZUlzVmlzaWJsZSI6dHJ1ZSwiVGltZUlzVmlzaWJsZSI6ZmFsc2UsIkhvdXJEaWdpdHMiOjEsIkFtUG1EZXNpZ25hdG9yIjoyLCJUcmltMDBNaW51dGVzIjpmYWxzZSwiTGFzdEtub3duVmlzaWJpbGl0eVN0YXRlIjpudWxsfSwiSXNWaXNpYmxlIjp0cnVlLCJQYXJlbnRTdHlsZSI6eyIkcmVmIjoiNTMifX0sIlBvc2l0aW9uIjp7IlJhdGlvIjowLjAsIklzQ3VzdG9tIjpmYWxzZX0sIkRhdGVGb3JtYXQiOnsiJHJlZiI6IjEzOSJ9LCJJZCI6IjUxOWNmNDc5LTk3NDItNDY1My05ODRhLTQwNjI5MjQ4MDE2MiIsIkltcG9ydElkIjpudWxsLCJUaXRsZSI6Ikluw61jaW8gZG8gUHJvamVjdG8gKFJldW5pw7VlcyBJbmljaWFpcykiLCJOb3RlIjpudWxsLCJIeXBlcmxpbmsiOm51bGwsIklzQ2hhbmdlZCI6ZmFsc2UsIklzTmV3IjpmYWxzZX0seyIkaWQiOiIxNDAiLCJEYXRlIjoiMjAxNy0wMy0xM1QyMzo1OTowMFoiLCJTdHlsZSI6eyIkaWQiOiIxNDEiLCJTaGFwZSI6MiwiQ29ubmVjdG9yTWFyZ2luIjp7IiRyZWYiOiI1NCJ9LCJDb25uZWN0b3JTdHlsZSI6eyIkaWQiOiIxNDIiLCJMaW5lQ29sb3IiOnsiJGlkIjoiMTQzIiwiJHR5cGUiOiJOTFJFLkNvbW1vbi5Eb20uU29saWRDb2xvckJydXNoLCBOTFJFLkNvbW1vbiIsIkNvbG9yIjp7IiRpZCI6IjE0NCIsIkEiOjEyNywiUiI6MjU0LCJHIjoxODYsIkIiOjEwfX0sIkxpbmVXZWlnaHQiOjEuMCwiTGluZVR5cGUiOjAsIlBhcmVudFN0eWxlIjp7IiRyZWYiOiI1NSJ9fSwiSXNCZWxvd1RpbWViYW5kIjpmYWxzZSwiSGlkZURhdGUiOmZhbHNlLCJTaGFwZVNpemUiOjEsIlNwYWNpbmciOjEuMCwiUGFkZGluZyI6eyIkcmVmIjoiNTgifSwiU2hhcGVTdHlsZSI6eyIkaWQiOiIxNDUiLCJNYXJnaW4iOnsiJHJlZiI6IjYwIn0sIlBhZGRpbmciOnsiJHJlZiI6IjYxIn0sIkJhY2tncm91bmQiOnsiJGlkIjoiMTQ2IiwiQ29sb3IiOnsiJGlkIjoiMTQ3IiwiQSI6MjU1LCJSIjoyNTQsIkciOjE4NiwiQiI6MTB9fSwiSXNWaXNpYmxlIjp0cnVlLCJXaWR0aCI6MTguMCwiSGVpZ2h0IjoyMC4wLCJCb3JkZXJTdHlsZSI6eyIkaWQiOiIxNDgiLCJMaW5lQ29sb3IiOnsiJHJlZiI6IjYzIn0sIkxpbmVXZWlnaHQiOjAuMCwiTGluZVR5cGUiOjAsIlBhcmVudFN0eWxlIjp7IiRyZWYiOiI2MiJ9fSwiUGFyZW50U3R5bGUiOnsiJHJlZiI6IjU5In19LCJUaXRsZVN0eWxlIjp7IiRpZCI6IjE0OSIsIkZvbnRTZXR0aW5ncyI6eyIkaWQiOiIxNTA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1MSIsIkxpbmVDb2xvciI6bnVsbCwiTGluZVdlaWdodCI6MC4wLCJMaW5lVHlwZSI6MCwiUGFyZW50U3R5bGUiOm51bGx9LCJQYXJlbnRTdHlsZSI6eyIkcmVmIjoiNjUifX0sIkRhdGVTdHlsZSI6eyIkaWQiOiIxNTIiLCJGb250U2V0dGluZ3MiOnsiJGlkIjoiMTUz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U0IiwiTGluZUNvbG9yIjpudWxsLCJMaW5lV2VpZ2h0IjowLjAsIkxpbmVUeXBlIjowLCJQYXJlbnRTdHlsZSI6bnVsbH0sIlBhcmVudFN0eWxlIjp7IiRyZWYiOiI3MiJ9fSwiRGF0ZUZvcm1hdCI6eyIkaWQiOiIxNTUiLCJGb3JtYXRTdHJpbmciOiJkZC9NTS95eXl5IiwiU2VwYXJhdG9yIjoiLyIsIlVzZUludGVybmF0aW9uYWxEYXRlRm9ybWF0Ijp0cnVlLCJEYXRlSXNWaXNpYmxlIjp0cnVlLCJUaW1lSXNWaXNpYmxlIjpmYWxzZSwiSG91ckRpZ2l0cyI6MSwiQW1QbURlc2lnbmF0b3IiOjIsIlRyaW0wME1pbnV0ZXMiOmZhbHNlLCJMYXN0S25vd25WaXNpYmlsaXR5U3RhdGUiOm51bGx9LCJJc1Zpc2libGUiOnRydWUsIlBhcmVudFN0eWxlIjp7IiRyZWYiOiI1MyJ9fSwiUG9zaXRpb24iOnsiUmF0aW8iOjAuMCwiSXNDdXN0b20iOmZhbHNlfSwiRGF0ZUZvcm1hdCI6eyIkcmVmIjoiMTU1In0sIklkIjoiMTI3NWMxNjEtOWE1Ni00MDM5LWJhMGYtZGJjZmRlMzQ1YzdlIiwiSW1wb3J0SWQiOm51bGwsIlRpdGxlIjoiUGxhbm8gUHJvamVjdG8vSW5pY2lvIERlc2Vudm9sdmltZW50b3MiLCJOb3RlIjpudWxsLCJIeXBlcmxpbmsiOm51bGwsIklzQ2hhbmdlZCI6ZmFsc2UsIklzTmV3IjpmYWxzZX0seyIkaWQiOiIxNTYiLCJEYXRlIjoiMjAxNy0wMy0yMFQyMzo1OTowMFoiLCJTdHlsZSI6eyIkaWQiOiIxNTciLCJTaGFwZSI6MiwiQ29ubmVjdG9yTWFyZ2luIjp7IiRyZWYiOiI1NCJ9LCJDb25uZWN0b3JTdHlsZSI6eyIkaWQiOiIxNTgiLCJMaW5lQ29sb3IiOnsiJGlkIjoiMTU5IiwiJHR5cGUiOiJOTFJFLkNvbW1vbi5Eb20uU29saWRDb2xvckJydXNoLCBOTFJFLkNvbW1vbiIsIkNvbG9yIjp7IiRpZCI6IjE2MCIsIkEiOjEyNywiUiI6MjU0LCJHIjoxODYsIkIiOjEwfX0sIkxpbmVXZWlnaHQiOjEuMCwiTGluZVR5cGUiOjAsIlBhcmVudFN0eWxlIjp7IiRyZWYiOiI1NSJ9fSwiSXNCZWxvd1RpbWViYW5kIjpmYWxzZSwiSGlkZURhdGUiOmZhbHNlLCJTaGFwZVNpemUiOjEsIlNwYWNpbmciOjEuMCwiUGFkZGluZyI6eyIkcmVmIjoiNTgifSwiU2hhcGVTdHlsZSI6eyIkaWQiOiIxNjEiLCJNYXJnaW4iOnsiJHJlZiI6IjYwIn0sIlBhZGRpbmciOnsiJHJlZiI6IjYxIn0sIkJhY2tncm91bmQiOnsiJGlkIjoiMTYyIiwiQ29sb3IiOnsiJGlkIjoiMTYzIiwiQSI6MjU1LCJSIjoyNTQsIkciOjE4NiwiQiI6MTB9fSwiSXNWaXNpYmxlIjp0cnVlLCJXaWR0aCI6MTguMCwiSGVpZ2h0IjoyMC4wLCJCb3JkZXJTdHlsZSI6eyIkaWQiOiIxNjQiLCJMaW5lQ29sb3IiOnsiJHJlZiI6IjYzIn0sIkxpbmVXZWlnaHQiOjAuMCwiTGluZVR5cGUiOjAsIlBhcmVudFN0eWxlIjp7IiRyZWYiOiI2MiJ9fSwiUGFyZW50U3R5bGUiOnsiJHJlZiI6IjU5In19LCJUaXRsZVN0eWxlIjp7IiRpZCI6IjE2NSIsIkZvbnRTZXR0aW5ncyI6eyIkaWQiOiIxNjY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2NyIsIkxpbmVDb2xvciI6bnVsbCwiTGluZVdlaWdodCI6MC4wLCJMaW5lVHlwZSI6MCwiUGFyZW50U3R5bGUiOm51bGx9LCJQYXJlbnRTdHlsZSI6eyIkcmVmIjoiNjUifX0sIkRhdGVTdHlsZSI6eyIkaWQiOiIxNjgiLCJGb250U2V0dGluZ3MiOnsiJGlkIjoiMTY5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cwIiwiTGluZUNvbG9yIjpudWxsLCJMaW5lV2VpZ2h0IjowLjAsIkxpbmVUeXBlIjowLCJQYXJlbnRTdHlsZSI6bnVsbH0sIlBhcmVudFN0eWxlIjp7IiRyZWYiOiI3MiJ9fSwiRGF0ZUZvcm1hdCI6eyIkaWQiOiIxNzEiLCJGb3JtYXRTdHJpbmciOiJkZC9NTS95eXl5IiwiU2VwYXJhdG9yIjoiLyIsIlVzZUludGVybmF0aW9uYWxEYXRlRm9ybWF0Ijp0cnVlLCJEYXRlSXNWaXNpYmxlIjp0cnVlLCJUaW1lSXNWaXNpYmxlIjpmYWxzZSwiSG91ckRpZ2l0cyI6MSwiQW1QbURlc2lnbmF0b3IiOjIsIlRyaW0wME1pbnV0ZXMiOmZhbHNlLCJMYXN0S25vd25WaXNpYmlsaXR5U3RhdGUiOm51bGx9LCJJc1Zpc2libGUiOnRydWUsIlBhcmVudFN0eWxlIjp7IiRyZWYiOiI1MyJ9fSwiUG9zaXRpb24iOnsiUmF0aW8iOjAuMCwiSXNDdXN0b20iOmZhbHNlfSwiRGF0ZUZvcm1hdCI6eyIkcmVmIjoiMTcxIn0sIklkIjoiYzlkMDIyMDYtMTc2Yi00MmFhLThmNDctYTgzM2ZhM2U3YWJkIiwiSW1wb3J0SWQiOm51bGwsIlRpdGxlIjoiQW7DoWxpc2UgZGUgUmVxdWlzaXRvcyIsIk5vdGUiOm51bGwsIkh5cGVybGluayI6bnVsbCwiSXNDaGFuZ2VkIjpmYWxzZSwiSXNOZXciOmZhbHNlfSx7IiRpZCI6IjE3MiIsIkRhdGUiOiIyMDE3LTA0LTA0VDIzOjU5OjAwWiIsIlN0eWxlIjp7IiRpZCI6IjE3MyIsIlNoYXBlIjoyLCJDb25uZWN0b3JNYXJnaW4iOnsiJHJlZiI6IjU0In0sIkNvbm5lY3RvclN0eWxlIjp7IiRpZCI6IjE3NCIsIkxpbmVDb2xvciI6eyIkaWQiOiIxNzUiLCIkdHlwZSI6Ik5MUkUuQ29tbW9uLkRvbS5Tb2xpZENvbG9yQnJ1c2gsIE5MUkUuQ29tbW9uIiwiQ29sb3IiOnsiJGlkIjoiMTc2IiwiQSI6MTI3LCJSIjoyNTQsIkciOjE4NiwiQiI6MTB9fSwiTGluZVdlaWdodCI6MS4wLCJMaW5lVHlwZSI6MCwiUGFyZW50U3R5bGUiOnsiJHJlZiI6IjU1In19LCJJc0JlbG93VGltZWJhbmQiOmZhbHNlLCJIaWRlRGF0ZSI6ZmFsc2UsIlNoYXBlU2l6ZSI6MSwiU3BhY2luZyI6MS4wLCJQYWRkaW5nIjp7IiRyZWYiOiI1OCJ9LCJTaGFwZVN0eWxlIjp7IiRpZCI6IjE3NyIsIk1hcmdpbiI6eyIkcmVmIjoiNjAifSwiUGFkZGluZyI6eyIkcmVmIjoiNjEifSwiQmFja2dyb3VuZCI6eyIkaWQiOiIxNzgiLCJDb2xvciI6eyIkaWQiOiIxNzkiLCJBIjoyNTUsIlIiOjI1NCwiRyI6MTg2LCJCIjoxMH19LCJJc1Zpc2libGUiOnRydWUsIldpZHRoIjoxOC4wLCJIZWlnaHQiOjIwLjAsIkJvcmRlclN0eWxlIjp7IiRpZCI6IjE4MCIsIkxpbmVDb2xvciI6eyIkcmVmIjoiNjMifSwiTGluZVdlaWdodCI6MC4wLCJMaW5lVHlwZSI6MCwiUGFyZW50U3R5bGUiOnsiJHJlZiI6IjYyIn19LCJQYXJlbnRTdHlsZSI6eyIkcmVmIjoiNTkifX0sIlRpdGxlU3R5bGUiOnsiJGlkIjoiMTgxIiwiRm9udFNldHRpbmdzIjp7IiRpZCI6IjE4Mi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gzIiwiTGluZUNvbG9yIjpudWxsLCJMaW5lV2VpZ2h0IjowLjAsIkxpbmVUeXBlIjowLCJQYXJlbnRTdHlsZSI6bnVsbH0sIlBhcmVudFN0eWxlIjp7IiRyZWYiOiI2NSJ9fSwiRGF0ZVN0eWxlIjp7IiRpZCI6IjE4NCIsIkZvbnRTZXR0aW5ncyI6eyIkaWQiOiIxODU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ODYiLCJMaW5lQ29sb3IiOm51bGwsIkxpbmVXZWlnaHQiOjAuMCwiTGluZVR5cGUiOjAsIlBhcmVudFN0eWxlIjpudWxsfSwiUGFyZW50U3R5bGUiOnsiJHJlZiI6IjcyIn19LCJEYXRlRm9ybWF0Ijp7IiRpZCI6IjE4NyIsIkZvcm1hdFN0cmluZyI6ImRkL01NL3l5eXkiLCJTZXBhcmF0b3IiOiIvIiwiVXNlSW50ZXJuYXRpb25hbERhdGVGb3JtYXQiOnRydWUsIkRhdGVJc1Zpc2libGUiOnRydWUsIlRpbWVJc1Zpc2libGUiOmZhbHNlLCJIb3VyRGlnaXRzIjoxLCJBbVBtRGVzaWduYXRvciI6MiwiVHJpbTAwTWludXRlcyI6ZmFsc2UsIkxhc3RLbm93blZpc2liaWxpdHlTdGF0ZSI6bnVsbH0sIklzVmlzaWJsZSI6dHJ1ZSwiUGFyZW50U3R5bGUiOnsiJHJlZiI6IjUzIn19LCJQb3NpdGlvbiI6eyJSYXRpbyI6MC4wLCJJc0N1c3RvbSI6ZmFsc2V9LCJEYXRlRm9ybWF0Ijp7IiRyZWYiOiIxODcifSwiSWQiOiJiYTNkMTg2Ni1lNjE0LTQzZDItODI0OS01NGRlZTEzMjAyZmMiLCJJbXBvcnRJZCI6bnVsbCwiVGl0bGUiOiJQcm9qZXRvIENvbmNlcHR1YWwgZSBMw7NnaWNvIiwiTm90ZSI6bnVsbCwiSHlwZXJsaW5rIjpudWxsLCJJc0NoYW5nZWQiOmZhbHNlLCJJc05ldyI6ZmFsc2V9LHsiJGlkIjoiMTg4IiwiRGF0ZSI6IjIwMTctMDUtMjVUMjM6NTk6MDBaIiwiU3R5bGUiOnsiJGlkIjoiMTg5IiwiU2hhcGUiOjIsIkNvbm5lY3Rvck1hcmdpbiI6eyIkcmVmIjoiNTQifSwiQ29ubmVjdG9yU3R5bGUiOnsiJGlkIjoiMTkwIiwiTGluZUNvbG9yIjp7IiRpZCI6IjE5MSIsIiR0eXBlIjoiTkxSRS5Db21tb24uRG9tLlNvbGlkQ29sb3JCcnVzaCwgTkxSRS5Db21tb24iLCJDb2xvciI6eyIkaWQiOiIxOTIiLCJBIjoxMjcsIlIiOjI2LCJHIjoxNzAsIkIiOjY2fX0sIkxpbmVXZWlnaHQiOjEuMCwiTGluZVR5cGUiOjAsIlBhcmVudFN0eWxlIjp7IiRyZWYiOiI1NSJ9fSwiSXNCZWxvd1RpbWViYW5kIjpmYWxzZSwiSGlkZURhdGUiOmZhbHNlLCJTaGFwZVNpemUiOjEsIlNwYWNpbmciOjEuMCwiUGFkZGluZyI6eyIkcmVmIjoiNTgifSwiU2hhcGVTdHlsZSI6eyIkaWQiOiIxOTMiLCJNYXJnaW4iOnsiJHJlZiI6IjYwIn0sIlBhZGRpbmciOnsiJHJlZiI6IjYxIn0sIkJhY2tncm91bmQiOnsiJGlkIjoiMTk0IiwiQ29sb3IiOnsiJGlkIjoiMTk1IiwiQSI6MjU1LCJSIjoyNiwiRyI6MTcwLCJCIjo2Nn19LCJJc1Zpc2libGUiOnRydWUsIldpZHRoIjoxOC4wLCJIZWlnaHQiOjIwLjAsIkJvcmRlclN0eWxlIjp7IiRpZCI6IjE5NiIsIkxpbmVDb2xvciI6eyIkcmVmIjoiNjMifSwiTGluZVdlaWdodCI6MC4wLCJMaW5lVHlwZSI6MCwiUGFyZW50U3R5bGUiOnsiJHJlZiI6IjYyIn19LCJQYXJlbnRTdHlsZSI6eyIkcmVmIjoiNTkifX0sIlRpdGxlU3R5bGUiOnsiJGlkIjoiMTk3IiwiRm9udFNldHRpbmdzIjp7IiRpZCI6IjE5OC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k5IiwiTGluZUNvbG9yIjpudWxsLCJMaW5lV2VpZ2h0IjowLjAsIkxpbmVUeXBlIjowLCJQYXJlbnRTdHlsZSI6bnVsbH0sIlBhcmVudFN0eWxlIjp7IiRyZWYiOiI2NSJ9fSwiRGF0ZVN0eWxlIjp7IiRpZCI6IjIwMCIsIkZvbnRTZXR0aW5ncyI6eyIkaWQiOiIyMDE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yMDIiLCJMaW5lQ29sb3IiOm51bGwsIkxpbmVXZWlnaHQiOjAuMCwiTGluZVR5cGUiOjAsIlBhcmVudFN0eWxlIjpudWxsfSwiUGFyZW50U3R5bGUiOnsiJHJlZiI6IjcyIn19LCJEYXRlRm9ybWF0Ijp7IiRpZCI6IjIwMyIsIkZvcm1hdFN0cmluZyI6ImRkL01NL3l5eXkiLCJTZXBhcmF0b3IiOiIvIiwiVXNlSW50ZXJuYXRpb25hbERhdGVGb3JtYXQiOnRydWUsIkRhdGVJc1Zpc2libGUiOnRydWUsIlRpbWVJc1Zpc2libGUiOmZhbHNlLCJIb3VyRGlnaXRzIjoxLCJBbVBtRGVzaWduYXRvciI6MiwiVHJpbTAwTWludXRlcyI6ZmFsc2UsIkxhc3RLbm93blZpc2liaWxpdHlTdGF0ZSI6bnVsbH0sIklzVmlzaWJsZSI6dHJ1ZSwiUGFyZW50U3R5bGUiOnsiJHJlZiI6IjUzIn19LCJQb3NpdGlvbiI6eyJSYXRpbyI6MC4wLCJJc0N1c3RvbSI6ZmFsc2V9LCJEYXRlRm9ybWF0Ijp7IiRyZWYiOiIyMDMifSwiSWQiOiI0NTBjN2RiOC0zODdiLTQ1MGYtOTgwZC04ZWY0MzM1ZmRmMzEiLCJJbXBvcnRJZCI6bnVsbCwiVGl0bGUiOiJQcm9qZWN0byBGw61zaWNvIiwiTm90ZSI6bnVsbCwiSHlwZXJsaW5rIjpudWxsLCJJc0NoYW5nZWQiOmZhbHNlLCJJc05ldyI6ZmFsc2V9LHsiJGlkIjoiMjA0IiwiRGF0ZSI6IjIwMTctMDUtMzBUMjM6NTk6MDBaIiwiU3R5bGUiOnsiJGlkIjoiMjA1IiwiU2hhcGUiOjIsIkNvbm5lY3Rvck1hcmdpbiI6eyIkcmVmIjoiNTQifSwiQ29ubmVjdG9yU3R5bGUiOnsiJGlkIjoiMjA2IiwiTGluZUNvbG9yIjp7IiRpZCI6IjIwNyIsIiR0eXBlIjoiTkxSRS5Db21tb24uRG9tLlNvbGlkQ29sb3JCcnVzaCwgTkxSRS5Db21tb24iLCJDb2xvciI6eyIkaWQiOiIyMDgiLCJBIjoxMjcsIlIiOjIzNCwiRyI6MjIsIkIiOjMwfX0sIkxpbmVXZWlnaHQiOjEuMCwiTGluZVR5cGUiOjAsIlBhcmVudFN0eWxlIjp7IiRyZWYiOiI1NSJ9fSwiSXNCZWxvd1RpbWViYW5kIjp0cnVlLCJIaWRlRGF0ZSI6ZmFsc2UsIlNoYXBlU2l6ZSI6MSwiU3BhY2luZyI6MS4wLCJQYWRkaW5nIjp7IiRyZWYiOiI1OCJ9LCJTaGFwZVN0eWxlIjp7IiRpZCI6IjIwOSIsIk1hcmdpbiI6eyIkcmVmIjoiNjAifSwiUGFkZGluZyI6eyIkcmVmIjoiNjEifSwiQmFja2dyb3VuZCI6eyIkaWQiOiIyMTAiLCJDb2xvciI6eyIkaWQiOiIyMTEiLCJBIjoyNTUsIlIiOjIzNCwiRyI6MjIsIkIiOjMwfX0sIklzVmlzaWJsZSI6dHJ1ZSwiV2lkdGgiOjE4LjAsIkhlaWdodCI6MjAuMCwiQm9yZGVyU3R5bGUiOnsiJGlkIjoiMjEyIiwiTGluZUNvbG9yIjp7IiRyZWYiOiI2MyJ9LCJMaW5lV2VpZ2h0IjowLjAsIkxpbmVUeXBlIjowLCJQYXJlbnRTdHlsZSI6eyIkcmVmIjoiNjIifX0sIlBhcmVudFN0eWxlIjp7IiRyZWYiOiI1OSJ9fSwiVGl0bGVTdHlsZSI6eyIkaWQiOiIyMTMiLCJGb250U2V0dGluZ3MiOnsiJGlkIjoiMjE0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yMTUiLCJMaW5lQ29sb3IiOm51bGwsIkxpbmVXZWlnaHQiOjAuMCwiTGluZVR5cGUiOjAsIlBhcmVudFN0eWxlIjpudWxsfSwiUGFyZW50U3R5bGUiOnsiJHJlZiI6IjY1In19LCJEYXRlU3R5bGUiOnsiJGlkIjoiMjE2IiwiRm9udFNldHRpbmdzIjp7IiRpZCI6IjIxNy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IxOCIsIkxpbmVDb2xvciI6bnVsbCwiTGluZVdlaWdodCI6MC4wLCJMaW5lVHlwZSI6MCwiUGFyZW50U3R5bGUiOm51bGx9LCJQYXJlbnRTdHlsZSI6eyIkcmVmIjoiNzIifX0sIkRhdGVGb3JtYXQiOnsiJGlkIjoiMjE5IiwiRm9ybWF0U3RyaW5nIjoiZGQvTU0veXl5eSIsIlNlcGFyYXRvciI6Ii8iLCJVc2VJbnRlcm5hdGlvbmFsRGF0ZUZvcm1hdCI6dHJ1ZSwiRGF0ZUlzVmlzaWJsZSI6dHJ1ZSwiVGltZUlzVmlzaWJsZSI6ZmFsc2UsIkhvdXJEaWdpdHMiOjEsIkFtUG1EZXNpZ25hdG9yIjoyLCJUcmltMDBNaW51dGVzIjpmYWxzZSwiTGFzdEtub3duVmlzaWJpbGl0eVN0YXRlIjpudWxsfSwiSXNWaXNpYmxlIjp0cnVlLCJQYXJlbnRTdHlsZSI6eyIkcmVmIjoiNTMifX0sIlBvc2l0aW9uIjp7IlJhdGlvIjowLjAsIklzQ3VzdG9tIjpmYWxzZX0sIkRhdGVGb3JtYXQiOnsiJHJlZiI6IjIxOSJ9LCJJZCI6IjFlZmUzZjNiLTRjNjUtNGUzMC05ZTg1LWQ3OGNiZmNmZTg4NCIsIkltcG9ydElkIjpudWxsLCJUaXRsZSI6IlJldW5pw6NvIEFwcmVzZW50YcOnw6NvIC8gS2ljayBPZmYiLCJOb3RlIjpudWxsLCJIeXBlcmxpbmsiOm51bGwsIklzQ2hhbmdlZCI6ZmFsc2UsIklzTmV3IjpmYWxzZX1dLCJUYXNrcyI6W3siJGlkIjoiMjIwIiwiR3JvdXBOYW1lIjpudWxsLCJTdGFydERhdGUiOiIyMDE3LTAyLTIwVDAwOjAwOjAwWiIsIkVuZERhdGUiOiIyMDE3LTAyLTI0VDIzOjU5OjAwWiIsIlBlcmNlbnRhZ2VDb21wbGV0ZSI6bnVsbCwiU3R5bGUiOnsiJGlkIjoiMjIxIiwiU2hhcGUiOjAsIlNoYXBlVGhpY2tuZXNzIjoxLCJEdXJhdGlvbkZvcm1hdCI6MCwiSW5jbHVkZU5vbldvcmtpbmdEYXlzSW5EdXJhdGlvbiI6ZmFsc2UsIlBlcmNlbnRhZ2VDb21wbGV0ZVN0eWxlIjp7IiRpZCI6IjIyMiIsIkZvbnRTZXR0aW5ncyI6eyIkaWQiOiIyMjM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MjQiLCJMaW5lQ29sb3IiOm51bGwsIkxpbmVXZWlnaHQiOjAuMCwiTGluZVR5cGUiOjAsIlBhcmVudFN0eWxlIjpudWxsfSwiUGFyZW50U3R5bGUiOnsiJHJlZiI6IjgxIn19LCJEdXJhdGlvblN0eWxlIjp7IiRpZCI6IjIyNSIsIkZvbnRTZXR0aW5ncyI6eyIkaWQiOiIyMjY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MjciLCJMaW5lQ29sb3IiOm51bGwsIkxpbmVXZWlnaHQiOjAuMCwiTGluZVR5cGUiOjAsIlBhcmVudFN0eWxlIjpudWxsfSwiUGFyZW50U3R5bGUiOnsiJHJlZiI6Ijg4In19LCJIb3Jpem9udGFsQ29ubmVjdG9yU3R5bGUiOnsiJGlkIjoiMjI4IiwiTGluZUNvbG9yIjp7IiRyZWYiOiI5NiJ9LCJMaW5lV2VpZ2h0IjoxLjAsIkxpbmVUeXBlIjowLCJQYXJlbnRTdHlsZSI6eyIkcmVmIjoiOTUifX0sIlZlcnRpY2FsQ29ubmVjdG9yU3R5bGUiOnsiJGlkIjoiMjI5IiwiTGluZUNvbG9yIjp7IiRyZWYiOiI5OSJ9LCJMaW5lV2VpZ2h0IjowLjAsIkxpbmVUeXBlIjowLCJQYXJlbnRTdHlsZSI6eyIkcmVmIjoiOTgifX0sIk1hcmdpbiI6bnVsbCwiU3RhcnREYXRlUG9zaXRpb24iOjQsIkVuZERhdGVQb3NpdGlvbiI6NCwiRGF0ZUlzVmlzaWJsZSI6dHJ1ZSwiVGl0bGVQb3NpdGlvbiI6NSwiRHVyYXRpb25Qb3NpdGlvbiI6NiwiUGVyY2VudGFnZUNvbXBsZXRlZFBvc2l0aW9uIjoyLCJTcGFjaW5nIjo1LCJJc0JlbG93VGltZWJhbmQiOnRydWUsIlBlcmNlbnRhZ2VDb21wbGV0ZVNoYXBlT3BhY2l0eSI6MzUsIlNoYXBlU3R5bGUiOnsiJGlkIjoiMjMwIiwiTWFyZ2luIjp7IiRyZWYiOiIxMDIifSwiUGFkZGluZyI6eyIkcmVmIjoiMTAzIn0sIkJhY2tncm91bmQiOnsiJGlkIjoiMjMxIiwiQ29sb3IiOnsiJGlkIjoiMjMyIiwiQSI6MjU1LCJSIjoxNTAsIkciOjIxNCwiQiI6NjZ9fSwiSXNWaXNpYmxlIjp0cnVlLCJXaWR0aCI6MC4wLCJIZWlnaHQiOjE2LjAsIkJvcmRlclN0eWxlIjp7IiRpZCI6IjIzMyIsIkxpbmVDb2xvciI6eyIkcmVmIjoiMTA1In0sIkxpbmVXZWlnaHQiOjAuMCwiTGluZVR5cGUiOjAsIlBhcmVudFN0eWxlIjp7IiRyZWYiOiIxMDQifX0sIlBhcmVudFN0eWxlIjp7IiRyZWYiOiIxMDEifX0sIlRpdGxlU3R5bGUiOnsiJGlkIjoiMjM0IiwiRm9udFNldHRpbmdzIjp7IiRpZCI6IjIzNSIsIkZvbnRTaXplIjoxMSwiRm9udE5hbWUiOiJDYWxpYnJp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MzYiLCJMaW5lQ29sb3IiOm51bGwsIkxpbmVXZWlnaHQiOjAuMCwiTGluZVR5cGUiOjAsIlBhcmVudFN0eWxlIjpudWxsfSwiUGFyZW50U3R5bGUiOnsiJHJlZiI6IjEwNyJ9fSwiRGF0ZVN0eWxlIjp7IiRpZCI6IjIzNyIsIkZvbnRTZXR0aW5ncyI6eyIkaWQiOiIyMzg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zOSIsIkxpbmVDb2xvciI6bnVsbCwiTGluZVdlaWdodCI6MC4wLCJMaW5lVHlwZSI6MCwiUGFyZW50U3R5bGUiOm51bGx9LCJQYXJlbnRTdHlsZSI6eyIkcmVmIjoiMTE0In19LCJEYXRlRm9ybWF0Ijp7IiRyZWYiOiIxMjEifSwiSXNWaXNpYmxlIjp0cnVlLCJQYXJlbnRTdHlsZSI6eyIkcmVmIjoiODAifX0sIkluZGV4IjoxLCJTbWFydER1cmF0aW9uQWN0aXZhdGVkIjpmYWxzZSwiRGF0ZUZvcm1hdCI6eyIkcmVmIjoiMTIxIn0sIklkIjoiYWNjMjZhZDktOTZkNS00YTNkLWIzNDktYzVkNDE0NDAwYzVjIiwiSW1wb3J0SWQiOm51bGwsIlRpdGxlIjoiUmV1bmnDtWVzIiwiTm90ZSI6bnVsbCwiSHlwZXJsaW5rIjpudWxsLCJJc0NoYW5nZWQiOmZhbHNlLCJJc05ldyI6ZmFsc2V9LHsiJGlkIjoiMjQwIiwiR3JvdXBOYW1lIjpudWxsLCJTdGFydERhdGUiOiIyMDE3LTAyLTI2VDAwOjAwOjAwWiIsIkVuZERhdGUiOiIyMDE3LTAzLTEzVDIzOjU5OjAwWiIsIlBlcmNlbnRhZ2VDb21wbGV0ZSI6bnVsbCwiU3R5bGUiOnsiJGlkIjoiMjQxIiwiU2hhcGUiOjAsIlNoYXBlVGhpY2tuZXNzIjoxLCJEdXJhdGlvbkZvcm1hdCI6MCwiSW5jbHVkZU5vbldvcmtpbmdEYXlzSW5EdXJhdGlvbiI6ZmFsc2UsIlBlcmNlbnRhZ2VDb21wbGV0ZVN0eWxlIjp7IiRpZCI6IjI0MiIsIkZvbnRTZXR0aW5ncyI6eyIkaWQiOiIyNDM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DQiLCJMaW5lQ29sb3IiOm51bGwsIkxpbmVXZWlnaHQiOjAuMCwiTGluZVR5cGUiOjAsIlBhcmVudFN0eWxlIjpudWxsfSwiUGFyZW50U3R5bGUiOnsiJHJlZiI6IjgxIn19LCJEdXJhdGlvblN0eWxlIjp7IiRpZCI6IjI0NSIsIkZvbnRTZXR0aW5ncyI6eyIkaWQiOiIyNDY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DciLCJMaW5lQ29sb3IiOm51bGwsIkxpbmVXZWlnaHQiOjAuMCwiTGluZVR5cGUiOjAsIlBhcmVudFN0eWxlIjpudWxsfSwiUGFyZW50U3R5bGUiOnsiJHJlZiI6Ijg4In19LCJIb3Jpem9udGFsQ29ubmVjdG9yU3R5bGUiOnsiJGlkIjoiMjQ4IiwiTGluZUNvbG9yIjp7IiRyZWYiOiI5NiJ9LCJMaW5lV2VpZ2h0IjoxLjAsIkxpbmVUeXBlIjowLCJQYXJlbnRTdHlsZSI6eyIkcmVmIjoiOTUifX0sIlZlcnRpY2FsQ29ubmVjdG9yU3R5bGUiOnsiJGlkIjoiMjQ5IiwiTGluZUNvbG9yIjp7IiRyZWYiOiI5OSJ9LCJMaW5lV2VpZ2h0IjowLjAsIkxpbmVUeXBlIjowLCJQYXJlbnRTdHlsZSI6eyIkcmVmIjoiOTgifX0sIk1hcmdpbiI6bnVsbCwiU3RhcnREYXRlUG9zaXRpb24iOjQsIkVuZERhdGVQb3NpdGlvbiI6NCwiRGF0ZUlzVmlzaWJsZSI6dHJ1ZSwiVGl0bGVQb3NpdGlvbiI6NSwiRHVyYXRpb25Qb3NpdGlvbiI6NiwiUGVyY2VudGFnZUNvbXBsZXRlZFBvc2l0aW9uIjoyLCJTcGFjaW5nIjo1LCJJc0JlbG93VGltZWJhbmQiOnRydWUsIlBlcmNlbnRhZ2VDb21wbGV0ZVNoYXBlT3BhY2l0eSI6MzUsIlNoYXBlU3R5bGUiOnsiJGlkIjoiMjUwIiwiTWFyZ2luIjp7IiRyZWYiOiIxMDIifSwiUGFkZGluZyI6eyIkcmVmIjoiMTAzIn0sIkJhY2tncm91bmQiOnsiJGlkIjoiMjUxIiwiQ29sb3IiOnsiJGlkIjoiMjUyIiwiQSI6MjU1LCJSIjoxNTAsIkciOjIxNCwiQiI6NjZ9fSwiSXNWaXNpYmxlIjp0cnVlLCJXaWR0aCI6MC4wLCJIZWlnaHQiOjE2LjAsIkJvcmRlclN0eWxlIjp7IiRpZCI6IjI1MyIsIkxpbmVDb2xvciI6eyIkcmVmIjoiMTA1In0sIkxpbmVXZWlnaHQiOjAuMCwiTGluZVR5cGUiOjAsIlBhcmVudFN0eWxlIjp7IiRyZWYiOiIxMDQifX0sIlBhcmVudFN0eWxlIjp7IiRyZWYiOiIxMDEifX0sIlRpdGxlU3R5bGUiOnsiJGlkIjoiMjU0IiwiRm9udFNldHRpbmdzIjp7IiRpZCI6IjI1NSIsIkZvbnRTaXplIjoxMSwiRm9udE5hbWUiOiJDYWxpYnJp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NTYiLCJMaW5lQ29sb3IiOm51bGwsIkxpbmVXZWlnaHQiOjAuMCwiTGluZVR5cGUiOjAsIlBhcmVudFN0eWxlIjpudWxsfSwiUGFyZW50U3R5bGUiOnsiJHJlZiI6IjEwNyJ9fSwiRGF0ZVN0eWxlIjp7IiRpZCI6IjI1NyIsIkZvbnRTZXR0aW5ncyI6eyIkaWQiOiIyNTg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1OSIsIkxpbmVDb2xvciI6bnVsbCwiTGluZVdlaWdodCI6MC4wLCJMaW5lVHlwZSI6MCwiUGFyZW50U3R5bGUiOm51bGx9LCJQYXJlbnRTdHlsZSI6eyIkcmVmIjoiMTE0In19LCJEYXRlRm9ybWF0Ijp7IiRyZWYiOiIxMjEifSwiSXNWaXNpYmxlIjp0cnVlLCJQYXJlbnRTdHlsZSI6eyIkcmVmIjoiODAifX0sIkluZGV4IjoyLCJTbWFydER1cmF0aW9uQWN0aXZhdGVkIjpmYWxzZSwiRGF0ZUZvcm1hdCI6eyIkcmVmIjoiMTIxIn0sIklkIjoiZmI1ZjI0MDktODdmYi00NzBkLTk5MTAtYzUzOTQyZTg2YTkzIiwiSW1wb3J0SWQiOm51bGwsIlRpdGxlIjoiUGxhbmVhbWVudG8iLCJOb3RlIjpudWxsLCJIeXBlcmxpbmsiOm51bGwsIklzQ2hhbmdlZCI6ZmFsc2UsIklzTmV3IjpmYWxzZX0seyIkaWQiOiIyNjAiLCJHcm91cE5hbWUiOm51bGwsIlN0YXJ0RGF0ZSI6IjIwMTctMDMtMTRUMDA6MDA6MDBaIiwiRW5kRGF0ZSI6IjIwMTctMDMtMjBUMjM6NTk6MDBaIiwiUGVyY2VudGFnZUNvbXBsZXRlIjpudWxsLCJTdHlsZSI6eyIkaWQiOiIyNjEiLCJTaGFwZSI6MCwiU2hhcGVUaGlja25lc3MiOjEsIkR1cmF0aW9uRm9ybWF0IjowLCJJbmNsdWRlTm9uV29ya2luZ0RheXNJbkR1cmF0aW9uIjpmYWxzZSwiUGVyY2VudGFnZUNvbXBsZXRlU3R5bGUiOnsiJGlkIjoiMjYyIiwiRm9udFNldHRpbmdzIjp7IiRpZCI6IjI2My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2NCIsIkxpbmVDb2xvciI6bnVsbCwiTGluZVdlaWdodCI6MC4wLCJMaW5lVHlwZSI6MCwiUGFyZW50U3R5bGUiOm51bGx9LCJQYXJlbnRTdHlsZSI6eyIkcmVmIjoiODEifX0sIkR1cmF0aW9uU3R5bGUiOnsiJGlkIjoiMjY1IiwiRm9udFNldHRpbmdzIjp7IiRpZCI6IjI2Ni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2NyIsIkxpbmVDb2xvciI6bnVsbCwiTGluZVdlaWdodCI6MC4wLCJMaW5lVHlwZSI6MCwiUGFyZW50U3R5bGUiOm51bGx9LCJQYXJlbnRTdHlsZSI6eyIkcmVmIjoiODgifX0sIkhvcml6b250YWxDb25uZWN0b3JTdHlsZSI6eyIkaWQiOiIyNjgiLCJMaW5lQ29sb3IiOnsiJHJlZiI6Ijk2In0sIkxpbmVXZWlnaHQiOjEuMCwiTGluZVR5cGUiOjAsIlBhcmVudFN0eWxlIjp7IiRyZWYiOiI5NSJ9fSwiVmVydGljYWxDb25uZWN0b3JTdHlsZSI6eyIkaWQiOiIyNjkiLCJMaW5lQ29sb3IiOnsiJHJlZiI6Ijk5In0sIkxpbmVXZWlnaHQiOjAuMCwiTGluZVR5cGUiOjAsIlBhcmVudFN0eWxlIjp7IiRyZWYiOiI5OCJ9fSwiTWFyZ2luIjpudWxsLCJTdGFydERhdGVQb3NpdGlvbiI6NCwiRW5kRGF0ZVBvc2l0aW9uIjo0LCJEYXRlSXNWaXNpYmxlIjp0cnVlLCJUaXRsZVBvc2l0aW9uIjo1LCJEdXJhdGlvblBvc2l0aW9uIjo2LCJQZXJjZW50YWdlQ29tcGxldGVkUG9zaXRpb24iOjIsIlNwYWNpbmciOjUsIklzQmVsb3dUaW1lYmFuZCI6dHJ1ZSwiUGVyY2VudGFnZUNvbXBsZXRlU2hhcGVPcGFjaXR5IjozNSwiU2hhcGVTdHlsZSI6eyIkaWQiOiIyNzAiLCJNYXJnaW4iOnsiJHJlZiI6IjEwMiJ9LCJQYWRkaW5nIjp7IiRyZWYiOiIxMDMifSwiQmFja2dyb3VuZCI6eyIkaWQiOiIyNzEiLCJDb2xvciI6eyIkaWQiOiIyNzIiLCJBIjoyNTUsIlIiOjE1MCwiRyI6MjE0LCJCIjo2Nn19LCJJc1Zpc2libGUiOnRydWUsIldpZHRoIjowLjAsIkhlaWdodCI6MTYuMCwiQm9yZGVyU3R5bGUiOnsiJGlkIjoiMjczIiwiTGluZUNvbG9yIjp7IiRyZWYiOiIxMDUifSwiTGluZVdlaWdodCI6MC4wLCJMaW5lVHlwZSI6MCwiUGFyZW50U3R5bGUiOnsiJHJlZiI6IjEwNCJ9fSwiUGFyZW50U3R5bGUiOnsiJHJlZiI6IjEwMSJ9fSwiVGl0bGVTdHlsZSI6eyIkaWQiOiIyNzQiLCJGb250U2V0dGluZ3MiOnsiJGlkIjoiMjc1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I3NiIsIkxpbmVDb2xvciI6bnVsbCwiTGluZVdlaWdodCI6MC4wLCJMaW5lVHlwZSI6MCwiUGFyZW50U3R5bGUiOm51bGx9LCJQYXJlbnRTdHlsZSI6eyIkcmVmIjoiMTA3In19LCJEYXRlU3R5bGUiOnsiJGlkIjoiMjc3IiwiRm9udFNldHRpbmdzIjp7IiRpZCI6IjI3OC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c5IiwiTGluZUNvbG9yIjpudWxsLCJMaW5lV2VpZ2h0IjowLjAsIkxpbmVUeXBlIjowLCJQYXJlbnRTdHlsZSI6bnVsbH0sIlBhcmVudFN0eWxlIjp7IiRyZWYiOiIxMTQifX0sIkRhdGVGb3JtYXQiOnsiJHJlZiI6IjEyMSJ9LCJJc1Zpc2libGUiOnRydWUsIlBhcmVudFN0eWxlIjp7IiRyZWYiOiI4MCJ9fSwiSW5kZXgiOjMsIlNtYXJ0RHVyYXRpb25BY3RpdmF0ZWQiOmZhbHNlLCJEYXRlRm9ybWF0Ijp7IiRyZWYiOiIxMjEifSwiSWQiOiIyZDkwYmI5Ni05OTZhLTRiNmItOWU1OC0wNjJmODM5ZjA1NDIiLCJJbXBvcnRJZCI6bnVsbCwiVGl0bGUiOiJBbsOhbGlzZSBSZXF1ZXNpdG9zIiwiTm90ZSI6bnVsbCwiSHlwZXJsaW5rIjpudWxsLCJJc0NoYW5nZWQiOmZhbHNlLCJJc05ldyI6ZmFsc2V9LHsiJGlkIjoiMjgwIiwiR3JvdXBOYW1lIjpudWxsLCJTdGFydERhdGUiOiIyMDE3LTAzLTIxVDAwOjAwOjAwWiIsIkVuZERhdGUiOiIyMDE3LTA0LTA0VDIzOjU5OjAwWiIsIlBlcmNlbnRhZ2VDb21wbGV0ZSI6bnVsbCwiU3R5bGUiOnsiJGlkIjoiMjgxIiwiU2hhcGUiOjAsIlNoYXBlVGhpY2tuZXNzIjoxLCJEdXJhdGlvbkZvcm1hdCI6MCwiSW5jbHVkZU5vbldvcmtpbmdEYXlzSW5EdXJhdGlvbiI6ZmFsc2UsIlBlcmNlbnRhZ2VDb21wbGV0ZVN0eWxlIjp7IiRpZCI6IjI4MiIsIkZvbnRTZXR0aW5ncyI6eyIkaWQiOiIyODM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ODQiLCJMaW5lQ29sb3IiOm51bGwsIkxpbmVXZWlnaHQiOjAuMCwiTGluZVR5cGUiOjAsIlBhcmVudFN0eWxlIjpudWxsfSwiUGFyZW50U3R5bGUiOnsiJHJlZiI6IjgxIn19LCJEdXJhdGlvblN0eWxlIjp7IiRpZCI6IjI4NSIsIkZvbnRTZXR0aW5ncyI6eyIkaWQiOiIyODY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ODciLCJMaW5lQ29sb3IiOm51bGwsIkxpbmVXZWlnaHQiOjAuMCwiTGluZVR5cGUiOjAsIlBhcmVudFN0eWxlIjpudWxsfSwiUGFyZW50U3R5bGUiOnsiJHJlZiI6Ijg4In19LCJIb3Jpem9udGFsQ29ubmVjdG9yU3R5bGUiOnsiJGlkIjoiMjg4IiwiTGluZUNvbG9yIjp7IiRyZWYiOiI5NiJ9LCJMaW5lV2VpZ2h0IjoxLjAsIkxpbmVUeXBlIjowLCJQYXJlbnRTdHlsZSI6eyIkcmVmIjoiOTUifX0sIlZlcnRpY2FsQ29ubmVjdG9yU3R5bGUiOnsiJGlkIjoiMjg5IiwiTGluZUNvbG9yIjp7IiRyZWYiOiI5OSJ9LCJMaW5lV2VpZ2h0IjowLjAsIkxpbmVUeXBlIjowLCJQYXJlbnRTdHlsZSI6eyIkcmVmIjoiOTgifX0sIk1hcmdpbiI6bnVsbCwiU3RhcnREYXRlUG9zaXRpb24iOjQsIkVuZERhdGVQb3NpdGlvbiI6NCwiRGF0ZUlzVmlzaWJsZSI6dHJ1ZSwiVGl0bGVQb3NpdGlvbiI6NSwiRHVyYXRpb25Qb3NpdGlvbiI6NiwiUGVyY2VudGFnZUNvbXBsZXRlZFBvc2l0aW9uIjoyLCJTcGFjaW5nIjo1LCJJc0JlbG93VGltZWJhbmQiOnRydWUsIlBlcmNlbnRhZ2VDb21wbGV0ZVNoYXBlT3BhY2l0eSI6MzUsIlNoYXBlU3R5bGUiOnsiJGlkIjoiMjkwIiwiTWFyZ2luIjp7IiRyZWYiOiIxMDIifSwiUGFkZGluZyI6eyIkcmVmIjoiMTAzIn0sIkJhY2tncm91bmQiOnsiJGlkIjoiMjkxIiwiQ29sb3IiOnsiJGlkIjoiMjkyIiwiQSI6MjU1LCJSIjoxNTAsIkciOjIxNCwiQiI6NjZ9fSwiSXNWaXNpYmxlIjp0cnVlLCJXaWR0aCI6MC4wLCJIZWlnaHQiOjE2LjAsIkJvcmRlclN0eWxlIjp7IiRpZCI6IjI5MyIsIkxpbmVDb2xvciI6eyIkcmVmIjoiMTA1In0sIkxpbmVXZWlnaHQiOjAuMCwiTGluZVR5cGUiOjAsIlBhcmVudFN0eWxlIjp7IiRyZWYiOiIxMDQifX0sIlBhcmVudFN0eWxlIjp7IiRyZWYiOiIxMDEifX0sIlRpdGxlU3R5bGUiOnsiJGlkIjoiMjk0IiwiRm9udFNldHRpbmdzIjp7IiRpZCI6IjI5NSIsIkZvbnRTaXplIjoxMSwiRm9udE5hbWUiOiJDYWxpYnJp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OTYiLCJMaW5lQ29sb3IiOm51bGwsIkxpbmVXZWlnaHQiOjAuMCwiTGluZVR5cGUiOjAsIlBhcmVudFN0eWxlIjpudWxsfSwiUGFyZW50U3R5bGUiOnsiJHJlZiI6IjEwNyJ9fSwiRGF0ZVN0eWxlIjp7IiRpZCI6IjI5NyIsIkZvbnRTZXR0aW5ncyI6eyIkaWQiOiIyOTg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5OSIsIkxpbmVDb2xvciI6bnVsbCwiTGluZVdlaWdodCI6MC4wLCJMaW5lVHlwZSI6MCwiUGFyZW50U3R5bGUiOm51bGx9LCJQYXJlbnRTdHlsZSI6eyIkcmVmIjoiMTE0In19LCJEYXRlRm9ybWF0Ijp7IiRyZWYiOiIxMjEifSwiSXNWaXNpYmxlIjp0cnVlLCJQYXJlbnRTdHlsZSI6eyIkcmVmIjoiODAifX0sIkluZGV4Ijo0LCJTbWFydER1cmF0aW9uQWN0aXZhdGVkIjpmYWxzZSwiRGF0ZUZvcm1hdCI6eyIkcmVmIjoiMTIxIn0sIklkIjoiZTY3YmY2ZDctYzE1Zi00NzJhLTkwNmQtZDI5NjFhZTBiYTU5IiwiSW1wb3J0SWQiOm51bGwsIlRpdGxlIjoiUHJvamVjdG8gQ29uY2VwdGFsIGUgTMOzZ2ljbyIsIk5vdGUiOm51bGwsIkh5cGVybGluayI6bnVsbCwiSXNDaGFuZ2VkIjpmYWxzZSwiSXNOZXciOmZhbHNlfSx7IiRpZCI6IjMwMCIsIkdyb3VwTmFtZSI6bnVsbCwiU3RhcnREYXRlIjoiMjAxNy0wNC0wNVQwMDowMDowMFoiLCJFbmREYXRlIjoiMjAxNy0wNS0yNVQyMzo1OTowMFoiLCJQZXJjZW50YWdlQ29tcGxldGUiOm51bGwsIlN0eWxlIjp7IiRpZCI6IjMwMSIsIlNoYXBlIjowLCJTaGFwZVRoaWNrbmVzcyI6MSwiRHVyYXRpb25Gb3JtYXQiOjAsIkluY2x1ZGVOb25Xb3JraW5nRGF5c0luRHVyYXRpb24iOmZhbHNlLCJQZXJjZW50YWdlQ29tcGxldGVTdHlsZSI6eyIkaWQiOiIzMDIiLCJGb250U2V0dGluZ3MiOnsiJGlkIjoiMzAz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zA0IiwiTGluZUNvbG9yIjpudWxsLCJMaW5lV2VpZ2h0IjowLjAsIkxpbmVUeXBlIjowLCJQYXJlbnRTdHlsZSI6bnVsbH0sIlBhcmVudFN0eWxlIjp7IiRyZWYiOiI4MSJ9fSwiRHVyYXRpb25TdHlsZSI6eyIkaWQiOiIzMDUiLCJGb250U2V0dGluZ3MiOnsiJGlkIjoiMzA2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zA3IiwiTGluZUNvbG9yIjpudWxsLCJMaW5lV2VpZ2h0IjowLjAsIkxpbmVUeXBlIjowLCJQYXJlbnRTdHlsZSI6bnVsbH0sIlBhcmVudFN0eWxlIjp7IiRyZWYiOiI4OCJ9fSwiSG9yaXpvbnRhbENvbm5lY3RvclN0eWxlIjp7IiRpZCI6IjMwOCIsIkxpbmVDb2xvciI6eyIkcmVmIjoiOTYifSwiTGluZVdlaWdodCI6MS4wLCJMaW5lVHlwZSI6MCwiUGFyZW50U3R5bGUiOnsiJHJlZiI6Ijk1In19LCJWZXJ0aWNhbENvbm5lY3RvclN0eWxlIjp7IiRpZCI6IjMwOSIsIkxpbmVDb2xvciI6eyIkcmVmIjoiOTkifSwiTGluZVdlaWdodCI6MC4wLCJMaW5lVHlwZSI6MCwiUGFyZW50U3R5bGUiOnsiJHJlZiI6Ijk4In19LCJNYXJnaW4iOm51bGwsIlN0YXJ0RGF0ZVBvc2l0aW9uIjo0LCJFbmREYXRlUG9zaXRpb24iOjQsIkRhdGVJc1Zpc2libGUiOnRydWUsIlRpdGxlUG9zaXRpb24iOjUsIkR1cmF0aW9uUG9zaXRpb24iOjYsIlBlcmNlbnRhZ2VDb21wbGV0ZWRQb3NpdGlvbiI6MiwiU3BhY2luZyI6NSwiSXNCZWxvd1RpbWViYW5kIjp0cnVlLCJQZXJjZW50YWdlQ29tcGxldGVTaGFwZU9wYWNpdHkiOjM1LCJTaGFwZVN0eWxlIjp7IiRpZCI6IjMxMCIsIk1hcmdpbiI6eyIkcmVmIjoiMTAyIn0sIlBhZGRpbmciOnsiJHJlZiI6IjEwMyJ9LCJCYWNrZ3JvdW5kIjp7IiRpZCI6IjMxMSIsIkNvbG9yIjp7IiRpZCI6IjMxMiIsIkEiOjI1NSwiUiI6MjYsIkciOjE3MCwiQiI6NjZ9fSwiSXNWaXNpYmxlIjp0cnVlLCJXaWR0aCI6MC4wLCJIZWlnaHQiOjE2LjAsIkJvcmRlclN0eWxlIjp7IiRpZCI6IjMxMyIsIkxpbmVDb2xvciI6eyIkcmVmIjoiMTA1In0sIkxpbmVXZWlnaHQiOjAuMCwiTGluZVR5cGUiOjAsIlBhcmVudFN0eWxlIjp7IiRyZWYiOiIxMDQifX0sIlBhcmVudFN0eWxlIjp7IiRyZWYiOiIxMDEifX0sIlRpdGxlU3R5bGUiOnsiJGlkIjoiMzE0IiwiRm9udFNldHRpbmdzIjp7IiRpZCI6IjMxNSIsIkZvbnRTaXplIjoxMSwiRm9udE5hbWUiOiJDYWxpYnJp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zMTYiLCJMaW5lQ29sb3IiOm51bGwsIkxpbmVXZWlnaHQiOjAuMCwiTGluZVR5cGUiOjAsIlBhcmVudFN0eWxlIjpudWxsfSwiUGFyZW50U3R5bGUiOnsiJHJlZiI6IjEwNyJ9fSwiRGF0ZVN0eWxlIjp7IiRpZCI6IjMxNyIsIkZvbnRTZXR0aW5ncyI6eyIkaWQiOiIzMTg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MxOSIsIkxpbmVDb2xvciI6bnVsbCwiTGluZVdlaWdodCI6MC4wLCJMaW5lVHlwZSI6MCwiUGFyZW50U3R5bGUiOm51bGx9LCJQYXJlbnRTdHlsZSI6eyIkcmVmIjoiMTE0In19LCJEYXRlRm9ybWF0Ijp7IiRyZWYiOiIxMjEifSwiSXNWaXNpYmxlIjp0cnVlLCJQYXJlbnRTdHlsZSI6eyIkcmVmIjoiODAifX0sIkluZGV4Ijo1LCJTbWFydER1cmF0aW9uQWN0aXZhdGVkIjpmYWxzZSwiRGF0ZUZvcm1hdCI6eyIkcmVmIjoiMTIxIn0sIklkIjoiODAzZTYxMjktOTIwYS00NDJhLTg0NzMtMGIwNmQ0MDcwZGRjIiwiSW1wb3J0SWQiOm51bGwsIlRpdGxlIjoiRGVzZW52b2x2aW1lbnRvIFByb2plY3RvIEbDrXNpY28iLCJOb3RlIjpudWxsLCJIeXBlcmxpbmsiOm51bGwsIklzQ2hhbmdlZCI6ZmFsc2UsIklzTmV3IjpmYWxzZX0seyIkaWQiOiIzMjAiLCJHcm91cE5hbWUiOm51bGwsIlN0YXJ0RGF0ZSI6IjIwMTctMDUtMzBUMDA6MDA6MDBaIiwiRW5kRGF0ZSI6IjIwMTctMDUtMzBUMjM6NTk6MDBaIiwiUGVyY2VudGFnZUNvbXBsZXRlIjpudWxsLCJTdHlsZSI6eyIkaWQiOiIzMjEiLCJTaGFwZSI6MCwiU2hhcGVUaGlja25lc3MiOjEsIkR1cmF0aW9uRm9ybWF0IjowLCJJbmNsdWRlTm9uV29ya2luZ0RheXNJbkR1cmF0aW9uIjpmYWxzZSwiUGVyY2VudGFnZUNvbXBsZXRlU3R5bGUiOnsiJGlkIjoiMzIyIiwiRm9udFNldHRpbmdzIjp7IiRpZCI6IjMyMy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yNCIsIkxpbmVDb2xvciI6bnVsbCwiTGluZVdlaWdodCI6MC4wLCJMaW5lVHlwZSI6MCwiUGFyZW50U3R5bGUiOm51bGx9LCJQYXJlbnRTdHlsZSI6eyIkcmVmIjoiODEifX0sIkR1cmF0aW9uU3R5bGUiOnsiJGlkIjoiMzI1IiwiRm9udFNldHRpbmdzIjp7IiRpZCI6IjMyNi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yNyIsIkxpbmVDb2xvciI6bnVsbCwiTGluZVdlaWdodCI6MC4wLCJMaW5lVHlwZSI6MCwiUGFyZW50U3R5bGUiOm51bGx9LCJQYXJlbnRTdHlsZSI6eyIkcmVmIjoiODgifX0sIkhvcml6b250YWxDb25uZWN0b3JTdHlsZSI6eyIkaWQiOiIzMjgiLCJMaW5lQ29sb3IiOnsiJHJlZiI6Ijk2In0sIkxpbmVXZWlnaHQiOjEuMCwiTGluZVR5cGUiOjAsIlBhcmVudFN0eWxlIjp7IiRyZWYiOiI5NSJ9fSwiVmVydGljYWxDb25uZWN0b3JTdHlsZSI6eyIkaWQiOiIzMjkiLCJMaW5lQ29sb3IiOnsiJHJlZiI6Ijk5In0sIkxpbmVXZWlnaHQiOjAuMCwiTGluZVR5cGUiOjAsIlBhcmVudFN0eWxlIjp7IiRyZWYiOiI5OCJ9fSwiTWFyZ2luIjpudWxsLCJTdGFydERhdGVQb3NpdGlvbiI6NCwiRW5kRGF0ZVBvc2l0aW9uIjo0LCJEYXRlSXNWaXNpYmxlIjp0cnVlLCJUaXRsZVBvc2l0aW9uIjo1LCJEdXJhdGlvblBvc2l0aW9uIjo2LCJQZXJjZW50YWdlQ29tcGxldGVkUG9zaXRpb24iOjIsIlNwYWNpbmciOjUsIklzQmVsb3dUaW1lYmFuZCI6dHJ1ZSwiUGVyY2VudGFnZUNvbXBsZXRlU2hhcGVPcGFjaXR5IjozNSwiU2hhcGVTdHlsZSI6eyIkaWQiOiIzMzAiLCJNYXJnaW4iOnsiJHJlZiI6IjEwMiJ9LCJQYWRkaW5nIjp7IiRyZWYiOiIxMDMifSwiQmFja2dyb3VuZCI6eyIkaWQiOiIzMzEiLCJDb2xvciI6eyIkaWQiOiIzMzIiLCJBIjoyNTUsIlIiOjIzNCwiRyI6MjIsIkIiOjMwfX0sIklzVmlzaWJsZSI6dHJ1ZSwiV2lkdGgiOjAuMCwiSGVpZ2h0IjoxNi4wLCJCb3JkZXJTdHlsZSI6eyIkaWQiOiIzMzMiLCJMaW5lQ29sb3IiOnsiJHJlZiI6IjEwNSJ9LCJMaW5lV2VpZ2h0IjowLjAsIkxpbmVUeXBlIjowLCJQYXJlbnRTdHlsZSI6eyIkcmVmIjoiMTA0In19LCJQYXJlbnRTdHlsZSI6eyIkcmVmIjoiMTAxIn19LCJUaXRsZVN0eWxlIjp7IiRpZCI6IjMzNCIsIkZvbnRTZXR0aW5ncyI6eyIkaWQiOiIzMzU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zM2IiwiTGluZUNvbG9yIjpudWxsLCJMaW5lV2VpZ2h0IjowLjAsIkxpbmVUeXBlIjowLCJQYXJlbnRTdHlsZSI6bnVsbH0sIlBhcmVudFN0eWxlIjp7IiRyZWYiOiIxMDcifX0sIkRhdGVTdHlsZSI6eyIkaWQiOiIzMzciLCJGb250U2V0dGluZ3MiOnsiJGlkIjoiMzM4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zMzkiLCJMaW5lQ29sb3IiOm51bGwsIkxpbmVXZWlnaHQiOjAuMCwiTGluZVR5cGUiOjAsIlBhcmVudFN0eWxlIjpudWxsfSwiUGFyZW50U3R5bGUiOnsiJHJlZiI6IjExNCJ9fSwiRGF0ZUZvcm1hdCI6eyIkcmVmIjoiMTIxIn0sIklzVmlzaWJsZSI6dHJ1ZSwiUGFyZW50U3R5bGUiOnsiJHJlZiI6IjgwIn19LCJJbmRleCI6NiwiU21hcnREdXJhdGlvbkFjdGl2YXRlZCI6ZmFsc2UsIkRhdGVGb3JtYXQiOnsiJHJlZiI6IjEyMSJ9LCJJZCI6IjAyOTFkYmY3LTM3YmItNGMxYi05M2JmLWEyN2ZiNjI4OTk5YSIsIkltcG9ydElkIjpudWxsLCJUaXRsZSI6IkFwcmVzZW50YcOnw6NvIC8gS2ljayBPZmYiLCJOb3RlIjpudWxsLCJIeXBlcmxpbmsiOm51bGwsIklzQ2hhbmdlZCI6ZmFsc2UsIklzTmV3IjpmYWxzZX1dLCJNc1Byb2plY3RJdGVtc1RyZWUiOnsiJGlkIjoiMzQwIiwiUm9vdCI6eyJJbXBvcnRJZCI6bnVsbCwiSXNJbXBvcnRlZCI6ZmFsc2UsIkNoaWxkcmVuIjpbXX19LCJNZXRhZGF0YSI6eyIkaWQiOiIzNDEifSwiU2V0dGluZ3MiOnsiJGlkIjoiMzQyIiwiSW1wYU9wdGlvbnMiOnsiJGlkIjoiMzQzIiwiTGVmdFRvUmlnaHQiOmZhbHNlLCJQYXlsb2FkT3B0aW9ucyI6Mn0sIlVzZUNvbXByZXNzaW9uIjpmYWxzZSwiQ29tcHJlc2lvblBlcmNlbnRhZ2UiOjAuMCwiSW5hY3RpdmVJbnRlcnZhbFdpZHRoVGhyZXNob2xkIjowLjAsIkluYWN0aXZlSW50ZXJ2YWxXaWR0aCI6MC4wLCJTcGxpdFRhc2tzIjpmYWxzZSwiVXNlQ2x1c3RlciI6ZmFsc2UsIkVwc2lsb24iOjAuMCwiTWluUG9pbnRzVG9Gb3JtQUNsdXN0ZXIiOjAsIkdlbmVyYXRlSW52aXNpYmxlU2hhcGVzIjpmYWxzZSwiU21hcnRUaW1lbGluZVRhc2tQZXJjZW50YWdlRml0IjpmYWxzZX0sIklzTmV3Ijp0cnVlLCJJbXBvcnRUeXBlIjowLCJGaWxlUGF0aCI6bnVsbCwiVGltZUNvbmZpZ3VyYXRpb24iOnsiJGlkIjoiMzQ0IiwiVXNlVGltZSI6ZmFsc2UsIldvcmtEYXlTdGFydCI6IjAwOjAwOjAwIiwiV29ya0RheUVuZCI6IjIzOjU5OjAwIn19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cHQtUFQiLCJTdHlsZU5hbWUiOiJTdGFuZGFyZCIsIklzVGVtcGxhdGUiOmZhbHNlLCJWZXJzaW9uIjp7IiRpZCI6IjIiLCJWZXJzaW9uIjoiMy4xLjAiLCJPcmlnaW5hbEFzc2VtYmx5VmVyc2lvbiI6IjMuMTQuMDAuMDAiLCJFZGl0aW9uIjoiQmFzaWMiLCJJc1BsdXNFZGl0aW9uIjpmYWxzZX0sIkVmZmVjdCI6MSwiU3R5bGUiOnsiJGlkIjoiMyIsIlRpbWViYW5kU3R5bGUiOnsiJGlkIjoiNCIsIlNjYWxlTWFya2luZyI6MCwiU2hhcGUiOjAsIlNoYXBlU3R5bGUiOnsiJGlkIjoiNSIsIk1hcmdpbiI6eyIkaWQiOiI2IiwiVG9wIjowLCJMZWZ0IjoxMiwiUmlnaHQiOjEyLCJCb3R0b20iOjB9LCJQYWRkaW5nIjp7IiRpZCI6IjciLCJUb3AiOjcsIkxlZnQiOjAsIlJpZ2h0IjowLCJCb3R0b20iOjd9LCJCYWNrZ3JvdW5kIjp7IiRpZCI6IjgiLCJDb2xvciI6eyIkaWQiOiI5IiwiQSI6MjU1LCJSIjo2OCwiRyI6ODQsIkIiOjEwNn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MTkyLCJHIjo4MCwiQiI6Nzd9fSwiTWF4V2lkdGgiOiJJbmZpbml0eSIsIk1heEhlaWdodCI6IkluZmluaXR5IiwiU21hcnRGb3JlZ3JvdW5kSXNBY3RpdmUiOmZhbHNlLCJIb3Jpem9udGFsQWxpZ25tZW50IjowLCJWZXJ0aWNhbEFsaWdubWVudCI6MCwiU21hcnRGb3JlZ3JvdW5kIjpudWxsLCJNYXJnaW4iOnsiJGlkIjoiMTciLCJUb3AiOjAsIkxlZnQiOjAsIlJpZ2h0IjoyNSwiQm90dG9tIjowfSwiUGFkZGluZyI6eyIkaWQiOiIxOCIsIlRvcCI6MCwiTGVmdCI6MCwiUmlnaHQiOjAsIkJvdHRvbSI6MH0sIkJhY2tncm91bmQiOnsiJGlkIjoiMTkiLCJDb2xvciI6eyIkaWQiOiIyMCIsIkEiOjg5LCJSIjowLCJHIjowLCJCIjowfX0sIklzVmlzaWJsZSI6dHJ1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E5MiwiRyI6ODAsIkIiOjc3fX0sIk1heFdpZHRoIjoiSW5maW5pdHkiLCJNYXhIZWlnaHQiOiJJbmZpbml0eSIsIlNtYXJ0Rm9yZWdyb3VuZElzQWN0aXZlIjpmYWxzZSwiSG9yaXpvbnRhbEFsaWdubWVudCI6MCwiVmVydGljYWxBbGlnbm1lbnQiOjAsIlNtYXJ0Rm9yZWdyb3VuZCI6bnVsbCwiTWFyZ2luIjp7IiRpZCI6IjI1IiwiVG9wIjowLCJMZWZ0IjoyNSwiUmlnaHQiOjAsIkJvdHRvbSI6MH0sIlBhZGRpbmciOnsiJGlkIjoiMjYiLCJUb3AiOjAsIkxlZnQiOjAsIlJpZ2h0IjowLCJCb3R0b20iOjB9LCJCYWNrZ3JvdW5kIjp7IiRpZCI6IjI3IiwiQ29sb3IiOnsiJHJlZiI6IjIwIn19LCJJc1Zpc2libGUiOnRydW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dHJ1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E5MSwiUiI6MjU1LCJHIjowLCJCIjowfX0sIkFwcGVuZFllYXJPblllYXJDaGFuZ2UiOnRydWUsIkVsYXBzZWRUaW1lRm9ybWF0IjoyLCJUb2RheU1hcmtlclBvc2l0aW9uIjozLCJRdWlja1Bvc2l0aW9uIjowLCJBYnNvbHV0ZVBvc2l0aW9uIjoxMzUuMCwiTWFyZ2luIjp7IiRpZCI6IjQ5IiwiVG9wIjowLCJMZWZ0IjoxMCwiUmlnaHQiOjEwLCJCb3R0b20iOjB9LCJQYWRkaW5nIjp7IiRpZCI6IjUwIiwiVG9wIjowLCJMZWZ0IjowLCJSaWdodCI6MCwiQm90dG9tIjowfSwiQmFja2dyb3VuZCI6eyIkaWQiOiI1MSIsIkNvbG9yIjp7IiRpZCI6IjUyIiwiQSI6MjU1LCJSIjozMSwiRyI6NzMsIkIiOjEyNX19LCJJc1Zpc2libGUiOnRydWUsIldpZHRoIjowLjAsIkhlaWdodCI6MC4wLCJCb3JkZXJTdHlsZSI6bnVsbCwiUGFyZW50U3R5bGUiOm51bGx9LCJEZWZhdWx0TWlsZXN0b25lU3R5bGUiOnsiJGlkIjoiNTMiLCJTaGFwZSI6Mi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MxLCJHIjo3MywiQiI6MTI2fX0sIkxpbmVXZWlnaHQiOjEuMCwiTGluZVR5cGUiOjAsIlBhcmVudFN0eWxlIjpudWxsfSwiSXNCZWxvd1RpbWViYW5kIjpmYWxzZSwiSGlkZURhdGUiOmZhbHNlLCJTaGFwZVNpemUiOjEsIlNwYWNpbmciOjE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bnVsbCwiSXNWaXNpYmxlIjp0cnVlLCJXaWR0aCI6MTguMCwiSGVpZ2h0IjoyMC4wLCJCb3JkZXJTdHlsZSI6eyIkaWQiOiI2MiIsIkxpbmVDb2xvciI6eyIkaWQiOiI2MyIsIiR0eXBlIjoiTkxSRS5Db21tb24uRG9tLlNvbGlkQ29sb3JCcnVzaCwgTkxSRS5Db21tb24iLCJDb2xvciI6eyIkaWQiOiI2NCIsIkEiOjI1NSwiUiI6MjU1LCJHIjowLCJCIjowfX0sIkxpbmVXZWlnaHQiOjAuMCwiTGluZVR5cGUiOjAsIlBhcmVudFN0eWxlIjpudWxsfSwiUGFyZW50U3R5bGUiOm51bGx9LCJUaXRsZVN0eWxlIjp7IiRpZCI6IjY1IiwiRm9udFNldHRpbmdzIjp7IiRpZCI6IjY2IiwiRm9udFNpemUiOjExLCJGb250TmFtZSI6IkNhbGlicmkiLCJJc0JvbGQiOnRydWUsIklzSXRhbGljIjpmYWxzZSwiSXNVbmRlcmxpbmVkIjpmYWxzZSwiUGFyZW50U3R5bGUiOm51bGx9LCJBdXRvU2l6ZSI6MCwiRm9yZWdyb3VuZCI6eyIkaWQiOiI2NyIsIkNvbG9yIjp7IiRpZCI6IjY4IiwiQSI6MjU1LCJSIjowLCJHIjowLCJCIjowfX0sIk1heFdpZHRoIjoyMDAuMCwiTWF4SGVpZ2h0IjoiSW5maW5pdHkiLCJTbWFydEZvcmVncm91bmRJc0FjdGl2ZSI6ZmFsc2UsIkhvcml6b250YWxBbGlnbm1lbnQiOjAsIlZlcnRpY2FsQWxpZ25tZW50IjowLCJTbWFydEZvcmVncm91bmQiOm51bGwsIk1hcmdpbiI6eyIkaWQiOiI2OSIsIlRvcCI6MCwiTGVmdCI6MCwiUmlnaHQiOjAsIkJvdHRvbSI6MH0sIlBhZGRpbmciOnsiJGlkIjoiNzAiLCJUb3AiOjAsIkxlZnQiOjAsIlJpZ2h0IjowLCJCb3R0b20iOjB9LCJCYWNrZ3JvdW5kIjp7IiRpZCI6IjcxIiwiQ29sb3IiOnsiJHJlZiI6IjIwIn19LCJJc1Zpc2libGUiOnRydWUsIldpZHRoIjowLjAsIkhlaWdodCI6MC4wLCJCb3JkZXJTdHlsZSI6bnVsbCwiUGFyZW50U3R5bGUiOm51bGx9LCJEYXRlU3R5bGUiOnsiJGlkIjoiNzIiLCJGb250U2V0dGluZ3MiOnsiJGlkIjoiNzMiLCJGb250U2l6ZSI6MTAsIkZvbnROYW1lIjoiQ2FsaWJyaSIsIklzQm9sZCI6ZmFsc2UsIklzSXRhbGljIjpmYWxzZSwiSXNVbmRlcmxpbmVkIjpmYWxzZSwiUGFyZW50U3R5bGUiOm51bGx9LCJBdXRvU2l6ZSI6MCwiRm9yZWdyb3VuZCI6eyIkaWQiOiI3NCIsIkNvbG9yIjp7IiRpZCI6Ijc1IiwiQSI6MjU1LCJSIjozMSwiRyI6NzMsIkIiOjEyNn19LCJNYXhXaWR0aCI6MjAwLjAsIk1heEhlaWdodCI6IkluZmluaXR5IiwiU21hcnRGb3JlZ3JvdW5kSXNBY3RpdmUiOmZhbHNlLCJIb3Jpem9udGFsQWxpZ25tZW50IjowLCJWZXJ0aWNhbEFsaWdubWVudCI6MCwiU21hcnRGb3JlZ3JvdW5kIjpudWxsLCJNYXJnaW4iOnsiJGlkIjoiNzYiLCJUb3AiOjAsIkxlZnQiOjAsIlJpZ2h0IjowLCJCb3R0b20iOjB9LCJQYWRkaW5nIjp7IiRpZCI6Ijc3IiwiVG9wIjowLCJMZWZ0IjowLCJSaWdodCI6MCwiQm90dG9tIjowfSwiQmFja2dyb3VuZCI6eyIkaWQiOiI3OCIsIkNvbG9yIjp7IiRyZWYiOiIyMCJ9fSwiSXNWaXNpYmxlIjp0cnVlLCJXaWR0aCI6MC4wLCJIZWlnaHQiOjAuMCwiQm9yZGVyU3R5bGUiOm51bGwsIlBhcmVudFN0eWxlIjpudWxsfSwiRGF0ZUZvcm1hdCI6eyIkaWQiOiI3OSIsIkZvcm1hdFN0cmluZyI6ImRkL01NL3l5eXkiLCJTZXBhcmF0b3IiOiIvIiwiVXNlSW50ZXJuYXRpb25hbERhdGVGb3JtYXQiOnRydWUsIkRhdGVJc1Zpc2libGUiOnRydWUsIlRpbWVJc1Zpc2libGUiOmZhbHNlLCJIb3VyRGlnaXRzIjoxLCJBbVBtRGVzaWduYXRvciI6MiwiVHJpbTAwTWludXRlcyI6ZmFsc2UsIkxhc3RLbm93blZpc2liaWxpdHlTdGF0ZSI6bnVsbH0sIklzVmlzaWJsZSI6dHJ1ZSwiUGFyZW50U3R5bGUiOm51bGx9LCJEZWZhdWx0VGFza1N0eWxlIjp7IiRpZCI6IjgwIiwiU2hhcGUiOjAsIlNoYXBlVGhpY2tuZXNzIjoxLCJEdXJhdGlvbkZvcm1hdCI6MCwiSW5jbHVkZU5vbldvcmtpbmdEYXlzSW5EdXJhdGlvbiI6ZmFsc2UsIlBlcmNlbnRhZ2VDb21wbGV0ZVN0eWxlIjp7IiRpZCI6IjgxIiwiRm9udFNldHRpbmdzIjp7IiRpZCI6IjgyIiwiRm9udFNpemUiOjEwLCJGb250TmFtZSI6IkNhbGlicmkiLCJJc0JvbGQiOmZhbHNlLCJJc0l0YWxpYyI6ZmFsc2UsIklzVW5kZXJsaW5lZCI6ZmFsc2UsIlBhcmVudFN0eWxlIjpudWxsfSwiQXV0b1NpemUiOjAsIkZvcmVncm91bmQiOnsiJGlkIjoiODMiLCJDb2xvciI6eyIkaWQiOiI4NCIsIkEiOjI1NSwiUiI6MjM4LCJHIjoyMzYsIkIiOjIyNX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CwiRm9udE5hbWUiOiJDYWxpYnJpIiwiSXNCb2xkIjpmYWxzZSwiSXNJdGFsaWMiOmZhbHNlLCJJc1VuZGVybGluZWQiOmZhbHNlLCJQYXJlbnRTdHlsZSI6bnVsbH0sIkF1dG9TaXplIjowLCJGb3JlZ3JvdW5kIjp7IiRpZCI6IjkwIiwiQ29sb3IiOnsiJGlkIjoiOTEiLCJBIjoyNTUsIlIiOjE5MiwiRyI6ODAsIkIiOjc3fX0sIk1heFdpZHRoIjoyMDAuMCwiTWF4SGVpZ2h0IjoiSW5maW5pdHkiLCJTbWFydEZvcmVncm91bmRJc0FjdGl2ZSI6ZmFsc2UsIkhvcml6b250YWxBbGlnbm1lbnQiOjAsIlZlcnRpY2FsQWxpZ25tZW50IjowLCJTbWFydEZvcmVncm91bmQiOm51bGwsIk1hcmdpbiI6eyIkaWQiOiI5MiIsIlRvcCI6MCwiTGVmdCI6MCwiUmlnaHQiOjAsIkJvdHRvbSI6MH0sIlBhZGRpbmciOnsiJGlkIjoiOTMiLCJUb3AiOjAsIkxlZnQiOjAsIlJpZ2h0IjowLCJCb3R0b20iOjB9LCJCYWNrZ3JvdW5kIjp7IiRpZCI6Ijk0IiwiQ29sb3IiOnsiJHJlZiI6IjIwIn19LCJJc1Zpc2libGUiOnRydWUsIldpZHRoIjowLjAsIkhlaWdodCI6MC4wLCJCb3JkZXJTdHlsZSI6bnVsbCwiUGFyZW50U3R5bGUiOm51bGx9LCJIb3Jpem9udGFsQ29ubmVjdG9yU3R5bGUiOnsiJGlkIjoiOTUiLCJMaW5lQ29sb3IiOnsiJGlkIjoiOTYiLCIkdHlwZSI6Ik5MUkUuQ29tbW9uLkRvbS5Tb2xpZENvbG9yQnJ1c2gsIE5MUkUuQ29tbW9uIiwiQ29sb3IiOnsiJGlkIjoiOTciLCJBIjoyNTUsIlIiOjIwNCwiRyI6MjA0LCJCIjoyMDR9fSwiTGluZVdlaWdodCI6MS4wLCJMaW5lVHlwZSI6MCwiUGFyZW50U3R5bGUiOm51bGx9LCJWZXJ0aWNhbENvbm5lY3RvclN0eWxlIjp7IiRpZCI6Ijk4IiwiTGluZUNvbG9yIjp7IiRpZCI6Ijk5IiwiJHR5cGUiOiJOTFJFLkNvbW1vbi5Eb20uU29saWRDb2xvckJydXNoLCBOTFJFLkNvbW1vbiIsIkNvbG9yIjp7IiRpZCI6IjEwMCIsIkEiOjI1NSwiUiI6MjA0LCJHIjoyMDQsIkIiOjIwNH19LCJMaW5lV2VpZ2h0IjowLjAsIkxpbmVUeXBlIjowLCJQYXJlbnRTdHlsZSI6bnVsbH0sIk1hcmdpbiI6bnVsbCwiU3RhcnREYXRlUG9zaXRpb24iOjQsIkVuZERhdGVQb3NpdGlvbiI6NCwiRGF0ZUlzVmlzaWJsZSI6dHJ1ZSwiVGl0bGVQb3NpdGlvbiI6NSwiRHVyYXRpb25Qb3NpdGlvbiI6NiwiUGVyY2VudGFnZUNvbXBsZXRlZFBvc2l0aW9uIjoyLCJTcGFjaW5nIjo1LCJJc0JlbG93VGltZWJhbmQiOnRydWUsIlBlcmNlbnRhZ2VDb21wbGV0ZVNoYXBlT3BhY2l0eSI6MzUsIlNoYXBlU3R5bGUiOnsiJGlkIjoiMTAxIiwiTWFyZ2luIjp7IiRpZCI6IjEwMiIsIlRvcCI6MCwiTGVmdCI6NCwiUmlnaHQiOjQsIkJvdHRvbSI6MH0sIlBhZGRpbmciOnsiJGlkIjoiMTAzIiwiVG9wIjowLCJMZWZ0IjowLCJSaWdodCI6MCwiQm90dG9tIjowfSwiQmFja2dyb3VuZCI6bnVsbCwiSXNWaXNpYmxlIjp0cnVlLCJXaWR0aCI6MC4wLCJIZWlnaHQiOjE2LjAsIkJvcmRlclN0eWxlIjp7IiRpZCI6IjEwNCIsIkxpbmVDb2xvciI6eyIkaWQiOiIxMDUiLCIkdHlwZSI6Ik5MUkUuQ29tbW9uLkRvbS5Tb2xpZENvbG9yQnJ1c2gsIE5MUkUuQ29tbW9uIiwiQ29sb3IiOnsiJGlkIjoiMTA2IiwiQSI6MjU1LCJSIjoyNTUsIkciOjAsIkIiOjB9fSwiTGluZVdlaWdodCI6MC4wLCJMaW5lVHlwZSI6MCwiUGFyZW50U3R5bGUiOm51bGx9LCJQYXJlbnRTdHlsZSI6bnVsbH0sIlRpdGxlU3R5bGUiOnsiJGlkIjoiMTA3IiwiRm9udFNldHRpbmdzIjp7IiRpZCI6IjEwOCIsIkZvbnRTaXplIjoxMSwiRm9udE5hbWUiOiJDYWxpYnJpIiwiSXNCb2xkIjp0cnVlLCJJc0l0YWxpYyI6ZmFsc2UsIklzVW5kZXJsaW5lZCI6ZmFsc2UsIlBhcmVudFN0eWxlIjpudWxsfSwiQXV0b1NpemUiOjAsIkZvcmVncm91bmQiOnsiJGlkIjoiMTA5IiwiQ29sb3IiOnsiJGlkIjoiMTEwIiwiQSI6MjU1LCJSIjowLCJHIjowLCJCIjowfX0sIk1heFdpZHRoIjo5NjAuMCwiTWF4SGVpZ2h0IjoiSW5maW5pdHkiLCJTbWFydEZvcmVncm91bmRJc0FjdGl2ZSI6ZmFsc2UsIkhvcml6b250YWxBbGlnbm1lbnQiOjAsIlZlcnRpY2FsQWxpZ25tZW50IjowLCJTbWFydEZvcmVncm91bmQiOm51bGwsIk1hcmdpbiI6eyIkaWQiOiIxMTEiLCJUb3AiOjAsIkxlZnQiOjAsIlJpZ2h0IjowLCJCb3R0b20iOjB9LCJQYWRkaW5nIjp7IiRpZCI6IjExMiIsIlRvcCI6MCwiTGVmdCI6MCwiUmlnaHQiOjAsIkJvdHRvbSI6MH0sIkJhY2tncm91bmQiOnsiJGlkIjoiMTEzIiwiQ29sb3IiOnsiJHJlZiI6IjIwIn19LCJJc1Zpc2libGUiOnRydWUsIldpZHRoIjowLjAsIkhlaWdodCI6MC4wLCJCb3JkZXJTdHlsZSI6bnVsbCwiUGFyZW50U3R5bGUiOm51bGx9LCJEYXRlU3R5bGUiOnsiJGlkIjoiMTE0IiwiRm9udFNldHRpbmdzIjp7IiRpZCI6IjExNSIsIkZvbnRTaXplIjoxMCwiRm9udE5hbWUiOiJDYWxpYnJpIiwiSXNCb2xkIjpmYWxzZSwiSXNJdGFsaWMiOmZhbHNlLCJJc1VuZGVybGluZWQiOmZhbHNlLCJQYXJlbnRTdHlsZSI6bnVsbH0sIkF1dG9TaXplIjowLCJGb3JlZ3JvdW5kIjp7IiRpZCI6IjExNiIsIkNvbG9yIjp7IiRpZCI6IjExNyIsIkEiOjI1NSwiUiI6MzEsIkciOjczLCJCIjoxMjZ9fSwiTWF4V2lkdGgiOjIwMC4wLCJNYXhIZWlnaHQiOiJJbmZpbml0eSIsIlNtYXJ0Rm9yZWdyb3VuZElzQWN0aXZlIjpmYWxzZSwiSG9yaXpvbnRhbEFsaWdubWVudCI6MCwiVmVydGljYWxBbGlnbm1lbnQiOjAsIlNtYXJ0Rm9yZWdyb3VuZCI6bnVsbCwiTWFyZ2luIjp7IiRpZCI6IjExOCIsIlRvcCI6MCwiTGVmdCI6MCwiUmlnaHQiOjAsIkJvdHRvbSI6MH0sIlBhZGRpbmciOnsiJGlkIjoiMTE5IiwiVG9wIjowLCJMZWZ0IjowLCJSaWdodCI6MCwiQm90dG9tIjowfSwiQmFja2dyb3VuZCI6eyIkaWQiOiIxMjAiLCJDb2xvciI6eyIkcmVmIjoiMjAifX0sIklzVmlzaWJsZSI6dHJ1ZSwiV2lkdGgiOjAuMCwiSGVpZ2h0IjowLjAsIkJvcmRlclN0eWxlIjpudWxsLCJQYXJlbnRTdHlsZSI6bnVsbH0sIkRhdGVGb3JtYXQiOnsiJGlkIjoiMTIxIiwiRm9ybWF0U3RyaW5nIjoiZGRkIGRkL01NL3l5IiwiU2VwYXJhdG9yIjoiLyIsIlVzZUludGVybmF0aW9uYWxEYXRlRm9ybWF0Ijp0cnVlLCJEYXRlSXNWaXNpYmxlIjp0cnVlLCJUaW1lSXNWaXNpYmxlIjpmYWxzZSwiSG91ckRpZ2l0cyI6MSwiQW1QbURlc2lnbmF0b3IiOjIsIlRyaW0wME1pbnV0ZXMiOmZhbHNlLCJMYXN0S25vd25WaXNpYmlsaXR5U3RhdGUiOm51bGx9LCJJc1Zpc2libGUiOnRydWUsIlBhcmVudFN0eWxlIjpudWxsLCJfZXhwbGljaXRseVNldCI6eyIkaWQiOiIxMjI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SXNWaXNpYmxlIjpmYWxzZX19LCJTaG93RWxhcHNlZFRpbWVHcmFkaWVudFN0eWxlIjpmYWxzZX0sIlNjYWxlIjp7IiRpZCI6IjEyMyIsIlN0YXJ0RGF0ZSI6IjIwMTctMDItMjBUMDA6MDA6MDAiLCJFbmREYXRlIjoiMjAxNy0wNy0zMVQyMzo1OTowMCIsIkZvcm1hdCI6Ik1NTU0iLCJUeXBlIjoyLCJBdXRvRGF0ZVJhbmdlIjpmYWxzZSwiV29ya2luZ0RheXMiOjEyNywiVG9kYXlNYXJrZXJUZXh0IjoiSG9qZSIsIkF1dG9TY2FsZVR5cGUiOmZhbHNlfSwiTWlsZXN0b25lcyI6W3siJGlkIjoiMTI0IiwiRGF0ZSI6IjIwMTctMDItMjBUMjM6NTk6MDBaIiwiU3R5bGUiOnsiJGlkIjoiMTI1IiwiU2hhcGUiOjIsIkNvbm5lY3Rvck1hcmdpbiI6eyIkcmVmIjoiNTQifSwiQ29ubmVjdG9yU3R5bGUiOnsiJGlkIjoiMTI2IiwiTGluZUNvbG9yIjp7IiRpZCI6IjEyNyIsIiR0eXBlIjoiTkxSRS5Db21tb24uRG9tLlNvbGlkQ29sb3JCcnVzaCwgTkxSRS5Db21tb24iLCJDb2xvciI6eyIkaWQiOiIxMjgiLCJBIjoxMjcsIlIiOjI1NCwiRyI6MTg2LCJCIjoxMH19LCJMaW5lV2VpZ2h0IjoxLjAsIkxpbmVUeXBlIjowLCJQYXJlbnRTdHlsZSI6eyIkcmVmIjoiNTUifX0sIklzQmVsb3dUaW1lYmFuZCI6ZmFsc2UsIkhpZGVEYXRlIjpmYWxzZSwiU2hhcGVTaXplIjoxLCJTcGFjaW5nIjoxLjAsIlBhZGRpbmciOnsiJHJlZiI6IjU4In0sIlNoYXBlU3R5bGUiOnsiJGlkIjoiMTI5IiwiTWFyZ2luIjp7IiRyZWYiOiI2MCJ9LCJQYWRkaW5nIjp7IiRyZWYiOiI2MSJ9LCJCYWNrZ3JvdW5kIjp7IiRpZCI6IjEzMCIsIkNvbG9yIjp7IiRpZCI6IjEzMSIsIkEiOjI1NSwiUiI6MjU0LCJHIjoxODYsIkIiOjEwfX0sIklzVmlzaWJsZSI6dHJ1ZSwiV2lkdGgiOjE4LjAsIkhlaWdodCI6MjAuMCwiQm9yZGVyU3R5bGUiOnsiJGlkIjoiMTMyIiwiTGluZUNvbG9yIjp7IiRyZWYiOiI2MyJ9LCJMaW5lV2VpZ2h0IjowLjAsIkxpbmVUeXBlIjowLCJQYXJlbnRTdHlsZSI6eyIkcmVmIjoiNjIifX0sIlBhcmVudFN0eWxlIjp7IiRyZWYiOiI1OSJ9fSwiVGl0bGVTdHlsZSI6eyIkaWQiOiIxMzMiLCJGb250U2V0dGluZ3MiOnsiJGlkIjoiMTM0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xMzUiLCJMaW5lQ29sb3IiOm51bGwsIkxpbmVXZWlnaHQiOjAuMCwiTGluZVR5cGUiOjAsIlBhcmVudFN0eWxlIjpudWxsfSwiUGFyZW50U3R5bGUiOnsiJHJlZiI6IjY1In19LCJEYXRlU3R5bGUiOnsiJGlkIjoiMTM2IiwiRm9udFNldHRpbmdzIjp7IiRpZCI6IjEzNy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zOCIsIkxpbmVDb2xvciI6bnVsbCwiTGluZVdlaWdodCI6MC4wLCJMaW5lVHlwZSI6MCwiUGFyZW50U3R5bGUiOm51bGx9LCJQYXJlbnRTdHlsZSI6eyIkcmVmIjoiNzIifX0sIkRhdGVGb3JtYXQiOnsiJGlkIjoiMTM5IiwiRm9ybWF0U3RyaW5nIjoiZGQvTU0veXl5eSIsIlNlcGFyYXRvciI6Ii8iLCJVc2VJbnRlcm5hdGlvbmFsRGF0ZUZvcm1hdCI6dHJ1ZSwiRGF0ZUlzVmlzaWJsZSI6dHJ1ZSwiVGltZUlzVmlzaWJsZSI6ZmFsc2UsIkhvdXJEaWdpdHMiOjEsIkFtUG1EZXNpZ25hdG9yIjoyLCJUcmltMDBNaW51dGVzIjpmYWxzZSwiTGFzdEtub3duVmlzaWJpbGl0eVN0YXRlIjpudWxsfSwiSXNWaXNpYmxlIjp0cnVlLCJQYXJlbnRTdHlsZSI6eyIkcmVmIjoiNTMifX0sIlBvc2l0aW9uIjp7IlJhdGlvIjowLjAsIklzQ3VzdG9tIjpmYWxzZX0sIkRhdGVGb3JtYXQiOnsiJHJlZiI6IjEzOSJ9LCJJZCI6IjUxOWNmNDc5LTk3NDItNDY1My05ODRhLTQwNjI5MjQ4MDE2MiIsIkltcG9ydElkIjpudWxsLCJUaXRsZSI6Ikluw61jaW8gZG8gUHJvamVjdG8gKFJldW5pw7VlcyBJbmljaWFpcykiLCJOb3RlIjpudWxsLCJIeXBlcmxpbmsiOm51bGwsIklzQ2hhbmdlZCI6ZmFsc2UsIklzTmV3IjpmYWxzZX0seyIkaWQiOiIxNDAiLCJEYXRlIjoiMjAxNy0wMy0xM1QyMzo1OTowMFoiLCJTdHlsZSI6eyIkaWQiOiIxNDEiLCJTaGFwZSI6MiwiQ29ubmVjdG9yTWFyZ2luIjp7IiRyZWYiOiI1NCJ9LCJDb25uZWN0b3JTdHlsZSI6eyIkaWQiOiIxNDIiLCJMaW5lQ29sb3IiOnsiJGlkIjoiMTQzIiwiJHR5cGUiOiJOTFJFLkNvbW1vbi5Eb20uU29saWRDb2xvckJydXNoLCBOTFJFLkNvbW1vbiIsIkNvbG9yIjp7IiRpZCI6IjE0NCIsIkEiOjEyNywiUiI6MjU0LCJHIjoxODYsIkIiOjEwfX0sIkxpbmVXZWlnaHQiOjEuMCwiTGluZVR5cGUiOjAsIlBhcmVudFN0eWxlIjp7IiRyZWYiOiI1NSJ9fSwiSXNCZWxvd1RpbWViYW5kIjpmYWxzZSwiSGlkZURhdGUiOmZhbHNlLCJTaGFwZVNpemUiOjEsIlNwYWNpbmciOjEuMCwiUGFkZGluZyI6eyIkcmVmIjoiNTgifSwiU2hhcGVTdHlsZSI6eyIkaWQiOiIxNDUiLCJNYXJnaW4iOnsiJHJlZiI6IjYwIn0sIlBhZGRpbmciOnsiJHJlZiI6IjYxIn0sIkJhY2tncm91bmQiOnsiJGlkIjoiMTQ2IiwiQ29sb3IiOnsiJGlkIjoiMTQ3IiwiQSI6MjU1LCJSIjoyNTQsIkciOjE4NiwiQiI6MTB9fSwiSXNWaXNpYmxlIjp0cnVlLCJXaWR0aCI6MTguMCwiSGVpZ2h0IjoyMC4wLCJCb3JkZXJTdHlsZSI6eyIkaWQiOiIxNDgiLCJMaW5lQ29sb3IiOnsiJHJlZiI6IjYzIn0sIkxpbmVXZWlnaHQiOjAuMCwiTGluZVR5cGUiOjAsIlBhcmVudFN0eWxlIjp7IiRyZWYiOiI2MiJ9fSwiUGFyZW50U3R5bGUiOnsiJHJlZiI6IjU5In19LCJUaXRsZVN0eWxlIjp7IiRpZCI6IjE0OSIsIkZvbnRTZXR0aW5ncyI6eyIkaWQiOiIxNTA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1MSIsIkxpbmVDb2xvciI6bnVsbCwiTGluZVdlaWdodCI6MC4wLCJMaW5lVHlwZSI6MCwiUGFyZW50U3R5bGUiOm51bGx9LCJQYXJlbnRTdHlsZSI6eyIkcmVmIjoiNjUifX0sIkRhdGVTdHlsZSI6eyIkaWQiOiIxNTIiLCJGb250U2V0dGluZ3MiOnsiJGlkIjoiMTUz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U0IiwiTGluZUNvbG9yIjpudWxsLCJMaW5lV2VpZ2h0IjowLjAsIkxpbmVUeXBlIjowLCJQYXJlbnRTdHlsZSI6bnVsbH0sIlBhcmVudFN0eWxlIjp7IiRyZWYiOiI3MiJ9fSwiRGF0ZUZvcm1hdCI6eyIkaWQiOiIxNTUiLCJGb3JtYXRTdHJpbmciOiJkZC9NTS95eXl5IiwiU2VwYXJhdG9yIjoiLyIsIlVzZUludGVybmF0aW9uYWxEYXRlRm9ybWF0Ijp0cnVlLCJEYXRlSXNWaXNpYmxlIjp0cnVlLCJUaW1lSXNWaXNpYmxlIjpmYWxzZSwiSG91ckRpZ2l0cyI6MSwiQW1QbURlc2lnbmF0b3IiOjIsIlRyaW0wME1pbnV0ZXMiOmZhbHNlLCJMYXN0S25vd25WaXNpYmlsaXR5U3RhdGUiOm51bGx9LCJJc1Zpc2libGUiOnRydWUsIlBhcmVudFN0eWxlIjp7IiRyZWYiOiI1MyJ9fSwiUG9zaXRpb24iOnsiUmF0aW8iOjAuMCwiSXNDdXN0b20iOmZhbHNlfSwiRGF0ZUZvcm1hdCI6eyIkcmVmIjoiMTU1In0sIklkIjoiMTI3NWMxNjEtOWE1Ni00MDM5LWJhMGYtZGJjZmRlMzQ1YzdlIiwiSW1wb3J0SWQiOm51bGwsIlRpdGxlIjoiUGxhbm8gUHJvamVjdG8vSW5pY2lvIERlc2Vudm9sdmltZW50b3MiLCJOb3RlIjpudWxsLCJIeXBlcmxpbmsiOm51bGwsIklzQ2hhbmdlZCI6ZmFsc2UsIklzTmV3IjpmYWxzZX0seyIkaWQiOiIxNTYiLCJEYXRlIjoiMjAxNy0wMy0yMFQyMzo1OTowMFoiLCJTdHlsZSI6eyIkaWQiOiIxNTciLCJTaGFwZSI6MiwiQ29ubmVjdG9yTWFyZ2luIjp7IiRyZWYiOiI1NCJ9LCJDb25uZWN0b3JTdHlsZSI6eyIkaWQiOiIxNTgiLCJMaW5lQ29sb3IiOnsiJGlkIjoiMTU5IiwiJHR5cGUiOiJOTFJFLkNvbW1vbi5Eb20uU29saWRDb2xvckJydXNoLCBOTFJFLkNvbW1vbiIsIkNvbG9yIjp7IiRpZCI6IjE2MCIsIkEiOjEyNywiUiI6MjU0LCJHIjoxODYsIkIiOjEwfX0sIkxpbmVXZWlnaHQiOjEuMCwiTGluZVR5cGUiOjAsIlBhcmVudFN0eWxlIjp7IiRyZWYiOiI1NSJ9fSwiSXNCZWxvd1RpbWViYW5kIjpmYWxzZSwiSGlkZURhdGUiOmZhbHNlLCJTaGFwZVNpemUiOjEsIlNwYWNpbmciOjEuMCwiUGFkZGluZyI6eyIkcmVmIjoiNTgifSwiU2hhcGVTdHlsZSI6eyIkaWQiOiIxNjEiLCJNYXJnaW4iOnsiJHJlZiI6IjYwIn0sIlBhZGRpbmciOnsiJHJlZiI6IjYxIn0sIkJhY2tncm91bmQiOnsiJGlkIjoiMTYyIiwiQ29sb3IiOnsiJGlkIjoiMTYzIiwiQSI6MjU1LCJSIjoyNTQsIkciOjE4NiwiQiI6MTB9fSwiSXNWaXNpYmxlIjp0cnVlLCJXaWR0aCI6MTguMCwiSGVpZ2h0IjoyMC4wLCJCb3JkZXJTdHlsZSI6eyIkaWQiOiIxNjQiLCJMaW5lQ29sb3IiOnsiJHJlZiI6IjYzIn0sIkxpbmVXZWlnaHQiOjAuMCwiTGluZVR5cGUiOjAsIlBhcmVudFN0eWxlIjp7IiRyZWYiOiI2MiJ9fSwiUGFyZW50U3R5bGUiOnsiJHJlZiI6IjU5In19LCJUaXRsZVN0eWxlIjp7IiRpZCI6IjE2NSIsIkZvbnRTZXR0aW5ncyI6eyIkaWQiOiIxNjY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2NyIsIkxpbmVDb2xvciI6bnVsbCwiTGluZVdlaWdodCI6MC4wLCJMaW5lVHlwZSI6MCwiUGFyZW50U3R5bGUiOm51bGx9LCJQYXJlbnRTdHlsZSI6eyIkcmVmIjoiNjUifX0sIkRhdGVTdHlsZSI6eyIkaWQiOiIxNjgiLCJGb250U2V0dGluZ3MiOnsiJGlkIjoiMTY5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cwIiwiTGluZUNvbG9yIjpudWxsLCJMaW5lV2VpZ2h0IjowLjAsIkxpbmVUeXBlIjowLCJQYXJlbnRTdHlsZSI6bnVsbH0sIlBhcmVudFN0eWxlIjp7IiRyZWYiOiI3MiJ9fSwiRGF0ZUZvcm1hdCI6eyIkaWQiOiIxNzEiLCJGb3JtYXRTdHJpbmciOiJkZC9NTS95eXl5IiwiU2VwYXJhdG9yIjoiLyIsIlVzZUludGVybmF0aW9uYWxEYXRlRm9ybWF0Ijp0cnVlLCJEYXRlSXNWaXNpYmxlIjp0cnVlLCJUaW1lSXNWaXNpYmxlIjpmYWxzZSwiSG91ckRpZ2l0cyI6MSwiQW1QbURlc2lnbmF0b3IiOjIsIlRyaW0wME1pbnV0ZXMiOmZhbHNlLCJMYXN0S25vd25WaXNpYmlsaXR5U3RhdGUiOm51bGx9LCJJc1Zpc2libGUiOnRydWUsIlBhcmVudFN0eWxlIjp7IiRyZWYiOiI1MyJ9fSwiUG9zaXRpb24iOnsiUmF0aW8iOjAuMCwiSXNDdXN0b20iOmZhbHNlfSwiRGF0ZUZvcm1hdCI6eyIkcmVmIjoiMTcxIn0sIklkIjoiYzlkMDIyMDYtMTc2Yi00MmFhLThmNDctYTgzM2ZhM2U3YWJkIiwiSW1wb3J0SWQiOm51bGwsIlRpdGxlIjoiQW7DoWxpc2UgZGUgUmVxdWlzaXRvcyIsIk5vdGUiOm51bGwsIkh5cGVybGluayI6bnVsbCwiSXNDaGFuZ2VkIjpmYWxzZSwiSXNOZXciOmZhbHNlfSx7IiRpZCI6IjE3MiIsIkRhdGUiOiIyMDE3LTA0LTA0VDIzOjU5OjAwWiIsIlN0eWxlIjp7IiRpZCI6IjE3MyIsIlNoYXBlIjoyLCJDb25uZWN0b3JNYXJnaW4iOnsiJHJlZiI6IjU0In0sIkNvbm5lY3RvclN0eWxlIjp7IiRpZCI6IjE3NCIsIkxpbmVDb2xvciI6eyIkaWQiOiIxNzUiLCIkdHlwZSI6Ik5MUkUuQ29tbW9uLkRvbS5Tb2xpZENvbG9yQnJ1c2gsIE5MUkUuQ29tbW9uIiwiQ29sb3IiOnsiJGlkIjoiMTc2IiwiQSI6MTI3LCJSIjoyNTQsIkciOjE4NiwiQiI6MTB9fSwiTGluZVdlaWdodCI6MS4wLCJMaW5lVHlwZSI6MCwiUGFyZW50U3R5bGUiOnsiJHJlZiI6IjU1In19LCJJc0JlbG93VGltZWJhbmQiOmZhbHNlLCJIaWRlRGF0ZSI6ZmFsc2UsIlNoYXBlU2l6ZSI6MSwiU3BhY2luZyI6MS4wLCJQYWRkaW5nIjp7IiRyZWYiOiI1OCJ9LCJTaGFwZVN0eWxlIjp7IiRpZCI6IjE3NyIsIk1hcmdpbiI6eyIkcmVmIjoiNjAifSwiUGFkZGluZyI6eyIkcmVmIjoiNjEifSwiQmFja2dyb3VuZCI6eyIkaWQiOiIxNzgiLCJDb2xvciI6eyIkaWQiOiIxNzkiLCJBIjoyNTUsIlIiOjI1NCwiRyI6MTg2LCJCIjoxMH19LCJJc1Zpc2libGUiOnRydWUsIldpZHRoIjoxOC4wLCJIZWlnaHQiOjIwLjAsIkJvcmRlclN0eWxlIjp7IiRpZCI6IjE4MCIsIkxpbmVDb2xvciI6eyIkcmVmIjoiNjMifSwiTGluZVdlaWdodCI6MC4wLCJMaW5lVHlwZSI6MCwiUGFyZW50U3R5bGUiOnsiJHJlZiI6IjYyIn19LCJQYXJlbnRTdHlsZSI6eyIkcmVmIjoiNTkifX0sIlRpdGxlU3R5bGUiOnsiJGlkIjoiMTgxIiwiRm9udFNldHRpbmdzIjp7IiRpZCI6IjE4Mi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gzIiwiTGluZUNvbG9yIjpudWxsLCJMaW5lV2VpZ2h0IjowLjAsIkxpbmVUeXBlIjowLCJQYXJlbnRTdHlsZSI6bnVsbH0sIlBhcmVudFN0eWxlIjp7IiRyZWYiOiI2NSJ9fSwiRGF0ZVN0eWxlIjp7IiRpZCI6IjE4NCIsIkZvbnRTZXR0aW5ncyI6eyIkaWQiOiIxODU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ODYiLCJMaW5lQ29sb3IiOm51bGwsIkxpbmVXZWlnaHQiOjAuMCwiTGluZVR5cGUiOjAsIlBhcmVudFN0eWxlIjpudWxsfSwiUGFyZW50U3R5bGUiOnsiJHJlZiI6IjcyIn19LCJEYXRlRm9ybWF0Ijp7IiRpZCI6IjE4NyIsIkZvcm1hdFN0cmluZyI6ImRkL01NL3l5eXkiLCJTZXBhcmF0b3IiOiIvIiwiVXNlSW50ZXJuYXRpb25hbERhdGVGb3JtYXQiOnRydWUsIkRhdGVJc1Zpc2libGUiOnRydWUsIlRpbWVJc1Zpc2libGUiOmZhbHNlLCJIb3VyRGlnaXRzIjoxLCJBbVBtRGVzaWduYXRvciI6MiwiVHJpbTAwTWludXRlcyI6ZmFsc2UsIkxhc3RLbm93blZpc2liaWxpdHlTdGF0ZSI6bnVsbH0sIklzVmlzaWJsZSI6dHJ1ZSwiUGFyZW50U3R5bGUiOnsiJHJlZiI6IjUzIn19LCJQb3NpdGlvbiI6eyJSYXRpbyI6MC4wLCJJc0N1c3RvbSI6ZmFsc2V9LCJEYXRlRm9ybWF0Ijp7IiRyZWYiOiIxODcifSwiSWQiOiJiYTNkMTg2Ni1lNjE0LTQzZDItODI0OS01NGRlZTEzMjAyZmMiLCJJbXBvcnRJZCI6bnVsbCwiVGl0bGUiOiJQcm9qZXRvIENvbmNlcHR1YWwgZSBMw7NnaWNvIiwiTm90ZSI6bnVsbCwiSHlwZXJsaW5rIjpudWxsLCJJc0NoYW5nZWQiOmZhbHNlLCJJc05ldyI6ZmFsc2V9LHsiJGlkIjoiMTg4IiwiRGF0ZSI6IjIwMTctMDUtMjVUMjM6NTk6MDBaIiwiU3R5bGUiOnsiJGlkIjoiMTg5IiwiU2hhcGUiOjIsIkNvbm5lY3Rvck1hcmdpbiI6eyIkcmVmIjoiNTQifSwiQ29ubmVjdG9yU3R5bGUiOnsiJGlkIjoiMTkwIiwiTGluZUNvbG9yIjp7IiRpZCI6IjE5MSIsIiR0eXBlIjoiTkxSRS5Db21tb24uRG9tLlNvbGlkQ29sb3JCcnVzaCwgTkxSRS5Db21tb24iLCJDb2xvciI6eyIkaWQiOiIxOTIiLCJBIjoxMjcsIlIiOjI2LCJHIjoxNzAsIkIiOjY2fX0sIkxpbmVXZWlnaHQiOjEuMCwiTGluZVR5cGUiOjAsIlBhcmVudFN0eWxlIjp7IiRyZWYiOiI1NSJ9fSwiSXNCZWxvd1RpbWViYW5kIjpmYWxzZSwiSGlkZURhdGUiOmZhbHNlLCJTaGFwZVNpemUiOjEsIlNwYWNpbmciOjEuMCwiUGFkZGluZyI6eyIkcmVmIjoiNTgifSwiU2hhcGVTdHlsZSI6eyIkaWQiOiIxOTMiLCJNYXJnaW4iOnsiJHJlZiI6IjYwIn0sIlBhZGRpbmciOnsiJHJlZiI6IjYxIn0sIkJhY2tncm91bmQiOnsiJGlkIjoiMTk0IiwiQ29sb3IiOnsiJGlkIjoiMTk1IiwiQSI6MjU1LCJSIjoyNiwiRyI6MTcwLCJCIjo2Nn19LCJJc1Zpc2libGUiOnRydWUsIldpZHRoIjoxOC4wLCJIZWlnaHQiOjIwLjAsIkJvcmRlclN0eWxlIjp7IiRpZCI6IjE5NiIsIkxpbmVDb2xvciI6eyIkcmVmIjoiNjMifSwiTGluZVdlaWdodCI6MC4wLCJMaW5lVHlwZSI6MCwiUGFyZW50U3R5bGUiOnsiJHJlZiI6IjYyIn19LCJQYXJlbnRTdHlsZSI6eyIkcmVmIjoiNTkifX0sIlRpdGxlU3R5bGUiOnsiJGlkIjoiMTk3IiwiRm9udFNldHRpbmdzIjp7IiRpZCI6IjE5OC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k5IiwiTGluZUNvbG9yIjpudWxsLCJMaW5lV2VpZ2h0IjowLjAsIkxpbmVUeXBlIjowLCJQYXJlbnRTdHlsZSI6bnVsbH0sIlBhcmVudFN0eWxlIjp7IiRyZWYiOiI2NSJ9fSwiRGF0ZVN0eWxlIjp7IiRpZCI6IjIwMCIsIkZvbnRTZXR0aW5ncyI6eyIkaWQiOiIyMDE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yMDIiLCJMaW5lQ29sb3IiOm51bGwsIkxpbmVXZWlnaHQiOjAuMCwiTGluZVR5cGUiOjAsIlBhcmVudFN0eWxlIjpudWxsfSwiUGFyZW50U3R5bGUiOnsiJHJlZiI6IjcyIn19LCJEYXRlRm9ybWF0Ijp7IiRpZCI6IjIwMyIsIkZvcm1hdFN0cmluZyI6ImRkL01NL3l5eXkiLCJTZXBhcmF0b3IiOiIvIiwiVXNlSW50ZXJuYXRpb25hbERhdGVGb3JtYXQiOnRydWUsIkRhdGVJc1Zpc2libGUiOnRydWUsIlRpbWVJc1Zpc2libGUiOmZhbHNlLCJIb3VyRGlnaXRzIjoxLCJBbVBtRGVzaWduYXRvciI6MiwiVHJpbTAwTWludXRlcyI6ZmFsc2UsIkxhc3RLbm93blZpc2liaWxpdHlTdGF0ZSI6bnVsbH0sIklzVmlzaWJsZSI6dHJ1ZSwiUGFyZW50U3R5bGUiOnsiJHJlZiI6IjUzIn19LCJQb3NpdGlvbiI6eyJSYXRpbyI6MC4wLCJJc0N1c3RvbSI6ZmFsc2V9LCJEYXRlRm9ybWF0Ijp7IiRyZWYiOiIyMDMifSwiSWQiOiI0NTBjN2RiOC0zODdiLTQ1MGYtOTgwZC04ZWY0MzM1ZmRmMzEiLCJJbXBvcnRJZCI6bnVsbCwiVGl0bGUiOiJQcm9qZWN0byBGw61zaWNvIiwiTm90ZSI6bnVsbCwiSHlwZXJsaW5rIjpudWxsLCJJc0NoYW5nZWQiOmZhbHNlLCJJc05ldyI6ZmFsc2V9LHsiJGlkIjoiMjA0IiwiRGF0ZSI6IjIwMTctMDUtMzBUMjM6NTk6MDBaIiwiU3R5bGUiOnsiJGlkIjoiMjA1IiwiU2hhcGUiOjIsIkNvbm5lY3Rvck1hcmdpbiI6eyIkcmVmIjoiNTQifSwiQ29ubmVjdG9yU3R5bGUiOnsiJGlkIjoiMjA2IiwiTGluZUNvbG9yIjp7IiRpZCI6IjIwNyIsIiR0eXBlIjoiTkxSRS5Db21tb24uRG9tLlNvbGlkQ29sb3JCcnVzaCwgTkxSRS5Db21tb24iLCJDb2xvciI6eyIkaWQiOiIyMDgiLCJBIjoxMjcsIlIiOjIzNCwiRyI6MjIsIkIiOjMwfX0sIkxpbmVXZWlnaHQiOjEuMCwiTGluZVR5cGUiOjAsIlBhcmVudFN0eWxlIjp7IiRyZWYiOiI1NSJ9fSwiSXNCZWxvd1RpbWViYW5kIjp0cnVlLCJIaWRlRGF0ZSI6ZmFsc2UsIlNoYXBlU2l6ZSI6MSwiU3BhY2luZyI6MS4wLCJQYWRkaW5nIjp7IiRyZWYiOiI1OCJ9LCJTaGFwZVN0eWxlIjp7IiRpZCI6IjIwOSIsIk1hcmdpbiI6eyIkcmVmIjoiNjAifSwiUGFkZGluZyI6eyIkcmVmIjoiNjEifSwiQmFja2dyb3VuZCI6eyIkaWQiOiIyMTAiLCJDb2xvciI6eyIkaWQiOiIyMTEiLCJBIjoyNTUsIlIiOjIzNCwiRyI6MjIsIkIiOjMwfX0sIklzVmlzaWJsZSI6dHJ1ZSwiV2lkdGgiOjE4LjAsIkhlaWdodCI6MjAuMCwiQm9yZGVyU3R5bGUiOnsiJGlkIjoiMjEyIiwiTGluZUNvbG9yIjp7IiRyZWYiOiI2MyJ9LCJMaW5lV2VpZ2h0IjowLjAsIkxpbmVUeXBlIjowLCJQYXJlbnRTdHlsZSI6eyIkcmVmIjoiNjIifX0sIlBhcmVudFN0eWxlIjp7IiRyZWYiOiI1OSJ9fSwiVGl0bGVTdHlsZSI6eyIkaWQiOiIyMTMiLCJGb250U2V0dGluZ3MiOnsiJGlkIjoiMjE0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yMTUiLCJMaW5lQ29sb3IiOm51bGwsIkxpbmVXZWlnaHQiOjAuMCwiTGluZVR5cGUiOjAsIlBhcmVudFN0eWxlIjpudWxsfSwiUGFyZW50U3R5bGUiOnsiJHJlZiI6IjY1In19LCJEYXRlU3R5bGUiOnsiJGlkIjoiMjE2IiwiRm9udFNldHRpbmdzIjp7IiRpZCI6IjIxNy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IxOCIsIkxpbmVDb2xvciI6bnVsbCwiTGluZVdlaWdodCI6MC4wLCJMaW5lVHlwZSI6MCwiUGFyZW50U3R5bGUiOm51bGx9LCJQYXJlbnRTdHlsZSI6eyIkcmVmIjoiNzIifX0sIkRhdGVGb3JtYXQiOnsiJGlkIjoiMjE5IiwiRm9ybWF0U3RyaW5nIjoiZGQvTU0veXl5eSIsIlNlcGFyYXRvciI6Ii8iLCJVc2VJbnRlcm5hdGlvbmFsRGF0ZUZvcm1hdCI6dHJ1ZSwiRGF0ZUlzVmlzaWJsZSI6dHJ1ZSwiVGltZUlzVmlzaWJsZSI6ZmFsc2UsIkhvdXJEaWdpdHMiOjEsIkFtUG1EZXNpZ25hdG9yIjoyLCJUcmltMDBNaW51dGVzIjpmYWxzZSwiTGFzdEtub3duVmlzaWJpbGl0eVN0YXRlIjpudWxsfSwiSXNWaXNpYmxlIjp0cnVlLCJQYXJlbnRTdHlsZSI6eyIkcmVmIjoiNTMifX0sIlBvc2l0aW9uIjp7IlJhdGlvIjowLjAsIklzQ3VzdG9tIjpmYWxzZX0sIkRhdGVGb3JtYXQiOnsiJHJlZiI6IjIxOSJ9LCJJZCI6IjFlZmUzZjNiLTRjNjUtNGUzMC05ZTg1LWQ3OGNiZmNmZTg4NCIsIkltcG9ydElkIjpudWxsLCJUaXRsZSI6IlJldW5pw6NvIEFwcmVzZW50YcOnw6NvIC8gS2ljayBPZmYiLCJOb3RlIjpudWxsLCJIeXBlcmxpbmsiOm51bGwsIklzQ2hhbmdlZCI6ZmFsc2UsIklzTmV3IjpmYWxzZX0seyIkaWQiOiIyMjAiLCJEYXRlIjoiMjAxNy0wNi0wNFQyMzo1OTowMFoiLCJTdHlsZSI6eyIkaWQiOiIyMjEiLCJTaGFwZSI6MiwiQ29ubmVjdG9yTWFyZ2luIjp7IiRyZWYiOiI1NCJ9LCJDb25uZWN0b3JTdHlsZSI6eyIkaWQiOiIyMjIiLCJMaW5lQ29sb3IiOnsiJGlkIjoiMjIzIiwiJHR5cGUiOiJOTFJFLkNvbW1vbi5Eb20uU29saWRDb2xvckJydXNoLCBOTFJFLkNvbW1vbiIsIkNvbG9yIjp7IiRpZCI6IjIyNCIsIkEiOjEyNywiUiI6MiwiRyI6MTc4LCJCIjoyMzh9fSwiTGluZVdlaWdodCI6MS4wLCJMaW5lVHlwZSI6MCwiUGFyZW50U3R5bGUiOnsiJHJlZiI6IjU1In19LCJJc0JlbG93VGltZWJhbmQiOnRydWUsIkhpZGVEYXRlIjpmYWxzZSwiU2hhcGVTaXplIjoxLCJTcGFjaW5nIjoxLjAsIlBhZGRpbmciOnsiJHJlZiI6IjU4In0sIlNoYXBlU3R5bGUiOnsiJGlkIjoiMjI1IiwiTWFyZ2luIjp7IiRyZWYiOiI2MCJ9LCJQYWRkaW5nIjp7IiRyZWYiOiI2MSJ9LCJCYWNrZ3JvdW5kIjp7IiRpZCI6IjIyNiIsIkNvbG9yIjp7IiRpZCI6IjIyNyIsIkEiOjI1NSwiUiI6MiwiRyI6MTc4LCJCIjoyMzh9fSwiSXNWaXNpYmxlIjp0cnVlLCJXaWR0aCI6MTguMCwiSGVpZ2h0IjoyMC4wLCJCb3JkZXJTdHlsZSI6eyIkaWQiOiIyMjgiLCJMaW5lQ29sb3IiOnsiJHJlZiI6IjYzIn0sIkxpbmVXZWlnaHQiOjAuMCwiTGluZVR5cGUiOjAsIlBhcmVudFN0eWxlIjp7IiRyZWYiOiI2MiJ9fSwiUGFyZW50U3R5bGUiOnsiJHJlZiI6IjU5In19LCJUaXRsZVN0eWxlIjp7IiRpZCI6IjIyOSIsIkZvbnRTZXR0aW5ncyI6eyIkaWQiOiIyMzA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IzMSIsIkxpbmVDb2xvciI6bnVsbCwiTGluZVdlaWdodCI6MC4wLCJMaW5lVHlwZSI6MCwiUGFyZW50U3R5bGUiOm51bGx9LCJQYXJlbnRTdHlsZSI6eyIkcmVmIjoiNjUifX0sIkRhdGVTdHlsZSI6eyIkaWQiOiIyMzIiLCJGb250U2V0dGluZ3MiOnsiJGlkIjoiMjMz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jM0IiwiTGluZUNvbG9yIjpudWxsLCJMaW5lV2VpZ2h0IjowLjAsIkxpbmVUeXBlIjowLCJQYXJlbnRTdHlsZSI6bnVsbH0sIlBhcmVudFN0eWxlIjp7IiRyZWYiOiI3MiJ9fSwiRGF0ZUZvcm1hdCI6eyIkaWQiOiIyMzUiLCJGb3JtYXRTdHJpbmciOiJkZC9NTS95eXl5IiwiU2VwYXJhdG9yIjoiLyIsIlVzZUludGVybmF0aW9uYWxEYXRlRm9ybWF0Ijp0cnVlLCJEYXRlSXNWaXNpYmxlIjp0cnVlLCJUaW1lSXNWaXNpYmxlIjpmYWxzZSwiSG91ckRpZ2l0cyI6MSwiQW1QbURlc2lnbmF0b3IiOjIsIlRyaW0wME1pbnV0ZXMiOmZhbHNlLCJMYXN0S25vd25WaXNpYmlsaXR5U3RhdGUiOm51bGx9LCJJc1Zpc2libGUiOnRydWUsIlBhcmVudFN0eWxlIjp7IiRyZWYiOiI1MyJ9fSwiUG9zaXRpb24iOnsiUmF0aW8iOjAuMCwiSXNDdXN0b20iOmZhbHNlfSwiRGF0ZUZvcm1hdCI6eyIkcmVmIjoiMjM1In0sIklkIjoiNDY1Y2Y0OWEtOTFjYy00NTZiLTlkNzUtZjc2ZmRlNTE0Njg0IiwiSW1wb3J0SWQiOm51bGwsIlRpdGxlIjoiQ29sb2Nhw6fDo28gQkQgb25saW5lIiwiTm90ZSI6bnVsbCwiSHlwZXJsaW5rIjpudWxsLCJJc0NoYW5nZWQiOmZhbHNlLCJJc05ldyI6ZmFsc2V9LHsiJGlkIjoiMjM2IiwiRGF0ZSI6IjIwMTctMDYtMThUMjM6NTk6MDBaIiwiU3R5bGUiOnsiJGlkIjoiMjM3IiwiU2hhcGUiOjIsIkNvbm5lY3Rvck1hcmdpbiI6eyIkcmVmIjoiNTQifSwiQ29ubmVjdG9yU3R5bGUiOnsiJGlkIjoiMjM4IiwiTGluZUNvbG9yIjp7IiRpZCI6IjIzOSIsIiR0eXBlIjoiTkxSRS5Db21tb24uRG9tLlNvbGlkQ29sb3JCcnVzaCwgTkxSRS5Db21tb24iLCJDb2xvciI6eyIkaWQiOiIyNDAiLCJBIjoxMjcsIlIiOjIsIkciOjE3OCwiQiI6MjM4fX0sIkxpbmVXZWlnaHQiOjEuMCwiTGluZVR5cGUiOjAsIlBhcmVudFN0eWxlIjp7IiRyZWYiOiI1NSJ9fSwiSXNCZWxvd1RpbWViYW5kIjp0cnVlLCJIaWRlRGF0ZSI6ZmFsc2UsIlNoYXBlU2l6ZSI6MSwiU3BhY2luZyI6MS4wLCJQYWRkaW5nIjp7IiRyZWYiOiI1OCJ9LCJTaGFwZVN0eWxlIjp7IiRpZCI6IjI0MSIsIk1hcmdpbiI6eyIkcmVmIjoiNjAifSwiUGFkZGluZyI6eyIkcmVmIjoiNjEifSwiQmFja2dyb3VuZCI6eyIkaWQiOiIyNDIiLCJDb2xvciI6eyIkaWQiOiIyNDMiLCJBIjoyNTUsIlIiOjIsIkciOjE3OCwiQiI6MjM4fX0sIklzVmlzaWJsZSI6dHJ1ZSwiV2lkdGgiOjE4LjAsIkhlaWdodCI6MjAuMCwiQm9yZGVyU3R5bGUiOnsiJGlkIjoiMjQ0IiwiTGluZUNvbG9yIjp7IiRyZWYiOiI2MyJ9LCJMaW5lV2VpZ2h0IjowLjAsIkxpbmVUeXBlIjowLCJQYXJlbnRTdHlsZSI6eyIkcmVmIjoiNjIifX0sIlBhcmVudFN0eWxlIjp7IiRyZWYiOiI1OSJ9fSwiVGl0bGVTdHlsZSI6eyIkaWQiOiIyNDUiLCJGb250U2V0dGluZ3MiOnsiJGlkIjoiMjQ2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yNDciLCJMaW5lQ29sb3IiOm51bGwsIkxpbmVXZWlnaHQiOjAuMCwiTGluZVR5cGUiOjAsIlBhcmVudFN0eWxlIjpudWxsfSwiUGFyZW50U3R5bGUiOnsiJHJlZiI6IjY1In19LCJEYXRlU3R5bGUiOnsiJGlkIjoiMjQ4IiwiRm9udFNldHRpbmdzIjp7IiRpZCI6IjI0OS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I1MCIsIkxpbmVDb2xvciI6bnVsbCwiTGluZVdlaWdodCI6MC4wLCJMaW5lVHlwZSI6MCwiUGFyZW50U3R5bGUiOm51bGx9LCJQYXJlbnRTdHlsZSI6eyIkcmVmIjoiNzIifX0sIkRhdGVGb3JtYXQiOnsiJGlkIjoiMjUxIiwiRm9ybWF0U3RyaW5nIjoiZGQvTU0veXl5eSIsIlNlcGFyYXRvciI6Ii8iLCJVc2VJbnRlcm5hdGlvbmFsRGF0ZUZvcm1hdCI6dHJ1ZSwiRGF0ZUlzVmlzaWJsZSI6dHJ1ZSwiVGltZUlzVmlzaWJsZSI6ZmFsc2UsIkhvdXJEaWdpdHMiOjEsIkFtUG1EZXNpZ25hdG9yIjoyLCJUcmltMDBNaW51dGVzIjpmYWxzZSwiTGFzdEtub3duVmlzaWJpbGl0eVN0YXRlIjpudWxsfSwiSXNWaXNpYmxlIjp0cnVlLCJQYXJlbnRTdHlsZSI6eyIkcmVmIjoiNTMifX0sIlBvc2l0aW9uIjp7IlJhdGlvIjowLjAsIklzQ3VzdG9tIjpmYWxzZX0sIkRhdGVGb3JtYXQiOnsiJHJlZiI6IjI1MSJ9LCJJZCI6IjE1MTA2ZmI0LTMzNDEtNGNlOS1hMDU0LWU3MjdjZjFjYWUzMSIsIkltcG9ydElkIjpudWxsLCJUaXRsZSI6IkNvcnJlY8Onw7VlcyBlIERlc2Vudm9sdmltZW50b3MgYWRpY2lvbmFpcyIsIk5vdGUiOm51bGwsIkh5cGVybGluayI6bnVsbCwiSXNDaGFuZ2VkIjpmYWxzZSwiSXNOZXciOmZhbHNlfSx7IiRpZCI6IjI1MiIsIkRhdGUiOiIyMDE3LTA2LTI4VDIzOjU5OjAwWiIsIlN0eWxlIjp7IiRpZCI6IjI1MyIsIlNoYXBlIjoyLCJDb25uZWN0b3JNYXJnaW4iOnsiJHJlZiI6IjU0In0sIkNvbm5lY3RvclN0eWxlIjp7IiRpZCI6IjI1NCIsIkxpbmVDb2xvciI6eyIkaWQiOiIyNTUiLCIkdHlwZSI6Ik5MUkUuQ29tbW9uLkRvbS5Tb2xpZENvbG9yQnJ1c2gsIE5MUkUuQ29tbW9uIiwiQ29sb3IiOnsiJGlkIjoiMjU2IiwiQSI6MTI3LCJSIjoyLCJHIjoxNzgsIkIiOjIzOH19LCJMaW5lV2VpZ2h0IjoxLjAsIkxpbmVUeXBlIjowLCJQYXJlbnRTdHlsZSI6eyIkcmVmIjoiNTUifX0sIklzQmVsb3dUaW1lYmFuZCI6dHJ1ZSwiSGlkZURhdGUiOmZhbHNlLCJTaGFwZVNpemUiOjEsIlNwYWNpbmciOjEuMCwiUGFkZGluZyI6eyIkcmVmIjoiNTgifSwiU2hhcGVTdHlsZSI6eyIkaWQiOiIyNTciLCJNYXJnaW4iOnsiJHJlZiI6IjYwIn0sIlBhZGRpbmciOnsiJHJlZiI6IjYxIn0sIkJhY2tncm91bmQiOnsiJGlkIjoiMjU4IiwiQ29sb3IiOnsiJGlkIjoiMjU5IiwiQSI6MjU1LCJSIjoyLCJHIjoxNzgsIkIiOjIzOH19LCJJc1Zpc2libGUiOnRydWUsIldpZHRoIjoxOC4wLCJIZWlnaHQiOjIwLjAsIkJvcmRlclN0eWxlIjp7IiRpZCI6IjI2MCIsIkxpbmVDb2xvciI6eyIkcmVmIjoiNjMifSwiTGluZVdlaWdodCI6MC4wLCJMaW5lVHlwZSI6MCwiUGFyZW50U3R5bGUiOnsiJHJlZiI6IjYyIn19LCJQYXJlbnRTdHlsZSI6eyIkcmVmIjoiNTkifX0sIlRpdGxlU3R5bGUiOnsiJGlkIjoiMjYxIiwiRm9udFNldHRpbmdzIjp7IiRpZCI6IjI2Mi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jYzIiwiTGluZUNvbG9yIjpudWxsLCJMaW5lV2VpZ2h0IjowLjAsIkxpbmVUeXBlIjowLCJQYXJlbnRTdHlsZSI6bnVsbH0sIlBhcmVudFN0eWxlIjp7IiRyZWYiOiI2NSJ9fSwiRGF0ZVN0eWxlIjp7IiRpZCI6IjI2NCIsIkZvbnRTZXR0aW5ncyI6eyIkaWQiOiIyNjU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yNjYiLCJMaW5lQ29sb3IiOm51bGwsIkxpbmVXZWlnaHQiOjAuMCwiTGluZVR5cGUiOjAsIlBhcmVudFN0eWxlIjpudWxsfSwiUGFyZW50U3R5bGUiOnsiJHJlZiI6IjcyIn19LCJEYXRlRm9ybWF0Ijp7IiRpZCI6IjI2NyIsIkZvcm1hdFN0cmluZyI6ImRkL01NL3l5eXkiLCJTZXBhcmF0b3IiOiIvIiwiVXNlSW50ZXJuYXRpb25hbERhdGVGb3JtYXQiOnRydWUsIkRhdGVJc1Zpc2libGUiOnRydWUsIlRpbWVJc1Zpc2libGUiOmZhbHNlLCJIb3VyRGlnaXRzIjoxLCJBbVBtRGVzaWduYXRvciI6MiwiVHJpbTAwTWludXRlcyI6ZmFsc2UsIkxhc3RLbm93blZpc2liaWxpdHlTdGF0ZSI6bnVsbH0sIklzVmlzaWJsZSI6dHJ1ZSwiUGFyZW50U3R5bGUiOnsiJHJlZiI6IjUzIn19LCJQb3NpdGlvbiI6eyJSYXRpbyI6MC4wLCJJc0N1c3RvbSI6ZmFsc2V9LCJEYXRlRm9ybWF0Ijp7IiRyZWYiOiIyNjcifSwiSWQiOiJlMjBmMmQyZC1hYmQ0LTRhZTUtYjk0ZS02YmQxZmVkZWU4MDEiLCJJbXBvcnRJZCI6bnVsbCwiVGl0bGUiOiJDb3JyZWPDp8O1ZXMgZSBEZXNlbnZvbHZpbWVudG9zIGFkaWNpb25haXMgRmluYWlzIiwiTm90ZSI6bnVsbCwiSHlwZXJsaW5rIjpudWxsLCJJc0NoYW5nZWQiOmZhbHNlLCJJc05ldyI6ZmFsc2V9LHsiJGlkIjoiMjY4IiwiRGF0ZSI6IjIwMTctMDctMDlUMjM6NTk6MDBaIiwiU3R5bGUiOnsiJGlkIjoiMjY5IiwiU2hhcGUiOjIsIkNvbm5lY3Rvck1hcmdpbiI6eyIkcmVmIjoiNTQifSwiQ29ubmVjdG9yU3R5bGUiOnsiJGlkIjoiMjcwIiwiTGluZUNvbG9yIjp7IiRpZCI6IjI3MSIsIiR0eXBlIjoiTkxSRS5Db21tb24uRG9tLlNvbGlkQ29sb3JCcnVzaCwgTkxSRS5Db21tb24iLCJDb2xvciI6eyIkaWQiOiIyNzIiLCJBIjoxMjcsIlIiOjIsIkciOjE3OCwiQiI6MjM4fX0sIkxpbmVXZWlnaHQiOjEuMCwiTGluZVR5cGUiOjAsIlBhcmVudFN0eWxlIjp7IiRyZWYiOiI1NSJ9fSwiSXNCZWxvd1RpbWViYW5kIjp0cnVlLCJIaWRlRGF0ZSI6ZmFsc2UsIlNoYXBlU2l6ZSI6MSwiU3BhY2luZyI6MS4wLCJQYWRkaW5nIjp7IiRyZWYiOiI1OCJ9LCJTaGFwZVN0eWxlIjp7IiRpZCI6IjI3MyIsIk1hcmdpbiI6eyIkcmVmIjoiNjAifSwiUGFkZGluZyI6eyIkcmVmIjoiNjEifSwiQmFja2dyb3VuZCI6eyIkaWQiOiIyNzQiLCJDb2xvciI6eyIkaWQiOiIyNzUiLCJBIjoyNTUsIlIiOjIsIkciOjE3OCwiQiI6MjM4fX0sIklzVmlzaWJsZSI6dHJ1ZSwiV2lkdGgiOjE4LjAsIkhlaWdodCI6MjAuMCwiQm9yZGVyU3R5bGUiOnsiJGlkIjoiMjc2IiwiTGluZUNvbG9yIjp7IiRyZWYiOiI2MyJ9LCJMaW5lV2VpZ2h0IjowLjAsIkxpbmVUeXBlIjowLCJQYXJlbnRTdHlsZSI6eyIkcmVmIjoiNjIifX0sIlBhcmVudFN0eWxlIjp7IiRyZWYiOiI1OSJ9fSwiVGl0bGVTdHlsZSI6eyIkaWQiOiIyNzciLCJGb250U2V0dGluZ3MiOnsiJGlkIjoiMjc4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yNzkiLCJMaW5lQ29sb3IiOm51bGwsIkxpbmVXZWlnaHQiOjAuMCwiTGluZVR5cGUiOjAsIlBhcmVudFN0eWxlIjpudWxsfSwiUGFyZW50U3R5bGUiOnsiJHJlZiI6IjY1In19LCJEYXRlU3R5bGUiOnsiJGlkIjoiMjgwIiwiRm9udFNldHRpbmdzIjp7IiRpZCI6IjI4MS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I4MiIsIkxpbmVDb2xvciI6bnVsbCwiTGluZVdlaWdodCI6MC4wLCJMaW5lVHlwZSI6MCwiUGFyZW50U3R5bGUiOm51bGx9LCJQYXJlbnRTdHlsZSI6eyIkcmVmIjoiNzIifX0sIkRhdGVGb3JtYXQiOnsiJGlkIjoiMjgzIiwiRm9ybWF0U3RyaW5nIjoiZGQvTU0veXl5eSIsIlNlcGFyYXRvciI6Ii8iLCJVc2VJbnRlcm5hdGlvbmFsRGF0ZUZvcm1hdCI6dHJ1ZSwiRGF0ZUlzVmlzaWJsZSI6dHJ1ZSwiVGltZUlzVmlzaWJsZSI6ZmFsc2UsIkhvdXJEaWdpdHMiOjEsIkFtUG1EZXNpZ25hdG9yIjoyLCJUcmltMDBNaW51dGVzIjpmYWxzZSwiTGFzdEtub3duVmlzaWJpbGl0eVN0YXRlIjpudWxsfSwiSXNWaXNpYmxlIjp0cnVlLCJQYXJlbnRTdHlsZSI6eyIkcmVmIjoiNTMifX0sIlBvc2l0aW9uIjp7IlJhdGlvIjowLjAsIklzQ3VzdG9tIjpmYWxzZX0sIkRhdGVGb3JtYXQiOnsiJHJlZiI6IjI4MyJ9LCJJZCI6Ijg0OGRlNzllLTFhNzAtNDg4NS1hNjI3LTZmNzU0YWQ3Mjc5ZiIsIkltcG9ydElkIjpudWxsLCJUaXRsZSI6Ik1pZ3Jhw6fDo28gZGUgRGFkb3MiLCJOb3RlIjpudWxsLCJIeXBlcmxpbmsiOm51bGwsIklzQ2hhbmdlZCI6ZmFsc2UsIklzTmV3IjpmYWxzZX0seyIkaWQiOiIyODQiLCJEYXRlIjoiMjAxNy0wNy0xMFQyMzo1OTowMFoiLCJTdHlsZSI6eyIkaWQiOiIyODUiLCJTaGFwZSI6MiwiQ29ubmVjdG9yTWFyZ2luIjp7IiRyZWYiOiI1NCJ9LCJDb25uZWN0b3JTdHlsZSI6eyIkaWQiOiIyODYiLCJMaW5lQ29sb3IiOnsiJGlkIjoiMjg3IiwiJHR5cGUiOiJOTFJFLkNvbW1vbi5Eb20uU29saWRDb2xvckJydXNoLCBOTFJFLkNvbW1vbiIsIkNvbG9yIjp7IiRpZCI6IjI4OCIsIkEiOjEyNywiUiI6MjM0LCJHIjoyMiwiQiI6MzB9fSwiTGluZVdlaWdodCI6MS4wLCJMaW5lVHlwZSI6MCwiUGFyZW50U3R5bGUiOnsiJHJlZiI6IjU1In19LCJJc0JlbG93VGltZWJhbmQiOnRydWUsIkhpZGVEYXRlIjpmYWxzZSwiU2hhcGVTaXplIjoxLCJTcGFjaW5nIjoxLjAsIlBhZGRpbmciOnsiJHJlZiI6IjU4In0sIlNoYXBlU3R5bGUiOnsiJGlkIjoiMjg5IiwiTWFyZ2luIjp7IiRyZWYiOiI2MCJ9LCJQYWRkaW5nIjp7IiRyZWYiOiI2MSJ9LCJCYWNrZ3JvdW5kIjp7IiRpZCI6IjI5MCIsIkNvbG9yIjp7IiRpZCI6IjI5MSIsIkEiOjI1NSwiUiI6MjM0LCJHIjoyMiwiQiI6MzB9fSwiSXNWaXNpYmxlIjp0cnVlLCJXaWR0aCI6MTguMCwiSGVpZ2h0IjoyMC4wLCJCb3JkZXJTdHlsZSI6eyIkaWQiOiIyOTIiLCJMaW5lQ29sb3IiOnsiJHJlZiI6IjYzIn0sIkxpbmVXZWlnaHQiOjAuMCwiTGluZVR5cGUiOjAsIlBhcmVudFN0eWxlIjp7IiRyZWYiOiI2MiJ9fSwiUGFyZW50U3R5bGUiOnsiJHJlZiI6IjU5In19LCJUaXRsZVN0eWxlIjp7IiRpZCI6IjI5MyIsIkZvbnRTZXR0aW5ncyI6eyIkaWQiOiIyOTQ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I5NSIsIkxpbmVDb2xvciI6bnVsbCwiTGluZVdlaWdodCI6MC4wLCJMaW5lVHlwZSI6MCwiUGFyZW50U3R5bGUiOm51bGx9LCJQYXJlbnRTdHlsZSI6eyIkcmVmIjoiNjUifX0sIkRhdGVTdHlsZSI6eyIkaWQiOiIyOTYiLCJGb250U2V0dGluZ3MiOnsiJGlkIjoiMjk3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jk4IiwiTGluZUNvbG9yIjpudWxsLCJMaW5lV2VpZ2h0IjowLjAsIkxpbmVUeXBlIjowLCJQYXJlbnRTdHlsZSI6bnVsbH0sIlBhcmVudFN0eWxlIjp7IiRyZWYiOiI3MiJ9fSwiRGF0ZUZvcm1hdCI6eyIkaWQiOiIyOTkiLCJGb3JtYXRTdHJpbmciOiJkZC9NTS95eXl5IiwiU2VwYXJhdG9yIjoiLyIsIlVzZUludGVybmF0aW9uYWxEYXRlRm9ybWF0Ijp0cnVlLCJEYXRlSXNWaXNpYmxlIjp0cnVlLCJUaW1lSXNWaXNpYmxlIjpmYWxzZSwiSG91ckRpZ2l0cyI6MSwiQW1QbURlc2lnbmF0b3IiOjIsIlRyaW0wME1pbnV0ZXMiOmZhbHNlLCJMYXN0S25vd25WaXNpYmlsaXR5U3RhdGUiOm51bGx9LCJJc1Zpc2libGUiOnRydWUsIlBhcmVudFN0eWxlIjp7IiRyZWYiOiI1MyJ9fSwiUG9zaXRpb24iOnsiUmF0aW8iOjAuMCwiSXNDdXN0b20iOmZhbHNlfSwiRGF0ZUZvcm1hdCI6eyIkcmVmIjoiMjk5In0sIklkIjoiNDU2YTgwZmYtZjM5Yy00MTQ5LWEwMGQtNmQ5YWIxZTcxZjlkIiwiSW1wb3J0SWQiOm51bGwsIlRpdGxlIjoiQXJyYW5xdWUgZG8gU2lzdGVtYSIsIk5vdGUiOm51bGwsIkh5cGVybGluayI6bnVsbCwiSXNDaGFuZ2VkIjpmYWxzZSwiSXNOZXciOmZhbHNlfV0sIlRhc2tzIjpbeyIkaWQiOiIzMDAiLCJHcm91cE5hbWUiOm51bGwsIlN0YXJ0RGF0ZSI6IjIwMTctMDItMjBUMDA6MDA6MDBaIiwiRW5kRGF0ZSI6IjIwMTctMDItMjRUMjM6NTk6MDBaIiwiUGVyY2VudGFnZUNvbXBsZXRlIjpudWxsLCJTdHlsZSI6eyIkaWQiOiIzMDEiLCJTaGFwZSI6MCwiU2hhcGVUaGlja25lc3MiOjEsIkR1cmF0aW9uRm9ybWF0IjowLCJJbmNsdWRlTm9uV29ya2luZ0RheXNJbkR1cmF0aW9uIjpmYWxzZSwiUGVyY2VudGFnZUNvbXBsZXRlU3R5bGUiOnsiJGlkIjoiMzAyIiwiRm9udFNldHRpbmdzIjp7IiRpZCI6IjMwMy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wNCIsIkxpbmVDb2xvciI6bnVsbCwiTGluZVdlaWdodCI6MC4wLCJMaW5lVHlwZSI6MCwiUGFyZW50U3R5bGUiOm51bGx9LCJQYXJlbnRTdHlsZSI6eyIkcmVmIjoiODEifX0sIkR1cmF0aW9uU3R5bGUiOnsiJGlkIjoiMzA1IiwiRm9udFNldHRpbmdzIjp7IiRpZCI6IjMwNi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wNyIsIkxpbmVDb2xvciI6bnVsbCwiTGluZVdlaWdodCI6MC4wLCJMaW5lVHlwZSI6MCwiUGFyZW50U3R5bGUiOm51bGx9LCJQYXJlbnRTdHlsZSI6eyIkcmVmIjoiODgifX0sIkhvcml6b250YWxDb25uZWN0b3JTdHlsZSI6eyIkaWQiOiIzMDgiLCJMaW5lQ29sb3IiOnsiJHJlZiI6Ijk2In0sIkxpbmVXZWlnaHQiOjEuMCwiTGluZVR5cGUiOjAsIlBhcmVudFN0eWxlIjp7IiRyZWYiOiI5NSJ9fSwiVmVydGljYWxDb25uZWN0b3JTdHlsZSI6eyIkaWQiOiIzMDkiLCJMaW5lQ29sb3IiOnsiJHJlZiI6Ijk5In0sIkxpbmVXZWlnaHQiOjAuMCwiTGluZVR5cGUiOjAsIlBhcmVudFN0eWxlIjp7IiRyZWYiOiI5OCJ9fSwiTWFyZ2luIjpudWxsLCJTdGFydERhdGVQb3NpdGlvbiI6NCwiRW5kRGF0ZVBvc2l0aW9uIjo0LCJEYXRlSXNWaXNpYmxlIjp0cnVlLCJUaXRsZVBvc2l0aW9uIjo1LCJEdXJhdGlvblBvc2l0aW9uIjo2LCJQZXJjZW50YWdlQ29tcGxldGVkUG9zaXRpb24iOjIsIlNwYWNpbmciOjUsIklzQmVsb3dUaW1lYmFuZCI6dHJ1ZSwiUGVyY2VudGFnZUNvbXBsZXRlU2hhcGVPcGFjaXR5IjozNSwiU2hhcGVTdHlsZSI6eyIkaWQiOiIzMTAiLCJNYXJnaW4iOnsiJHJlZiI6IjEwMiJ9LCJQYWRkaW5nIjp7IiRyZWYiOiIxMDMifSwiQmFja2dyb3VuZCI6eyIkaWQiOiIzMTEiLCJDb2xvciI6eyIkaWQiOiIzMTIiLCJBIjoyNTUsIlIiOjE1MCwiRyI6MjE0LCJCIjo2Nn19LCJJc1Zpc2libGUiOnRydWUsIldpZHRoIjowLjAsIkhlaWdodCI6MTYuMCwiQm9yZGVyU3R5bGUiOnsiJGlkIjoiMzEzIiwiTGluZUNvbG9yIjp7IiRyZWYiOiIxMDUifSwiTGluZVdlaWdodCI6MC4wLCJMaW5lVHlwZSI6MCwiUGFyZW50U3R5bGUiOnsiJHJlZiI6IjEwNCJ9fSwiUGFyZW50U3R5bGUiOnsiJHJlZiI6IjEwMSJ9fSwiVGl0bGVTdHlsZSI6eyIkaWQiOiIzMTQiLCJGb250U2V0dGluZ3MiOnsiJGlkIjoiMzE1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MxNiIsIkxpbmVDb2xvciI6bnVsbCwiTGluZVdlaWdodCI6MC4wLCJMaW5lVHlwZSI6MCwiUGFyZW50U3R5bGUiOm51bGx9LCJQYXJlbnRTdHlsZSI6eyIkcmVmIjoiMTA3In19LCJEYXRlU3R5bGUiOnsiJGlkIjoiMzE3IiwiRm9udFNldHRpbmdzIjp7IiRpZCI6IjMxOC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zE5IiwiTGluZUNvbG9yIjpudWxsLCJMaW5lV2VpZ2h0IjowLjAsIkxpbmVUeXBlIjowLCJQYXJlbnRTdHlsZSI6bnVsbH0sIlBhcmVudFN0eWxlIjp7IiRyZWYiOiIxMTQifX0sIkRhdGVGb3JtYXQiOnsiJHJlZiI6IjEyMSJ9LCJJc1Zpc2libGUiOnRydWUsIlBhcmVudFN0eWxlIjp7IiRyZWYiOiI4MCJ9fSwiSW5kZXgiOjEsIlNtYXJ0RHVyYXRpb25BY3RpdmF0ZWQiOmZhbHNlLCJEYXRlRm9ybWF0Ijp7IiRyZWYiOiIxMjEifSwiSWQiOiJhY2MyNmFkOS05NmQ1LTRhM2QtYjM0OS1jNWQ0MTQ0MDBjNWMiLCJJbXBvcnRJZCI6bnVsbCwiVGl0bGUiOiJSZXVuacO1ZXMiLCJOb3RlIjpudWxsLCJIeXBlcmxpbmsiOm51bGwsIklzQ2hhbmdlZCI6ZmFsc2UsIklzTmV3IjpmYWxzZX0seyIkaWQiOiIzMjAiLCJHcm91cE5hbWUiOm51bGwsIlN0YXJ0RGF0ZSI6IjIwMTctMDItMjZUMDA6MDA6MDBaIiwiRW5kRGF0ZSI6IjIwMTctMDMtMTNUMjM6NTk6MDBaIiwiUGVyY2VudGFnZUNvbXBsZXRlIjpudWxsLCJTdHlsZSI6eyIkaWQiOiIzMjEiLCJTaGFwZSI6MCwiU2hhcGVUaGlja25lc3MiOjEsIkR1cmF0aW9uRm9ybWF0IjowLCJJbmNsdWRlTm9uV29ya2luZ0RheXNJbkR1cmF0aW9uIjpmYWxzZSwiUGVyY2VudGFnZUNvbXBsZXRlU3R5bGUiOnsiJGlkIjoiMzIyIiwiRm9udFNldHRpbmdzIjp7IiRpZCI6IjMyMy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yNCIsIkxpbmVDb2xvciI6bnVsbCwiTGluZVdlaWdodCI6MC4wLCJMaW5lVHlwZSI6MCwiUGFyZW50U3R5bGUiOm51bGx9LCJQYXJlbnRTdHlsZSI6eyIkcmVmIjoiODEifX0sIkR1cmF0aW9uU3R5bGUiOnsiJGlkIjoiMzI1IiwiRm9udFNldHRpbmdzIjp7IiRpZCI6IjMyNi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yNyIsIkxpbmVDb2xvciI6bnVsbCwiTGluZVdlaWdodCI6MC4wLCJMaW5lVHlwZSI6MCwiUGFyZW50U3R5bGUiOm51bGx9LCJQYXJlbnRTdHlsZSI6eyIkcmVmIjoiODgifX0sIkhvcml6b250YWxDb25uZWN0b3JTdHlsZSI6eyIkaWQiOiIzMjgiLCJMaW5lQ29sb3IiOnsiJHJlZiI6Ijk2In0sIkxpbmVXZWlnaHQiOjEuMCwiTGluZVR5cGUiOjAsIlBhcmVudFN0eWxlIjp7IiRyZWYiOiI5NSJ9fSwiVmVydGljYWxDb25uZWN0b3JTdHlsZSI6eyIkaWQiOiIzMjkiLCJMaW5lQ29sb3IiOnsiJHJlZiI6Ijk5In0sIkxpbmVXZWlnaHQiOjAuMCwiTGluZVR5cGUiOjAsIlBhcmVudFN0eWxlIjp7IiRyZWYiOiI5OCJ9fSwiTWFyZ2luIjpudWxsLCJTdGFydERhdGVQb3NpdGlvbiI6NCwiRW5kRGF0ZVBvc2l0aW9uIjo0LCJEYXRlSXNWaXNpYmxlIjp0cnVlLCJUaXRsZVBvc2l0aW9uIjo1LCJEdXJhdGlvblBvc2l0aW9uIjo2LCJQZXJjZW50YWdlQ29tcGxldGVkUG9zaXRpb24iOjIsIlNwYWNpbmciOjUsIklzQmVsb3dUaW1lYmFuZCI6dHJ1ZSwiUGVyY2VudGFnZUNvbXBsZXRlU2hhcGVPcGFjaXR5IjozNSwiU2hhcGVTdHlsZSI6eyIkaWQiOiIzMzAiLCJNYXJnaW4iOnsiJHJlZiI6IjEwMiJ9LCJQYWRkaW5nIjp7IiRyZWYiOiIxMDMifSwiQmFja2dyb3VuZCI6eyIkaWQiOiIzMzEiLCJDb2xvciI6eyIkaWQiOiIzMzIiLCJBIjoyNTUsIlIiOjE1MCwiRyI6MjE0LCJCIjo2Nn19LCJJc1Zpc2libGUiOnRydWUsIldpZHRoIjowLjAsIkhlaWdodCI6MTYuMCwiQm9yZGVyU3R5bGUiOnsiJGlkIjoiMzMzIiwiTGluZUNvbG9yIjp7IiRyZWYiOiIxMDUifSwiTGluZVdlaWdodCI6MC4wLCJMaW5lVHlwZSI6MCwiUGFyZW50U3R5bGUiOnsiJHJlZiI6IjEwNCJ9fSwiUGFyZW50U3R5bGUiOnsiJHJlZiI6IjEwMSJ9fSwiVGl0bGVTdHlsZSI6eyIkaWQiOiIzMzQiLCJGb250U2V0dGluZ3MiOnsiJGlkIjoiMzM1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MzNiIsIkxpbmVDb2xvciI6bnVsbCwiTGluZVdlaWdodCI6MC4wLCJMaW5lVHlwZSI6MCwiUGFyZW50U3R5bGUiOm51bGx9LCJQYXJlbnRTdHlsZSI6eyIkcmVmIjoiMTA3In19LCJEYXRlU3R5bGUiOnsiJGlkIjoiMzM3IiwiRm9udFNldHRpbmdzIjp7IiRpZCI6IjMzOC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zM5IiwiTGluZUNvbG9yIjpudWxsLCJMaW5lV2VpZ2h0IjowLjAsIkxpbmVUeXBlIjowLCJQYXJlbnRTdHlsZSI6bnVsbH0sIlBhcmVudFN0eWxlIjp7IiRyZWYiOiIxMTQifX0sIkRhdGVGb3JtYXQiOnsiJHJlZiI6IjEyMSJ9LCJJc1Zpc2libGUiOnRydWUsIlBhcmVudFN0eWxlIjp7IiRyZWYiOiI4MCJ9fSwiSW5kZXgiOjIsIlNtYXJ0RHVyYXRpb25BY3RpdmF0ZWQiOmZhbHNlLCJEYXRlRm9ybWF0Ijp7IiRyZWYiOiIxMjEifSwiSWQiOiJmYjVmMjQwOS04N2ZiLTQ3MGQtOTkxMC1jNTM5NDJlODZhOTMiLCJJbXBvcnRJZCI6bnVsbCwiVGl0bGUiOiJQbGFuZWFtZW50byIsIk5vdGUiOm51bGwsIkh5cGVybGluayI6bnVsbCwiSXNDaGFuZ2VkIjpmYWxzZSwiSXNOZXciOmZhbHNlfSx7IiRpZCI6IjM0MCIsIkdyb3VwTmFtZSI6bnVsbCwiU3RhcnREYXRlIjoiMjAxNy0wMy0xNFQwMDowMDowMFoiLCJFbmREYXRlIjoiMjAxNy0wMy0yMFQyMzo1OTowMFoiLCJQZXJjZW50YWdlQ29tcGxldGUiOm51bGwsIlN0eWxlIjp7IiRpZCI6IjM0MSIsIlNoYXBlIjowLCJTaGFwZVRoaWNrbmVzcyI6MSwiRHVyYXRpb25Gb3JtYXQiOjAsIkluY2x1ZGVOb25Xb3JraW5nRGF5c0luRHVyYXRpb24iOmZhbHNlLCJQZXJjZW50YWdlQ29tcGxldGVTdHlsZSI6eyIkaWQiOiIzNDIiLCJGb250U2V0dGluZ3MiOnsiJGlkIjoiMzQz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zQ0IiwiTGluZUNvbG9yIjpudWxsLCJMaW5lV2VpZ2h0IjowLjAsIkxpbmVUeXBlIjowLCJQYXJlbnRTdHlsZSI6bnVsbH0sIlBhcmVudFN0eWxlIjp7IiRyZWYiOiI4MSJ9fSwiRHVyYXRpb25TdHlsZSI6eyIkaWQiOiIzNDUiLCJGb250U2V0dGluZ3MiOnsiJGlkIjoiMzQ2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zQ3IiwiTGluZUNvbG9yIjpudWxsLCJMaW5lV2VpZ2h0IjowLjAsIkxpbmVUeXBlIjowLCJQYXJlbnRTdHlsZSI6bnVsbH0sIlBhcmVudFN0eWxlIjp7IiRyZWYiOiI4OCJ9fSwiSG9yaXpvbnRhbENvbm5lY3RvclN0eWxlIjp7IiRpZCI6IjM0OCIsIkxpbmVDb2xvciI6eyIkcmVmIjoiOTYifSwiTGluZVdlaWdodCI6MS4wLCJMaW5lVHlwZSI6MCwiUGFyZW50U3R5bGUiOnsiJHJlZiI6Ijk1In19LCJWZXJ0aWNhbENvbm5lY3RvclN0eWxlIjp7IiRpZCI6IjM0OSIsIkxpbmVDb2xvciI6eyIkcmVmIjoiOTkifSwiTGluZVdlaWdodCI6MC4wLCJMaW5lVHlwZSI6MCwiUGFyZW50U3R5bGUiOnsiJHJlZiI6Ijk4In19LCJNYXJnaW4iOm51bGwsIlN0YXJ0RGF0ZVBvc2l0aW9uIjo0LCJFbmREYXRlUG9zaXRpb24iOjQsIkRhdGVJc1Zpc2libGUiOnRydWUsIlRpdGxlUG9zaXRpb24iOjUsIkR1cmF0aW9uUG9zaXRpb24iOjYsIlBlcmNlbnRhZ2VDb21wbGV0ZWRQb3NpdGlvbiI6MiwiU3BhY2luZyI6NSwiSXNCZWxvd1RpbWViYW5kIjp0cnVlLCJQZXJjZW50YWdlQ29tcGxldGVTaGFwZU9wYWNpdHkiOjM1LCJTaGFwZVN0eWxlIjp7IiRpZCI6IjM1MCIsIk1hcmdpbiI6eyIkcmVmIjoiMTAyIn0sIlBhZGRpbmciOnsiJHJlZiI6IjEwMyJ9LCJCYWNrZ3JvdW5kIjp7IiRpZCI6IjM1MSIsIkNvbG9yIjp7IiRpZCI6IjM1MiIsIkEiOjI1NSwiUiI6MTUwLCJHIjoyMTQsIkIiOjY2fX0sIklzVmlzaWJsZSI6dHJ1ZSwiV2lkdGgiOjAuMCwiSGVpZ2h0IjoxNi4wLCJCb3JkZXJTdHlsZSI6eyIkaWQiOiIzNTMiLCJMaW5lQ29sb3IiOnsiJHJlZiI6IjEwNSJ9LCJMaW5lV2VpZ2h0IjowLjAsIkxpbmVUeXBlIjowLCJQYXJlbnRTdHlsZSI6eyIkcmVmIjoiMTA0In19LCJQYXJlbnRTdHlsZSI6eyIkcmVmIjoiMTAxIn19LCJUaXRsZVN0eWxlIjp7IiRpZCI6IjM1NCIsIkZvbnRTZXR0aW5ncyI6eyIkaWQiOiIzNTU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zU2IiwiTGluZUNvbG9yIjpudWxsLCJMaW5lV2VpZ2h0IjowLjAsIkxpbmVUeXBlIjowLCJQYXJlbnRTdHlsZSI6bnVsbH0sIlBhcmVudFN0eWxlIjp7IiRyZWYiOiIxMDcifX0sIkRhdGVTdHlsZSI6eyIkaWQiOiIzNTciLCJGb250U2V0dGluZ3MiOnsiJGlkIjoiMzU4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zNTkiLCJMaW5lQ29sb3IiOm51bGwsIkxpbmVXZWlnaHQiOjAuMCwiTGluZVR5cGUiOjAsIlBhcmVudFN0eWxlIjpudWxsfSwiUGFyZW50U3R5bGUiOnsiJHJlZiI6IjExNCJ9fSwiRGF0ZUZvcm1hdCI6eyIkcmVmIjoiMTIxIn0sIklzVmlzaWJsZSI6dHJ1ZSwiUGFyZW50U3R5bGUiOnsiJHJlZiI6IjgwIn19LCJJbmRleCI6MywiU21hcnREdXJhdGlvbkFjdGl2YXRlZCI6ZmFsc2UsIkRhdGVGb3JtYXQiOnsiJHJlZiI6IjEyMSJ9LCJJZCI6IjJkOTBiYjk2LTk5NmEtNGI2Yi05ZTU4LTA2MmY4MzlmMDU0MiIsIkltcG9ydElkIjpudWxsLCJUaXRsZSI6IkFuw6FsaXNlIFJlcXVlc2l0b3MiLCJOb3RlIjpudWxsLCJIeXBlcmxpbmsiOm51bGwsIklzQ2hhbmdlZCI6ZmFsc2UsIklzTmV3IjpmYWxzZX0seyIkaWQiOiIzNjAiLCJHcm91cE5hbWUiOm51bGwsIlN0YXJ0RGF0ZSI6IjIwMTctMDMtMjFUMDA6MDA6MDBaIiwiRW5kRGF0ZSI6IjIwMTctMDQtMDRUMjM6NTk6MDBaIiwiUGVyY2VudGFnZUNvbXBsZXRlIjpudWxsLCJTdHlsZSI6eyIkaWQiOiIzNjEiLCJTaGFwZSI6MCwiU2hhcGVUaGlja25lc3MiOjEsIkR1cmF0aW9uRm9ybWF0IjowLCJJbmNsdWRlTm9uV29ya2luZ0RheXNJbkR1cmF0aW9uIjpmYWxzZSwiUGVyY2VudGFnZUNvbXBsZXRlU3R5bGUiOnsiJGlkIjoiMzYyIiwiRm9udFNldHRpbmdzIjp7IiRpZCI6IjM2My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2NCIsIkxpbmVDb2xvciI6bnVsbCwiTGluZVdlaWdodCI6MC4wLCJMaW5lVHlwZSI6MCwiUGFyZW50U3R5bGUiOm51bGx9LCJQYXJlbnRTdHlsZSI6eyIkcmVmIjoiODEifX0sIkR1cmF0aW9uU3R5bGUiOnsiJGlkIjoiMzY1IiwiRm9udFNldHRpbmdzIjp7IiRpZCI6IjM2Ni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2NyIsIkxpbmVDb2xvciI6bnVsbCwiTGluZVdlaWdodCI6MC4wLCJMaW5lVHlwZSI6MCwiUGFyZW50U3R5bGUiOm51bGx9LCJQYXJlbnRTdHlsZSI6eyIkcmVmIjoiODgifX0sIkhvcml6b250YWxDb25uZWN0b3JTdHlsZSI6eyIkaWQiOiIzNjgiLCJMaW5lQ29sb3IiOnsiJHJlZiI6Ijk2In0sIkxpbmVXZWlnaHQiOjEuMCwiTGluZVR5cGUiOjAsIlBhcmVudFN0eWxlIjp7IiRyZWYiOiI5NSJ9fSwiVmVydGljYWxDb25uZWN0b3JTdHlsZSI6eyIkaWQiOiIzNjkiLCJMaW5lQ29sb3IiOnsiJHJlZiI6Ijk5In0sIkxpbmVXZWlnaHQiOjAuMCwiTGluZVR5cGUiOjAsIlBhcmVudFN0eWxlIjp7IiRyZWYiOiI5OCJ9fSwiTWFyZ2luIjpudWxsLCJTdGFydERhdGVQb3NpdGlvbiI6NCwiRW5kRGF0ZVBvc2l0aW9uIjo0LCJEYXRlSXNWaXNpYmxlIjp0cnVlLCJUaXRsZVBvc2l0aW9uIjo1LCJEdXJhdGlvblBvc2l0aW9uIjo2LCJQZXJjZW50YWdlQ29tcGxldGVkUG9zaXRpb24iOjIsIlNwYWNpbmciOjUsIklzQmVsb3dUaW1lYmFuZCI6dHJ1ZSwiUGVyY2VudGFnZUNvbXBsZXRlU2hhcGVPcGFjaXR5IjozNSwiU2hhcGVTdHlsZSI6eyIkaWQiOiIzNzAiLCJNYXJnaW4iOnsiJHJlZiI6IjEwMiJ9LCJQYWRkaW5nIjp7IiRyZWYiOiIxMDMifSwiQmFja2dyb3VuZCI6eyIkaWQiOiIzNzEiLCJDb2xvciI6eyIkaWQiOiIzNzIiLCJBIjoyNTUsIlIiOjE1MCwiRyI6MjE0LCJCIjo2Nn19LCJJc1Zpc2libGUiOnRydWUsIldpZHRoIjowLjAsIkhlaWdodCI6MTYuMCwiQm9yZGVyU3R5bGUiOnsiJGlkIjoiMzczIiwiTGluZUNvbG9yIjp7IiRyZWYiOiIxMDUifSwiTGluZVdlaWdodCI6MC4wLCJMaW5lVHlwZSI6MCwiUGFyZW50U3R5bGUiOnsiJHJlZiI6IjEwNCJ9fSwiUGFyZW50U3R5bGUiOnsiJHJlZiI6IjEwMSJ9fSwiVGl0bGVTdHlsZSI6eyIkaWQiOiIzNzQiLCJGb250U2V0dGluZ3MiOnsiJGlkIjoiMzc1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M3NiIsIkxpbmVDb2xvciI6bnVsbCwiTGluZVdlaWdodCI6MC4wLCJMaW5lVHlwZSI6MCwiUGFyZW50U3R5bGUiOm51bGx9LCJQYXJlbnRTdHlsZSI6eyIkcmVmIjoiMTA3In19LCJEYXRlU3R5bGUiOnsiJGlkIjoiMzc3IiwiRm9udFNldHRpbmdzIjp7IiRpZCI6IjM3OC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zc5IiwiTGluZUNvbG9yIjpudWxsLCJMaW5lV2VpZ2h0IjowLjAsIkxpbmVUeXBlIjowLCJQYXJlbnRTdHlsZSI6bnVsbH0sIlBhcmVudFN0eWxlIjp7IiRyZWYiOiIxMTQifX0sIkRhdGVGb3JtYXQiOnsiJHJlZiI6IjEyMSJ9LCJJc1Zpc2libGUiOnRydWUsIlBhcmVudFN0eWxlIjp7IiRyZWYiOiI4MCJ9fSwiSW5kZXgiOjQsIlNtYXJ0RHVyYXRpb25BY3RpdmF0ZWQiOmZhbHNlLCJEYXRlRm9ybWF0Ijp7IiRyZWYiOiIxMjEifSwiSWQiOiJlNjdiZjZkNy1jMTVmLTQ3MmEtOTA2ZC1kMjk2MWFlMGJhNTkiLCJJbXBvcnRJZCI6bnVsbCwiVGl0bGUiOiJQcm9qZWN0byBDb25jZXB0YWwgZSBMw7NnaWNvIiwiTm90ZSI6bnVsbCwiSHlwZXJsaW5rIjpudWxsLCJJc0NoYW5nZWQiOmZhbHNlLCJJc05ldyI6ZmFsc2V9LHsiJGlkIjoiMzgwIiwiR3JvdXBOYW1lIjpudWxsLCJTdGFydERhdGUiOiIyMDE3LTA0LTA1VDAwOjAwOjAwWiIsIkVuZERhdGUiOiIyMDE3LTA1LTI1VDIzOjU5OjAwWiIsIlBlcmNlbnRhZ2VDb21wbGV0ZSI6bnVsbCwiU3R5bGUiOnsiJGlkIjoiMzgxIiwiU2hhcGUiOjAsIlNoYXBlVGhpY2tuZXNzIjoxLCJEdXJhdGlvbkZvcm1hdCI6MCwiSW5jbHVkZU5vbldvcmtpbmdEYXlzSW5EdXJhdGlvbiI6ZmFsc2UsIlBlcmNlbnRhZ2VDb21wbGV0ZVN0eWxlIjp7IiRpZCI6IjM4MiIsIkZvbnRTZXR0aW5ncyI6eyIkaWQiOiIzODM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zODQiLCJMaW5lQ29sb3IiOm51bGwsIkxpbmVXZWlnaHQiOjAuMCwiTGluZVR5cGUiOjAsIlBhcmVudFN0eWxlIjpudWxsfSwiUGFyZW50U3R5bGUiOnsiJHJlZiI6IjgxIn19LCJEdXJhdGlvblN0eWxlIjp7IiRpZCI6IjM4NSIsIkZvbnRTZXR0aW5ncyI6eyIkaWQiOiIzODY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zODciLCJMaW5lQ29sb3IiOm51bGwsIkxpbmVXZWlnaHQiOjAuMCwiTGluZVR5cGUiOjAsIlBhcmVudFN0eWxlIjpudWxsfSwiUGFyZW50U3R5bGUiOnsiJHJlZiI6Ijg4In19LCJIb3Jpem9udGFsQ29ubmVjdG9yU3R5bGUiOnsiJGlkIjoiMzg4IiwiTGluZUNvbG9yIjp7IiRyZWYiOiI5NiJ9LCJMaW5lV2VpZ2h0IjoxLjAsIkxpbmVUeXBlIjowLCJQYXJlbnRTdHlsZSI6eyIkcmVmIjoiOTUifX0sIlZlcnRpY2FsQ29ubmVjdG9yU3R5bGUiOnsiJGlkIjoiMzg5IiwiTGluZUNvbG9yIjp7IiRyZWYiOiI5OSJ9LCJMaW5lV2VpZ2h0IjowLjAsIkxpbmVUeXBlIjowLCJQYXJlbnRTdHlsZSI6eyIkcmVmIjoiOTgifX0sIk1hcmdpbiI6bnVsbCwiU3RhcnREYXRlUG9zaXRpb24iOjQsIkVuZERhdGVQb3NpdGlvbiI6NCwiRGF0ZUlzVmlzaWJsZSI6dHJ1ZSwiVGl0bGVQb3NpdGlvbiI6NSwiRHVyYXRpb25Qb3NpdGlvbiI6NiwiUGVyY2VudGFnZUNvbXBsZXRlZFBvc2l0aW9uIjoyLCJTcGFjaW5nIjo1LCJJc0JlbG93VGltZWJhbmQiOnRydWUsIlBlcmNlbnRhZ2VDb21wbGV0ZVNoYXBlT3BhY2l0eSI6MzUsIlNoYXBlU3R5bGUiOnsiJGlkIjoiMzkwIiwiTWFyZ2luIjp7IiRyZWYiOiIxMDIifSwiUGFkZGluZyI6eyIkcmVmIjoiMTAzIn0sIkJhY2tncm91bmQiOnsiJGlkIjoiMzkxIiwiQ29sb3IiOnsiJGlkIjoiMzkyIiwiQSI6MjU1LCJSIjoyNiwiRyI6MTcwLCJCIjo2Nn19LCJJc1Zpc2libGUiOnRydWUsIldpZHRoIjowLjAsIkhlaWdodCI6MTYuMCwiQm9yZGVyU3R5bGUiOnsiJGlkIjoiMzkzIiwiTGluZUNvbG9yIjp7IiRyZWYiOiIxMDUifSwiTGluZVdlaWdodCI6MC4wLCJMaW5lVHlwZSI6MCwiUGFyZW50U3R5bGUiOnsiJHJlZiI6IjEwNCJ9fSwiUGFyZW50U3R5bGUiOnsiJHJlZiI6IjEwMSJ9fSwiVGl0bGVTdHlsZSI6eyIkaWQiOiIzOTQiLCJGb250U2V0dGluZ3MiOnsiJGlkIjoiMzk1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M5NiIsIkxpbmVDb2xvciI6bnVsbCwiTGluZVdlaWdodCI6MC4wLCJMaW5lVHlwZSI6MCwiUGFyZW50U3R5bGUiOm51bGx9LCJQYXJlbnRTdHlsZSI6eyIkcmVmIjoiMTA3In19LCJEYXRlU3R5bGUiOnsiJGlkIjoiMzk3IiwiRm9udFNldHRpbmdzIjp7IiRpZCI6IjM5OC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zk5IiwiTGluZUNvbG9yIjpudWxsLCJMaW5lV2VpZ2h0IjowLjAsIkxpbmVUeXBlIjowLCJQYXJlbnRTdHlsZSI6bnVsbH0sIlBhcmVudFN0eWxlIjp7IiRyZWYiOiIxMTQifX0sIkRhdGVGb3JtYXQiOnsiJHJlZiI6IjEyMSJ9LCJJc1Zpc2libGUiOnRydWUsIlBhcmVudFN0eWxlIjp7IiRyZWYiOiI4MCJ9fSwiSW5kZXgiOjUsIlNtYXJ0RHVyYXRpb25BY3RpdmF0ZWQiOmZhbHNlLCJEYXRlRm9ybWF0Ijp7IiRyZWYiOiIxMjEifSwiSWQiOiI4MDNlNjEyOS05MjBhLTQ0MmEtODQ3My0wYjA2ZDQwNzBkZGMiLCJJbXBvcnRJZCI6bnVsbCwiVGl0bGUiOiJEZXNlbnZvbHZpbWVudG8gUHJvamVjdG8gRsOtc2ljbyIsIk5vdGUiOm51bGwsIkh5cGVybGluayI6bnVsbCwiSXNDaGFuZ2VkIjpmYWxzZSwiSXNOZXciOmZhbHNlfSx7IiRpZCI6IjQwMCIsIkdyb3VwTmFtZSI6bnVsbCwiU3RhcnREYXRlIjoiMjAxNy0wNS0zMFQwMDowMDowMFoiLCJFbmREYXRlIjoiMjAxNy0wNS0zMFQyMzo1OTowMFoiLCJQZXJjZW50YWdlQ29tcGxldGUiOm51bGwsIlN0eWxlIjp7IiRpZCI6IjQwMSIsIlNoYXBlIjowLCJTaGFwZVRoaWNrbmVzcyI6MSwiRHVyYXRpb25Gb3JtYXQiOjAsIkluY2x1ZGVOb25Xb3JraW5nRGF5c0luRHVyYXRpb24iOmZhbHNlLCJQZXJjZW50YWdlQ29tcGxldGVTdHlsZSI6eyIkaWQiOiI0MDIiLCJGb250U2V0dGluZ3MiOnsiJGlkIjoiNDAz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NDA0IiwiTGluZUNvbG9yIjpudWxsLCJMaW5lV2VpZ2h0IjowLjAsIkxpbmVUeXBlIjowLCJQYXJlbnRTdHlsZSI6bnVsbH0sIlBhcmVudFN0eWxlIjp7IiRyZWYiOiI4MSJ9fSwiRHVyYXRpb25TdHlsZSI6eyIkaWQiOiI0MDUiLCJGb250U2V0dGluZ3MiOnsiJGlkIjoiNDA2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NDA3IiwiTGluZUNvbG9yIjpudWxsLCJMaW5lV2VpZ2h0IjowLjAsIkxpbmVUeXBlIjowLCJQYXJlbnRTdHlsZSI6bnVsbH0sIlBhcmVudFN0eWxlIjp7IiRyZWYiOiI4OCJ9fSwiSG9yaXpvbnRhbENvbm5lY3RvclN0eWxlIjp7IiRpZCI6IjQwOCIsIkxpbmVDb2xvciI6eyIkcmVmIjoiOTYifSwiTGluZVdlaWdodCI6MS4wLCJMaW5lVHlwZSI6MCwiUGFyZW50U3R5bGUiOnsiJHJlZiI6Ijk1In19LCJWZXJ0aWNhbENvbm5lY3RvclN0eWxlIjp7IiRpZCI6IjQwOSIsIkxpbmVDb2xvciI6eyIkcmVmIjoiOTkifSwiTGluZVdlaWdodCI6MC4wLCJMaW5lVHlwZSI6MCwiUGFyZW50U3R5bGUiOnsiJHJlZiI6Ijk4In19LCJNYXJnaW4iOm51bGwsIlN0YXJ0RGF0ZVBvc2l0aW9uIjo0LCJFbmREYXRlUG9zaXRpb24iOjQsIkRhdGVJc1Zpc2libGUiOnRydWUsIlRpdGxlUG9zaXRpb24iOjUsIkR1cmF0aW9uUG9zaXRpb24iOjYsIlBlcmNlbnRhZ2VDb21wbGV0ZWRQb3NpdGlvbiI6MiwiU3BhY2luZyI6NSwiSXNCZWxvd1RpbWViYW5kIjp0cnVlLCJQZXJjZW50YWdlQ29tcGxldGVTaGFwZU9wYWNpdHkiOjM1LCJTaGFwZVN0eWxlIjp7IiRpZCI6IjQxMCIsIk1hcmdpbiI6eyIkcmVmIjoiMTAyIn0sIlBhZGRpbmciOnsiJHJlZiI6IjEwMyJ9LCJCYWNrZ3JvdW5kIjp7IiRpZCI6IjQxMSIsIkNvbG9yIjp7IiRpZCI6IjQxMiIsIkEiOjI1NSwiUiI6MjM0LCJHIjoyMiwiQiI6MzB9fSwiSXNWaXNpYmxlIjp0cnVlLCJXaWR0aCI6MC4wLCJIZWlnaHQiOjE2LjAsIkJvcmRlclN0eWxlIjp7IiRpZCI6IjQxMyIsIkxpbmVDb2xvciI6eyIkcmVmIjoiMTA1In0sIkxpbmVXZWlnaHQiOjAuMCwiTGluZVR5cGUiOjAsIlBhcmVudFN0eWxlIjp7IiRyZWYiOiIxMDQifX0sIlBhcmVudFN0eWxlIjp7IiRyZWYiOiIxMDEifX0sIlRpdGxlU3R5bGUiOnsiJGlkIjoiNDE0IiwiRm9udFNldHRpbmdzIjp7IiRpZCI6IjQxNSIsIkZvbnRTaXplIjoxMSwiRm9udE5hbWUiOiJDYWxpYnJp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0MTYiLCJMaW5lQ29sb3IiOm51bGwsIkxpbmVXZWlnaHQiOjAuMCwiTGluZVR5cGUiOjAsIlBhcmVudFN0eWxlIjpudWxsfSwiUGFyZW50U3R5bGUiOnsiJHJlZiI6IjEwNyJ9fSwiRGF0ZVN0eWxlIjp7IiRpZCI6IjQxNyIsIkZvbnRTZXR0aW5ncyI6eyIkaWQiOiI0MTg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QxOSIsIkxpbmVDb2xvciI6bnVsbCwiTGluZVdlaWdodCI6MC4wLCJMaW5lVHlwZSI6MCwiUGFyZW50U3R5bGUiOm51bGx9LCJQYXJlbnRTdHlsZSI6eyIkcmVmIjoiMTE0In19LCJEYXRlRm9ybWF0Ijp7IiRyZWYiOiIxMjEifSwiSXNWaXNpYmxlIjp0cnVlLCJQYXJlbnRTdHlsZSI6eyIkcmVmIjoiODAifX0sIkluZGV4Ijo2LCJTbWFydER1cmF0aW9uQWN0aXZhdGVkIjpmYWxzZSwiRGF0ZUZvcm1hdCI6eyIkcmVmIjoiMTIxIn0sIklkIjoiMDI5MWRiZjctMzdiYi00YzFiLTkzYmYtYTI3ZmI2Mjg5OTlhIiwiSW1wb3J0SWQiOm51bGwsIlRpdGxlIjoiQXByZXNlbnRhw6fDo28gLyBLaWNrIE9mZiIsIk5vdGUiOm51bGwsIkh5cGVybGluayI6bnVsbCwiSXNDaGFuZ2VkIjpmYWxzZSwiSXNOZXciOmZhbHNlfSx7IiRpZCI6IjQyMCIsIkdyb3VwTmFtZSI6bnVsbCwiU3RhcnREYXRlIjoiMjAxNy0wNi0wNVQwMDowMDowMFoiLCJFbmREYXRlIjoiMjAxNy0wNy0wN1QyMzo1OTowMFoiLCJQZXJjZW50YWdlQ29tcGxldGUiOm51bGwsIlN0eWxlIjp7IiRpZCI6IjQyMSIsIlNoYXBlIjowLCJTaGFwZVRoaWNrbmVzcyI6MSwiRHVyYXRpb25Gb3JtYXQiOjAsIkluY2x1ZGVOb25Xb3JraW5nRGF5c0luRHVyYXRpb24iOmZhbHNlLCJQZXJjZW50YWdlQ29tcGxldGVTdHlsZSI6eyIkaWQiOiI0MjIiLCJGb250U2V0dGluZ3MiOnsiJGlkIjoiNDIz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NDI0IiwiTGluZUNvbG9yIjpudWxsLCJMaW5lV2VpZ2h0IjowLjAsIkxpbmVUeXBlIjowLCJQYXJlbnRTdHlsZSI6bnVsbH0sIlBhcmVudFN0eWxlIjp7IiRyZWYiOiI4MSJ9fSwiRHVyYXRpb25TdHlsZSI6eyIkaWQiOiI0MjUiLCJGb250U2V0dGluZ3MiOnsiJGlkIjoiNDI2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NDI3IiwiTGluZUNvbG9yIjpudWxsLCJMaW5lV2VpZ2h0IjowLjAsIkxpbmVUeXBlIjowLCJQYXJlbnRTdHlsZSI6bnVsbH0sIlBhcmVudFN0eWxlIjp7IiRyZWYiOiI4OCJ9fSwiSG9yaXpvbnRhbENvbm5lY3RvclN0eWxlIjp7IiRpZCI6IjQyOCIsIkxpbmVDb2xvciI6eyIkcmVmIjoiOTYifSwiTGluZVdlaWdodCI6MS4wLCJMaW5lVHlwZSI6MCwiUGFyZW50U3R5bGUiOnsiJHJlZiI6Ijk1In19LCJWZXJ0aWNhbENvbm5lY3RvclN0eWxlIjp7IiRpZCI6IjQyOSIsIkxpbmVDb2xvciI6eyIkcmVmIjoiOTkifSwiTGluZVdlaWdodCI6MC4wLCJMaW5lVHlwZSI6MCwiUGFyZW50U3R5bGUiOnsiJHJlZiI6Ijk4In19LCJNYXJnaW4iOm51bGwsIlN0YXJ0RGF0ZVBvc2l0aW9uIjo0LCJFbmREYXRlUG9zaXRpb24iOjQsIkRhdGVJc1Zpc2libGUiOnRydWUsIlRpdGxlUG9zaXRpb24iOjUsIkR1cmF0aW9uUG9zaXRpb24iOjYsIlBlcmNlbnRhZ2VDb21wbGV0ZWRQb3NpdGlvbiI6MiwiU3BhY2luZyI6NSwiSXNCZWxvd1RpbWViYW5kIjp0cnVlLCJQZXJjZW50YWdlQ29tcGxldGVTaGFwZU9wYWNpdHkiOjM1LCJTaGFwZVN0eWxlIjp7IiRpZCI6IjQzMCIsIk1hcmdpbiI6eyIkcmVmIjoiMTAyIn0sIlBhZGRpbmciOnsiJHJlZiI6IjEwMyJ9LCJCYWNrZ3JvdW5kIjp7IiRpZCI6IjQzMSIsIkNvbG9yIjp7IiRpZCI6IjQzMiIsIkEiOjI1NSwiUiI6OTEsIkciOjE1NSwiQiI6MjEzfX0sIklzVmlzaWJsZSI6dHJ1ZSwiV2lkdGgiOjAuMCwiSGVpZ2h0IjoxNi4wLCJCb3JkZXJTdHlsZSI6eyIkaWQiOiI0MzMiLCJMaW5lQ29sb3IiOnsiJHJlZiI6IjEwNSJ9LCJMaW5lV2VpZ2h0IjowLjAsIkxpbmVUeXBlIjowLCJQYXJlbnRTdHlsZSI6eyIkcmVmIjoiMTA0In19LCJQYXJlbnRTdHlsZSI6eyIkcmVmIjoiMTAxIn19LCJUaXRsZVN0eWxlIjp7IiRpZCI6IjQzNCIsIkZvbnRTZXR0aW5ncyI6eyIkaWQiOiI0MzU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NDM2IiwiTGluZUNvbG9yIjpudWxsLCJMaW5lV2VpZ2h0IjowLjAsIkxpbmVUeXBlIjowLCJQYXJlbnRTdHlsZSI6bnVsbH0sIlBhcmVudFN0eWxlIjp7IiRyZWYiOiIxMDcifX0sIkRhdGVTdHlsZSI6eyIkaWQiOiI0MzciLCJGb250U2V0dGluZ3MiOnsiJGlkIjoiNDM4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0MzkiLCJMaW5lQ29sb3IiOm51bGwsIkxpbmVXZWlnaHQiOjAuMCwiTGluZVR5cGUiOjAsIlBhcmVudFN0eWxlIjpudWxsfSwiUGFyZW50U3R5bGUiOnsiJHJlZiI6IjExNCJ9fSwiRGF0ZUZvcm1hdCI6eyIkcmVmIjoiMTIxIn0sIklzVmlzaWJsZSI6dHJ1ZSwiUGFyZW50U3R5bGUiOnsiJHJlZiI6IjgwIn19LCJJbmRleCI6NywiU21hcnREdXJhdGlvbkFjdGl2YXRlZCI6ZmFsc2UsIkRhdGVGb3JtYXQiOnsiJHJlZiI6IjEyMSJ9LCJJZCI6ImVhNzI3ODYyLWU2NGYtNDJjMi04MDZlLWE4NDMxMWJhN2JhYSIsIkltcG9ydElkIjpudWxsLCJUaXRsZSI6IkRlcGxveW1lbnQgQkQiLCJOb3RlIjpudWxsLCJIeXBlcmxpbmsiOm51bGwsIklzQ2hhbmdlZCI6ZmFsc2UsIklzTmV3IjpmYWxzZX0seyIkaWQiOiI0NDAiLCJHcm91cE5hbWUiOm51bGwsIlN0YXJ0RGF0ZSI6IjIwMTctMDctMTBUMDA6MDA6MDBaIiwiRW5kRGF0ZSI6IjIwMTctMDctMTJUMjM6NTk6MDBaIiwiUGVyY2VudGFnZUNvbXBsZXRlIjpudWxsLCJTdHlsZSI6eyIkaWQiOiI0NDEiLCJTaGFwZSI6MCwiU2hhcGVUaGlja25lc3MiOjEsIkR1cmF0aW9uRm9ybWF0IjowLCJJbmNsdWRlTm9uV29ya2luZ0RheXNJbkR1cmF0aW9uIjpmYWxzZSwiUGVyY2VudGFnZUNvbXBsZXRlU3R5bGUiOnsiJGlkIjoiNDQyIiwiRm9udFNldHRpbmdzIjp7IiRpZCI6IjQ0My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Q0NCIsIkxpbmVDb2xvciI6bnVsbCwiTGluZVdlaWdodCI6MC4wLCJMaW5lVHlwZSI6MCwiUGFyZW50U3R5bGUiOm51bGx9LCJQYXJlbnRTdHlsZSI6eyIkcmVmIjoiODEifX0sIkR1cmF0aW9uU3R5bGUiOnsiJGlkIjoiNDQ1IiwiRm9udFNldHRpbmdzIjp7IiRpZCI6IjQ0Ni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Q0NyIsIkxpbmVDb2xvciI6bnVsbCwiTGluZVdlaWdodCI6MC4wLCJMaW5lVHlwZSI6MCwiUGFyZW50U3R5bGUiOm51bGx9LCJQYXJlbnRTdHlsZSI6eyIkcmVmIjoiODgifX0sIkhvcml6b250YWxDb25uZWN0b3JTdHlsZSI6eyIkaWQiOiI0NDgiLCJMaW5lQ29sb3IiOnsiJHJlZiI6Ijk2In0sIkxpbmVXZWlnaHQiOjEuMCwiTGluZVR5cGUiOjAsIlBhcmVudFN0eWxlIjp7IiRyZWYiOiI5NSJ9fSwiVmVydGljYWxDb25uZWN0b3JTdHlsZSI6eyIkaWQiOiI0NDkiLCJMaW5lQ29sb3IiOnsiJHJlZiI6Ijk5In0sIkxpbmVXZWlnaHQiOjAuMCwiTGluZVR5cGUiOjAsIlBhcmVudFN0eWxlIjp7IiRyZWYiOiI5OCJ9fSwiTWFyZ2luIjpudWxsLCJTdGFydERhdGVQb3NpdGlvbiI6NCwiRW5kRGF0ZVBvc2l0aW9uIjo0LCJEYXRlSXNWaXNpYmxlIjp0cnVlLCJUaXRsZVBvc2l0aW9uIjo1LCJEdXJhdGlvblBvc2l0aW9uIjo2LCJQZXJjZW50YWdlQ29tcGxldGVkUG9zaXRpb24iOjIsIlNwYWNpbmciOjUsIklzQmVsb3dUaW1lYmFuZCI6dHJ1ZSwiUGVyY2VudGFnZUNvbXBsZXRlU2hhcGVPcGFjaXR5IjozNSwiU2hhcGVTdHlsZSI6eyIkaWQiOiI0NTAiLCJNYXJnaW4iOnsiJHJlZiI6IjEwMiJ9LCJQYWRkaW5nIjp7IiRyZWYiOiIxMDMifSwiQmFja2dyb3VuZCI6eyIkaWQiOiI0NTEiLCJDb2xvciI6eyIkaWQiOiI0NTIiLCJBIjoyNTUsIlIiOjkxLCJHIjoxNTUsIkIiOjIxM319LCJJc1Zpc2libGUiOnRydWUsIldpZHRoIjowLjAsIkhlaWdodCI6MTYuMCwiQm9yZGVyU3R5bGUiOnsiJGlkIjoiNDUzIiwiTGluZUNvbG9yIjp7IiRyZWYiOiIxMDUifSwiTGluZVdlaWdodCI6MC4wLCJMaW5lVHlwZSI6MCwiUGFyZW50U3R5bGUiOnsiJHJlZiI6IjEwNCJ9fSwiUGFyZW50U3R5bGUiOnsiJHJlZiI6IjEwMSJ9fSwiVGl0bGVTdHlsZSI6eyIkaWQiOiI0NTQiLCJGb250U2V0dGluZ3MiOnsiJGlkIjoiNDU1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Q1NiIsIkxpbmVDb2xvciI6bnVsbCwiTGluZVdlaWdodCI6MC4wLCJMaW5lVHlwZSI6MCwiUGFyZW50U3R5bGUiOm51bGx9LCJQYXJlbnRTdHlsZSI6eyIkcmVmIjoiMTA3In19LCJEYXRlU3R5bGUiOnsiJGlkIjoiNDU3IiwiRm9udFNldHRpbmdzIjp7IiRpZCI6IjQ1OC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NDU5IiwiTGluZUNvbG9yIjpudWxsLCJMaW5lV2VpZ2h0IjowLjAsIkxpbmVUeXBlIjowLCJQYXJlbnRTdHlsZSI6bnVsbH0sIlBhcmVudFN0eWxlIjp7IiRyZWYiOiIxMTQifX0sIkRhdGVGb3JtYXQiOnsiJHJlZiI6IjEyMSJ9LCJJc1Zpc2libGUiOnRydWUsIlBhcmVudFN0eWxlIjp7IiRyZWYiOiI4MCJ9fSwiSW5kZXgiOjgsIlNtYXJ0RHVyYXRpb25BY3RpdmF0ZWQiOmZhbHNlLCJEYXRlRm9ybWF0Ijp7IiRyZWYiOiIxMjEifSwiSWQiOiIxYmQzZDMzZi02MzJiLTRmZmItYTU2Ny0yMmQwOTZmYzBhZDUiLCJJbXBvcnRJZCI6bnVsbCwiVGl0bGUiOiJNaWdyYcOnYW8gZGUgRGFkb3MgXFwgQXJyYW5xdWUgZGUgU2lzdGVtYSBcXCBBY29tcGFuaGFtZW50byAiLCJOb3RlIjpudWxsLCJIeXBlcmxpbmsiOm51bGwsIklzQ2hhbmdlZCI6ZmFsc2UsIklzTmV3IjpmYWxzZX1dLCJNc1Byb2plY3RJdGVtc1RyZWUiOnsiJGlkIjoiNDYwIiwiUm9vdCI6eyJJbXBvcnRJZCI6bnVsbCwiSXNJbXBvcnRlZCI6ZmFsc2UsIkNoaWxkcmVuIjpbXX19LCJNZXRhZGF0YSI6eyIkaWQiOiI0NjEifSwiU2V0dGluZ3MiOnsiJGlkIjoiNDYyIiwiSW1wYU9wdGlvbnMiOnsiJGlkIjoiNDYzIiwiTGVmdFRvUmlnaHQiOmZhbHNlLCJQYXlsb2FkT3B0aW9ucyI6Mn0sIlVzZUNvbXByZXNzaW9uIjpmYWxzZSwiQ29tcHJlc2lvblBlcmNlbnRhZ2UiOjAuMCwiSW5hY3RpdmVJbnRlcnZhbFdpZHRoVGhyZXNob2xkIjowLjAsIkluYWN0aXZlSW50ZXJ2YWxXaWR0aCI6MC4wLCJTcGxpdFRhc2tzIjpmYWxzZSwiVXNlQ2x1c3RlciI6ZmFsc2UsIkVwc2lsb24iOjAuMCwiTWluUG9pbnRzVG9Gb3JtQUNsdXN0ZXIiOjAsIkdlbmVyYXRlSW52aXNpYmxlU2hhcGVzIjpmYWxzZSwiU21hcnRUaW1lbGluZVRhc2tQZXJjZW50YWdlRml0IjpmYWxzZX0sIklzTmV3Ijp0cnVlLCJJbXBvcnRUeXBlIjowLCJGaWxlUGF0aCI6bnVsbCwiVGltZUNvbmZpZ3VyYXRpb24iOnsiJGlkIjoiNDY0IiwiVXNlVGltZSI6ZmFsc2UsIldvcmtEYXlTdGFydCI6IjAwOjAwOjAwIiwiV29ya0RheUVuZCI6IjIzOjU5OjAwIn19"/>
  <p:tag name="__MASTER" val="__part_0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cHQtUFQiLCJTdHlsZU5hbWUiOiJTdGFuZGFyZCIsIklzVGVtcGxhdGUiOmZhbHNlLCJWZXJzaW9uIjp7IiRpZCI6IjIiLCJWZXJzaW9uIjoiMy4xLjAiLCJPcmlnaW5hbEFzc2VtYmx5VmVyc2lvbiI6IjMuMTQuMDAuMDAiLCJFZGl0aW9uIjoiQmFzaWMiLCJJc1BsdXNFZGl0aW9uIjpmYWxzZX0sIkVmZmVjdCI6MSwiU3R5bGUiOnsiJGlkIjoiMyIsIlRpbWViYW5kU3R5bGUiOnsiJGlkIjoiNCIsIlNjYWxlTWFya2luZyI6MCwiU2hhcGUiOjAsIlNoYXBlU3R5bGUiOnsiJGlkIjoiNSIsIk1hcmdpbiI6eyIkaWQiOiI2IiwiVG9wIjowLCJMZWZ0IjoxMiwiUmlnaHQiOjEyLCJCb3R0b20iOjB9LCJQYWRkaW5nIjp7IiRpZCI6IjciLCJUb3AiOjcsIkxlZnQiOjAsIlJpZ2h0IjowLCJCb3R0b20iOjd9LCJCYWNrZ3JvdW5kIjp7IiRpZCI6IjgiLCJDb2xvciI6eyIkaWQiOiI5IiwiQSI6MjU1LCJSIjo2OCwiRyI6ODQsIkIiOjEwNn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MTkyLCJHIjo4MCwiQiI6Nzd9fSwiTWF4V2lkdGgiOiJJbmZpbml0eSIsIk1heEhlaWdodCI6IkluZmluaXR5IiwiU21hcnRGb3JlZ3JvdW5kSXNBY3RpdmUiOmZhbHNlLCJIb3Jpem9udGFsQWxpZ25tZW50IjowLCJWZXJ0aWNhbEFsaWdubWVudCI6MCwiU21hcnRGb3JlZ3JvdW5kIjpudWxsLCJNYXJnaW4iOnsiJGlkIjoiMTciLCJUb3AiOjAsIkxlZnQiOjAsIlJpZ2h0IjoyNSwiQm90dG9tIjowfSwiUGFkZGluZyI6eyIkaWQiOiIxOCIsIlRvcCI6MCwiTGVmdCI6MCwiUmlnaHQiOjAsIkJvdHRvbSI6MH0sIkJhY2tncm91bmQiOnsiJGlkIjoiMTkiLCJDb2xvciI6eyIkaWQiOiIyMCIsIkEiOjg5LCJSIjowLCJHIjowLCJCIjowfX0sIklzVmlzaWJsZSI6dHJ1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E5MiwiRyI6ODAsIkIiOjc3fX0sIk1heFdpZHRoIjoiSW5maW5pdHkiLCJNYXhIZWlnaHQiOiJJbmZpbml0eSIsIlNtYXJ0Rm9yZWdyb3VuZElzQWN0aXZlIjpmYWxzZSwiSG9yaXpvbnRhbEFsaWdubWVudCI6MCwiVmVydGljYWxBbGlnbm1lbnQiOjAsIlNtYXJ0Rm9yZWdyb3VuZCI6bnVsbCwiTWFyZ2luIjp7IiRpZCI6IjI1IiwiVG9wIjowLCJMZWZ0IjoyNSwiUmlnaHQiOjAsIkJvdHRvbSI6MH0sIlBhZGRpbmciOnsiJGlkIjoiMjYiLCJUb3AiOjAsIkxlZnQiOjAsIlJpZ2h0IjowLCJCb3R0b20iOjB9LCJCYWNrZ3JvdW5kIjp7IiRpZCI6IjI3IiwiQ29sb3IiOnsiJHJlZiI6IjIwIn19LCJJc1Zpc2libGUiOnRydW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dHJ1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E5MSwiUiI6MjU1LCJHIjowLCJCIjowfX0sIkFwcGVuZFllYXJPblllYXJDaGFuZ2UiOnRydWUsIkVsYXBzZWRUaW1lRm9ybWF0IjoyLCJUb2RheU1hcmtlclBvc2l0aW9uIjozLCJRdWlja1Bvc2l0aW9uIjowLCJBYnNvbHV0ZVBvc2l0aW9uIjoxMzUuMCwiTWFyZ2luIjp7IiRpZCI6IjQ5IiwiVG9wIjowLCJMZWZ0IjoxMCwiUmlnaHQiOjEwLCJCb3R0b20iOjB9LCJQYWRkaW5nIjp7IiRpZCI6IjUwIiwiVG9wIjowLCJMZWZ0IjowLCJSaWdodCI6MCwiQm90dG9tIjowfSwiQmFja2dyb3VuZCI6eyIkaWQiOiI1MSIsIkNvbG9yIjp7IiRpZCI6IjUyIiwiQSI6MjU1LCJSIjozMSwiRyI6NzMsIkIiOjEyNX19LCJJc1Zpc2libGUiOnRydWUsIldpZHRoIjowLjAsIkhlaWdodCI6MC4wLCJCb3JkZXJTdHlsZSI6bnVsbCwiUGFyZW50U3R5bGUiOm51bGx9LCJEZWZhdWx0TWlsZXN0b25lU3R5bGUiOnsiJGlkIjoiNTMiLCJTaGFwZSI6Mi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MxLCJHIjo3MywiQiI6MTI2fX0sIkxpbmVXZWlnaHQiOjEuMCwiTGluZVR5cGUiOjAsIlBhcmVudFN0eWxlIjpudWxsfSwiSXNCZWxvd1RpbWViYW5kIjpmYWxzZSwiSGlkZURhdGUiOmZhbHNlLCJTaGFwZVNpemUiOjEsIlNwYWNpbmciOjE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bnVsbCwiSXNWaXNpYmxlIjp0cnVlLCJXaWR0aCI6MTguMCwiSGVpZ2h0IjoyMC4wLCJCb3JkZXJTdHlsZSI6eyIkaWQiOiI2MiIsIkxpbmVDb2xvciI6eyIkaWQiOiI2MyIsIiR0eXBlIjoiTkxSRS5Db21tb24uRG9tLlNvbGlkQ29sb3JCcnVzaCwgTkxSRS5Db21tb24iLCJDb2xvciI6eyIkaWQiOiI2NCIsIkEiOjI1NSwiUiI6MjU1LCJHIjowLCJCIjowfX0sIkxpbmVXZWlnaHQiOjAuMCwiTGluZVR5cGUiOjAsIlBhcmVudFN0eWxlIjpudWxsfSwiUGFyZW50U3R5bGUiOm51bGx9LCJUaXRsZVN0eWxlIjp7IiRpZCI6IjY1IiwiRm9udFNldHRpbmdzIjp7IiRpZCI6IjY2IiwiRm9udFNpemUiOjExLCJGb250TmFtZSI6IkNhbGlicmkiLCJJc0JvbGQiOnRydWUsIklzSXRhbGljIjpmYWxzZSwiSXNVbmRlcmxpbmVkIjpmYWxzZSwiUGFyZW50U3R5bGUiOm51bGx9LCJBdXRvU2l6ZSI6MCwiRm9yZWdyb3VuZCI6eyIkaWQiOiI2NyIsIkNvbG9yIjp7IiRpZCI6IjY4IiwiQSI6MjU1LCJSIjowLCJHIjowLCJCIjowfX0sIk1heFdpZHRoIjoyMDAuMCwiTWF4SGVpZ2h0IjoiSW5maW5pdHkiLCJTbWFydEZvcmVncm91bmRJc0FjdGl2ZSI6ZmFsc2UsIkhvcml6b250YWxBbGlnbm1lbnQiOjAsIlZlcnRpY2FsQWxpZ25tZW50IjowLCJTbWFydEZvcmVncm91bmQiOm51bGwsIk1hcmdpbiI6eyIkaWQiOiI2OSIsIlRvcCI6MCwiTGVmdCI6MCwiUmlnaHQiOjAsIkJvdHRvbSI6MH0sIlBhZGRpbmciOnsiJGlkIjoiNzAiLCJUb3AiOjAsIkxlZnQiOjAsIlJpZ2h0IjowLCJCb3R0b20iOjB9LCJCYWNrZ3JvdW5kIjp7IiRpZCI6IjcxIiwiQ29sb3IiOnsiJHJlZiI6IjIwIn19LCJJc1Zpc2libGUiOnRydWUsIldpZHRoIjowLjAsIkhlaWdodCI6MC4wLCJCb3JkZXJTdHlsZSI6bnVsbCwiUGFyZW50U3R5bGUiOm51bGx9LCJEYXRlU3R5bGUiOnsiJGlkIjoiNzIiLCJGb250U2V0dGluZ3MiOnsiJGlkIjoiNzMiLCJGb250U2l6ZSI6MTAsIkZvbnROYW1lIjoiQ2FsaWJyaSIsIklzQm9sZCI6ZmFsc2UsIklzSXRhbGljIjpmYWxzZSwiSXNVbmRlcmxpbmVkIjpmYWxzZSwiUGFyZW50U3R5bGUiOm51bGx9LCJBdXRvU2l6ZSI6MCwiRm9yZWdyb3VuZCI6eyIkaWQiOiI3NCIsIkNvbG9yIjp7IiRpZCI6Ijc1IiwiQSI6MjU1LCJSIjozMSwiRyI6NzMsIkIiOjEyNn19LCJNYXhXaWR0aCI6MjAwLjAsIk1heEhlaWdodCI6IkluZmluaXR5IiwiU21hcnRGb3JlZ3JvdW5kSXNBY3RpdmUiOmZhbHNlLCJIb3Jpem9udGFsQWxpZ25tZW50IjowLCJWZXJ0aWNhbEFsaWdubWVudCI6MCwiU21hcnRGb3JlZ3JvdW5kIjpudWxsLCJNYXJnaW4iOnsiJGlkIjoiNzYiLCJUb3AiOjAsIkxlZnQiOjAsIlJpZ2h0IjowLCJCb3R0b20iOjB9LCJQYWRkaW5nIjp7IiRpZCI6Ijc3IiwiVG9wIjowLCJMZWZ0IjowLCJSaWdodCI6MCwiQm90dG9tIjowfSwiQmFja2dyb3VuZCI6eyIkaWQiOiI3OCIsIkNvbG9yIjp7IiRyZWYiOiIyMCJ9fSwiSXNWaXNpYmxlIjp0cnVlLCJXaWR0aCI6MC4wLCJIZWlnaHQiOjAuMCwiQm9yZGVyU3R5bGUiOm51bGwsIlBhcmVudFN0eWxlIjpudWxsfSwiRGF0ZUZvcm1hdCI6eyIkaWQiOiI3OSIsIkZvcm1hdFN0cmluZyI6ImRkL01NL3l5eXkiLCJTZXBhcmF0b3IiOiIvIiwiVXNlSW50ZXJuYXRpb25hbERhdGVGb3JtYXQiOnRydWUsIkRhdGVJc1Zpc2libGUiOnRydWUsIlRpbWVJc1Zpc2libGUiOmZhbHNlLCJIb3VyRGlnaXRzIjoxLCJBbVBtRGVzaWduYXRvciI6MiwiVHJpbTAwTWludXRlcyI6ZmFsc2UsIkxhc3RLbm93blZpc2liaWxpdHlTdGF0ZSI6bnVsbH0sIklzVmlzaWJsZSI6dHJ1ZSwiUGFyZW50U3R5bGUiOm51bGx9LCJEZWZhdWx0VGFza1N0eWxlIjp7IiRpZCI6IjgwIiwiU2hhcGUiOjAsIlNoYXBlVGhpY2tuZXNzIjoxLCJEdXJhdGlvbkZvcm1hdCI6MCwiSW5jbHVkZU5vbldvcmtpbmdEYXlzSW5EdXJhdGlvbiI6ZmFsc2UsIlBlcmNlbnRhZ2VDb21wbGV0ZVN0eWxlIjp7IiRpZCI6IjgxIiwiRm9udFNldHRpbmdzIjp7IiRpZCI6IjgyIiwiRm9udFNpemUiOjEwLCJGb250TmFtZSI6IkNhbGlicmkiLCJJc0JvbGQiOmZhbHNlLCJJc0l0YWxpYyI6ZmFsc2UsIklzVW5kZXJsaW5lZCI6ZmFsc2UsIlBhcmVudFN0eWxlIjpudWxsfSwiQXV0b1NpemUiOjAsIkZvcmVncm91bmQiOnsiJGlkIjoiODMiLCJDb2xvciI6eyIkaWQiOiI4NCIsIkEiOjI1NSwiUiI6MjM4LCJHIjoyMzYsIkIiOjIyNX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CwiRm9udE5hbWUiOiJDYWxpYnJpIiwiSXNCb2xkIjpmYWxzZSwiSXNJdGFsaWMiOmZhbHNlLCJJc1VuZGVybGluZWQiOmZhbHNlLCJQYXJlbnRTdHlsZSI6bnVsbH0sIkF1dG9TaXplIjowLCJGb3JlZ3JvdW5kIjp7IiRpZCI6IjkwIiwiQ29sb3IiOnsiJGlkIjoiOTEiLCJBIjoyNTUsIlIiOjE5MiwiRyI6ODAsIkIiOjc3fX0sIk1heFdpZHRoIjoyMDAuMCwiTWF4SGVpZ2h0IjoiSW5maW5pdHkiLCJTbWFydEZvcmVncm91bmRJc0FjdGl2ZSI6ZmFsc2UsIkhvcml6b250YWxBbGlnbm1lbnQiOjAsIlZlcnRpY2FsQWxpZ25tZW50IjowLCJTbWFydEZvcmVncm91bmQiOm51bGwsIk1hcmdpbiI6eyIkaWQiOiI5MiIsIlRvcCI6MCwiTGVmdCI6MCwiUmlnaHQiOjAsIkJvdHRvbSI6MH0sIlBhZGRpbmciOnsiJGlkIjoiOTMiLCJUb3AiOjAsIkxlZnQiOjAsIlJpZ2h0IjowLCJCb3R0b20iOjB9LCJCYWNrZ3JvdW5kIjp7IiRpZCI6Ijk0IiwiQ29sb3IiOnsiJHJlZiI6IjIwIn19LCJJc1Zpc2libGUiOnRydWUsIldpZHRoIjowLjAsIkhlaWdodCI6MC4wLCJCb3JkZXJTdHlsZSI6bnVsbCwiUGFyZW50U3R5bGUiOm51bGx9LCJIb3Jpem9udGFsQ29ubmVjdG9yU3R5bGUiOnsiJGlkIjoiOTUiLCJMaW5lQ29sb3IiOnsiJGlkIjoiOTYiLCIkdHlwZSI6Ik5MUkUuQ29tbW9uLkRvbS5Tb2xpZENvbG9yQnJ1c2gsIE5MUkUuQ29tbW9uIiwiQ29sb3IiOnsiJGlkIjoiOTciLCJBIjoyNTUsIlIiOjIwNCwiRyI6MjA0LCJCIjoyMDR9fSwiTGluZVdlaWdodCI6MS4wLCJMaW5lVHlwZSI6MCwiUGFyZW50U3R5bGUiOm51bGx9LCJWZXJ0aWNhbENvbm5lY3RvclN0eWxlIjp7IiRpZCI6Ijk4IiwiTGluZUNvbG9yIjp7IiRpZCI6Ijk5IiwiJHR5cGUiOiJOTFJFLkNvbW1vbi5Eb20uU29saWRDb2xvckJydXNoLCBOTFJFLkNvbW1vbiIsIkNvbG9yIjp7IiRpZCI6IjEwMCIsIkEiOjI1NSwiUiI6MjA0LCJHIjoyMDQsIkIiOjIwNH19LCJMaW5lV2VpZ2h0IjowLjAsIkxpbmVUeXBlIjowLCJQYXJlbnRTdHlsZSI6bnVsbH0sIk1hcmdpbiI6bnVsbCwiU3RhcnREYXRlUG9zaXRpb24iOjQsIkVuZERhdGVQb3NpdGlvbiI6NCwiRGF0ZUlzVmlzaWJsZSI6dHJ1ZSwiVGl0bGVQb3NpdGlvbiI6NSwiRHVyYXRpb25Qb3NpdGlvbiI6NiwiUGVyY2VudGFnZUNvbXBsZXRlZFBvc2l0aW9uIjoyLCJTcGFjaW5nIjo1LCJJc0JlbG93VGltZWJhbmQiOnRydWUsIlBlcmNlbnRhZ2VDb21wbGV0ZVNoYXBlT3BhY2l0eSI6MzUsIlNoYXBlU3R5bGUiOnsiJGlkIjoiMTAxIiwiTWFyZ2luIjp7IiRpZCI6IjEwMiIsIlRvcCI6MCwiTGVmdCI6NCwiUmlnaHQiOjQsIkJvdHRvbSI6MH0sIlBhZGRpbmciOnsiJGlkIjoiMTAzIiwiVG9wIjowLCJMZWZ0IjowLCJSaWdodCI6MCwiQm90dG9tIjowfSwiQmFja2dyb3VuZCI6bnVsbCwiSXNWaXNpYmxlIjp0cnVlLCJXaWR0aCI6MC4wLCJIZWlnaHQiOjE2LjAsIkJvcmRlclN0eWxlIjp7IiRpZCI6IjEwNCIsIkxpbmVDb2xvciI6eyIkaWQiOiIxMDUiLCIkdHlwZSI6Ik5MUkUuQ29tbW9uLkRvbS5Tb2xpZENvbG9yQnJ1c2gsIE5MUkUuQ29tbW9uIiwiQ29sb3IiOnsiJGlkIjoiMTA2IiwiQSI6MjU1LCJSIjoyNTUsIkciOjAsIkIiOjB9fSwiTGluZVdlaWdodCI6MC4wLCJMaW5lVHlwZSI6MCwiUGFyZW50U3R5bGUiOm51bGx9LCJQYXJlbnRTdHlsZSI6bnVsbH0sIlRpdGxlU3R5bGUiOnsiJGlkIjoiMTA3IiwiRm9udFNldHRpbmdzIjp7IiRpZCI6IjEwOCIsIkZvbnRTaXplIjoxMSwiRm9udE5hbWUiOiJDYWxpYnJpIiwiSXNCb2xkIjp0cnVlLCJJc0l0YWxpYyI6ZmFsc2UsIklzVW5kZXJsaW5lZCI6ZmFsc2UsIlBhcmVudFN0eWxlIjpudWxsfSwiQXV0b1NpemUiOjAsIkZvcmVncm91bmQiOnsiJGlkIjoiMTA5IiwiQ29sb3IiOnsiJGlkIjoiMTEwIiwiQSI6MjU1LCJSIjowLCJHIjowLCJCIjowfX0sIk1heFdpZHRoIjo5NjAuMCwiTWF4SGVpZ2h0IjoiSW5maW5pdHkiLCJTbWFydEZvcmVncm91bmRJc0FjdGl2ZSI6ZmFsc2UsIkhvcml6b250YWxBbGlnbm1lbnQiOjAsIlZlcnRpY2FsQWxpZ25tZW50IjowLCJTbWFydEZvcmVncm91bmQiOm51bGwsIk1hcmdpbiI6eyIkaWQiOiIxMTEiLCJUb3AiOjAsIkxlZnQiOjAsIlJpZ2h0IjowLCJCb3R0b20iOjB9LCJQYWRkaW5nIjp7IiRpZCI6IjExMiIsIlRvcCI6MCwiTGVmdCI6MCwiUmlnaHQiOjAsIkJvdHRvbSI6MH0sIkJhY2tncm91bmQiOnsiJGlkIjoiMTEzIiwiQ29sb3IiOnsiJHJlZiI6IjIwIn19LCJJc1Zpc2libGUiOnRydWUsIldpZHRoIjowLjAsIkhlaWdodCI6MC4wLCJCb3JkZXJTdHlsZSI6bnVsbCwiUGFyZW50U3R5bGUiOm51bGx9LCJEYXRlU3R5bGUiOnsiJGlkIjoiMTE0IiwiRm9udFNldHRpbmdzIjp7IiRpZCI6IjExNSIsIkZvbnRTaXplIjoxMCwiRm9udE5hbWUiOiJDYWxpYnJpIiwiSXNCb2xkIjpmYWxzZSwiSXNJdGFsaWMiOmZhbHNlLCJJc1VuZGVybGluZWQiOmZhbHNlLCJQYXJlbnRTdHlsZSI6bnVsbH0sIkF1dG9TaXplIjowLCJGb3JlZ3JvdW5kIjp7IiRpZCI6IjExNiIsIkNvbG9yIjp7IiRpZCI6IjExNyIsIkEiOjI1NSwiUiI6MzEsIkciOjczLCJCIjoxMjZ9fSwiTWF4V2lkdGgiOjIwMC4wLCJNYXhIZWlnaHQiOiJJbmZpbml0eSIsIlNtYXJ0Rm9yZWdyb3VuZElzQWN0aXZlIjpmYWxzZSwiSG9yaXpvbnRhbEFsaWdubWVudCI6MCwiVmVydGljYWxBbGlnbm1lbnQiOjAsIlNtYXJ0Rm9yZWdyb3VuZCI6bnVsbCwiTWFyZ2luIjp7IiRpZCI6IjExOCIsIlRvcCI6MCwiTGVmdCI6MCwiUmlnaHQiOjAsIkJvdHRvbSI6MH0sIlBhZGRpbmciOnsiJGlkIjoiMTE5IiwiVG9wIjowLCJMZWZ0IjowLCJSaWdodCI6MCwiQm90dG9tIjowfSwiQmFja2dyb3VuZCI6eyIkaWQiOiIxMjAiLCJDb2xvciI6eyIkcmVmIjoiMjAifX0sIklzVmlzaWJsZSI6dHJ1ZSwiV2lkdGgiOjAuMCwiSGVpZ2h0IjowLjAsIkJvcmRlclN0eWxlIjpudWxsLCJQYXJlbnRTdHlsZSI6bnVsbH0sIkRhdGVGb3JtYXQiOnsiJGlkIjoiMTIxIiwiRm9ybWF0U3RyaW5nIjoiZGRkIGRkL01NL3l5IiwiU2VwYXJhdG9yIjoiLyIsIlVzZUludGVybmF0aW9uYWxEYXRlRm9ybWF0Ijp0cnVlLCJEYXRlSXNWaXNpYmxlIjp0cnVlLCJUaW1lSXNWaXNpYmxlIjpmYWxzZSwiSG91ckRpZ2l0cyI6MSwiQW1QbURlc2lnbmF0b3IiOjIsIlRyaW0wME1pbnV0ZXMiOmZhbHNlLCJMYXN0S25vd25WaXNpYmlsaXR5U3RhdGUiOm51bGx9LCJJc1Zpc2libGUiOnRydWUsIlBhcmVudFN0eWxlIjpudWxsLCJfZXhwbGljaXRseVNldCI6eyIkaWQiOiIxMjI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SXNWaXNpYmxlIjpmYWxzZX19LCJTaG93RWxhcHNlZFRpbWVHcmFkaWVudFN0eWxlIjpmYWxzZX0sIlNjYWxlIjp7IiRpZCI6IjEyMyIsIlN0YXJ0RGF0ZSI6IjIwMTctMDUtMjhUMDA6MDA6MDAiLCJFbmREYXRlIjoiMjAxNy0wNy0zMVQyMzo1OTowMCIsIkZvcm1hdCI6Ik1NTU0iLCJUeXBlIjoyLCJBdXRvRGF0ZVJhbmdlIjpmYWxzZSwiV29ya2luZ0RheXMiOjEyNywiVG9kYXlNYXJrZXJUZXh0IjoiSG9qZSIsIkF1dG9TY2FsZVR5cGUiOmZhbHNlfSwiTWlsZXN0b25lcyI6W3siJGlkIjoiMTI0IiwiRGF0ZSI6IjIwMTctMDUtMzBUMjM6NTk6MDBaIiwiU3R5bGUiOnsiJGlkIjoiMTI1IiwiU2hhcGUiOjIsIkNvbm5lY3Rvck1hcmdpbiI6eyIkcmVmIjoiNTQifSwiQ29ubmVjdG9yU3R5bGUiOnsiJGlkIjoiMTI2IiwiTGluZUNvbG9yIjp7IiRpZCI6IjEyNyIsIiR0eXBlIjoiTkxSRS5Db21tb24uRG9tLlNvbGlkQ29sb3JCcnVzaCwgTkxSRS5Db21tb24iLCJDb2xvciI6eyIkaWQiOiIxMjgiLCJBIjoxMjcsIlIiOjIzNCwiRyI6MjIsIkIiOjMwfX0sIkxpbmVXZWlnaHQiOjEuMCwiTGluZVR5cGUiOjAsIlBhcmVudFN0eWxlIjp7IiRyZWYiOiI1NSJ9fSwiSXNCZWxvd1RpbWViYW5kIjpmYWxzZSwiSGlkZURhdGUiOmZhbHNlLCJTaGFwZVNpemUiOjEsIlNwYWNpbmciOjEuMCwiUGFkZGluZyI6eyIkcmVmIjoiNTgifSwiU2hhcGVTdHlsZSI6eyIkaWQiOiIxMjkiLCJNYXJnaW4iOnsiJHJlZiI6IjYwIn0sIlBhZGRpbmciOnsiJHJlZiI6IjYxIn0sIkJhY2tncm91bmQiOnsiJGlkIjoiMTMwIiwiQ29sb3IiOnsiJGlkIjoiMTMxIiwiQSI6MjU1LCJSIjoyMzQsIkciOjIyLCJCIjozMH19LCJJc1Zpc2libGUiOnRydWUsIldpZHRoIjoxOC4wLCJIZWlnaHQiOjIwLjAsIkJvcmRlclN0eWxlIjp7IiRpZCI6IjEzMiIsIkxpbmVDb2xvciI6eyIkcmVmIjoiNjMifSwiTGluZVdlaWdodCI6MC4wLCJMaW5lVHlwZSI6MCwiUGFyZW50U3R5bGUiOnsiJHJlZiI6IjYyIn19LCJQYXJlbnRTdHlsZSI6eyIkcmVmIjoiNTkifX0sIlRpdGxlU3R5bGUiOnsiJGlkIjoiMTMzIiwiRm9udFNldHRpbmdzIjp7IiRpZCI6IjEzNC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M1IiwiTGluZUNvbG9yIjpudWxsLCJMaW5lV2VpZ2h0IjowLjAsIkxpbmVUeXBlIjowLCJQYXJlbnRTdHlsZSI6bnVsbH0sIlBhcmVudFN0eWxlIjp7IiRyZWYiOiI2NSJ9fSwiRGF0ZVN0eWxlIjp7IiRpZCI6IjEzNiIsIkZvbnRTZXR0aW5ncyI6eyIkaWQiOiIxMzc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MzgiLCJMaW5lQ29sb3IiOm51bGwsIkxpbmVXZWlnaHQiOjAuMCwiTGluZVR5cGUiOjAsIlBhcmVudFN0eWxlIjpudWxsfSwiUGFyZW50U3R5bGUiOnsiJHJlZiI6IjcyIn19LCJEYXRlRm9ybWF0Ijp7IiRpZCI6IjEzOSIsIkZvcm1hdFN0cmluZyI6ImRkL01NL3l5eXkiLCJTZXBhcmF0b3IiOiIvIiwiVXNlSW50ZXJuYXRpb25hbERhdGVGb3JtYXQiOnRydWUsIkRhdGVJc1Zpc2libGUiOnRydWUsIlRpbWVJc1Zpc2libGUiOmZhbHNlLCJIb3VyRGlnaXRzIjoxLCJBbVBtRGVzaWduYXRvciI6MiwiVHJpbTAwTWludXRlcyI6ZmFsc2UsIkxhc3RLbm93blZpc2liaWxpdHlTdGF0ZSI6bnVsbH0sIklzVmlzaWJsZSI6dHJ1ZSwiUGFyZW50U3R5bGUiOnsiJHJlZiI6IjUzIn19LCJQb3NpdGlvbiI6eyJSYXRpbyI6MC4wLCJJc0N1c3RvbSI6ZmFsc2V9LCJEYXRlRm9ybWF0Ijp7IiRyZWYiOiIxMzkifSwiSWQiOiIxZWZlM2YzYi00YzY1LTRlMzAtOWU4NS1kNzhjYmZjZmU4ODQiLCJJbXBvcnRJZCI6bnVsbCwiVGl0bGUiOiJSZXVuacOjbyBBcHJlc2VudGHDp8OjbyAvIEtpY2sgT2ZmIiwiTm90ZSI6bnVsbCwiSHlwZXJsaW5rIjpudWxsLCJJc0NoYW5nZWQiOmZhbHNlLCJJc05ldyI6ZmFsc2V9LHsiJGlkIjoiMTQwIiwiRGF0ZSI6IjIwMTctMDYtMDRUMjM6NTk6MDBaIiwiU3R5bGUiOnsiJGlkIjoiMTQxIiwiU2hhcGUiOjIsIkNvbm5lY3Rvck1hcmdpbiI6eyIkcmVmIjoiNTQifSwiQ29ubmVjdG9yU3R5bGUiOnsiJGlkIjoiMTQyIiwiTGluZUNvbG9yIjp7IiRpZCI6IjE0MyIsIiR0eXBlIjoiTkxSRS5Db21tb24uRG9tLlNvbGlkQ29sb3JCcnVzaCwgTkxSRS5Db21tb24iLCJDb2xvciI6eyIkaWQiOiIxNDQiLCJBIjoxMjcsIlIiOjIsIkciOjE3OCwiQiI6MjM4fX0sIkxpbmVXZWlnaHQiOjEuMCwiTGluZVR5cGUiOjAsIlBhcmVudFN0eWxlIjp7IiRyZWYiOiI1NSJ9fSwiSXNCZWxvd1RpbWViYW5kIjp0cnVlLCJIaWRlRGF0ZSI6ZmFsc2UsIlNoYXBlU2l6ZSI6MSwiU3BhY2luZyI6MS4wLCJQYWRkaW5nIjp7IiRyZWYiOiI1OCJ9LCJTaGFwZVN0eWxlIjp7IiRpZCI6IjE0NSIsIk1hcmdpbiI6eyIkcmVmIjoiNjAifSwiUGFkZGluZyI6eyIkcmVmIjoiNjEifSwiQmFja2dyb3VuZCI6eyIkaWQiOiIxNDYiLCJDb2xvciI6eyIkaWQiOiIxNDciLCJBIjoyNTUsIlIiOjIsIkciOjE3OCwiQiI6MjM4fX0sIklzVmlzaWJsZSI6dHJ1ZSwiV2lkdGgiOjE4LjAsIkhlaWdodCI6MjAuMCwiQm9yZGVyU3R5bGUiOnsiJGlkIjoiMTQ4IiwiTGluZUNvbG9yIjp7IiRyZWYiOiI2MyJ9LCJMaW5lV2VpZ2h0IjowLjAsIkxpbmVUeXBlIjowLCJQYXJlbnRTdHlsZSI6eyIkcmVmIjoiNjIifX0sIlBhcmVudFN0eWxlIjp7IiRyZWYiOiI1OSJ9fSwiVGl0bGVTdHlsZSI6eyIkaWQiOiIxNDkiLCJGb250U2V0dGluZ3MiOnsiJGlkIjoiMTUw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xNTEiLCJMaW5lQ29sb3IiOm51bGwsIkxpbmVXZWlnaHQiOjAuMCwiTGluZVR5cGUiOjAsIlBhcmVudFN0eWxlIjpudWxsfSwiUGFyZW50U3R5bGUiOnsiJHJlZiI6IjY1In19LCJEYXRlU3R5bGUiOnsiJGlkIjoiMTUyIiwiRm9udFNldHRpbmdzIjp7IiRpZCI6IjE1My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1NCIsIkxpbmVDb2xvciI6bnVsbCwiTGluZVdlaWdodCI6MC4wLCJMaW5lVHlwZSI6MCwiUGFyZW50U3R5bGUiOm51bGx9LCJQYXJlbnRTdHlsZSI6eyIkcmVmIjoiNzIifX0sIkRhdGVGb3JtYXQiOnsiJGlkIjoiMTU1IiwiRm9ybWF0U3RyaW5nIjoiZGQvTU0veXl5eSIsIlNlcGFyYXRvciI6Ii8iLCJVc2VJbnRlcm5hdGlvbmFsRGF0ZUZvcm1hdCI6dHJ1ZSwiRGF0ZUlzVmlzaWJsZSI6dHJ1ZSwiVGltZUlzVmlzaWJsZSI6ZmFsc2UsIkhvdXJEaWdpdHMiOjEsIkFtUG1EZXNpZ25hdG9yIjoyLCJUcmltMDBNaW51dGVzIjpmYWxzZSwiTGFzdEtub3duVmlzaWJpbGl0eVN0YXRlIjpudWxsfSwiSXNWaXNpYmxlIjp0cnVlLCJQYXJlbnRTdHlsZSI6eyIkcmVmIjoiNTMifX0sIlBvc2l0aW9uIjp7IlJhdGlvIjowLjAsIklzQ3VzdG9tIjpmYWxzZX0sIkRhdGVGb3JtYXQiOnsiJHJlZiI6IjE1NSJ9LCJJZCI6IjQ2NWNmNDlhLTkxY2MtNDU2Yi05ZDc1LWY3NmZkZTUxNDY4NCIsIkltcG9ydElkIjpudWxsLCJUaXRsZSI6IkNvbG9jYcOnw6NvIEJEIG9ubGluZSIsIk5vdGUiOm51bGwsIkh5cGVybGluayI6bnVsbCwiSXNDaGFuZ2VkIjpmYWxzZSwiSXNOZXciOmZhbHNlfSx7IiRpZCI6IjE1NiIsIkRhdGUiOiIyMDE3LTA2LTE4VDIzOjU5OjAwWiIsIlN0eWxlIjp7IiRpZCI6IjE1NyIsIlNoYXBlIjoyLCJDb25uZWN0b3JNYXJnaW4iOnsiJHJlZiI6IjU0In0sIkNvbm5lY3RvclN0eWxlIjp7IiRpZCI6IjE1OCIsIkxpbmVDb2xvciI6eyIkaWQiOiIxNTkiLCIkdHlwZSI6Ik5MUkUuQ29tbW9uLkRvbS5Tb2xpZENvbG9yQnJ1c2gsIE5MUkUuQ29tbW9uIiwiQ29sb3IiOnsiJGlkIjoiMTYwIiwiQSI6MTI3LCJSIjoyLCJHIjoxNzgsIkIiOjIzOH19LCJMaW5lV2VpZ2h0IjoxLjAsIkxpbmVUeXBlIjowLCJQYXJlbnRTdHlsZSI6eyIkcmVmIjoiNTUifX0sIklzQmVsb3dUaW1lYmFuZCI6dHJ1ZSwiSGlkZURhdGUiOmZhbHNlLCJTaGFwZVNpemUiOjEsIlNwYWNpbmciOjEuMCwiUGFkZGluZyI6eyIkcmVmIjoiNTgifSwiU2hhcGVTdHlsZSI6eyIkaWQiOiIxNjEiLCJNYXJnaW4iOnsiJHJlZiI6IjYwIn0sIlBhZGRpbmciOnsiJHJlZiI6IjYxIn0sIkJhY2tncm91bmQiOnsiJGlkIjoiMTYyIiwiQ29sb3IiOnsiJGlkIjoiMTYzIiwiQSI6MjU1LCJSIjoyLCJHIjoxNzgsIkIiOjIzOH19LCJJc1Zpc2libGUiOnRydWUsIldpZHRoIjoxOC4wLCJIZWlnaHQiOjIwLjAsIkJvcmRlclN0eWxlIjp7IiRpZCI6IjE2NCIsIkxpbmVDb2xvciI6eyIkcmVmIjoiNjMifSwiTGluZVdlaWdodCI6MC4wLCJMaW5lVHlwZSI6MCwiUGFyZW50U3R5bGUiOnsiJHJlZiI6IjYyIn19LCJQYXJlbnRTdHlsZSI6eyIkcmVmIjoiNTkifX0sIlRpdGxlU3R5bGUiOnsiJGlkIjoiMTY1IiwiRm9udFNldHRpbmdzIjp7IiRpZCI6IjE2Ni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Y3IiwiTGluZUNvbG9yIjpudWxsLCJMaW5lV2VpZ2h0IjowLjAsIkxpbmVUeXBlIjowLCJQYXJlbnRTdHlsZSI6bnVsbH0sIlBhcmVudFN0eWxlIjp7IiRyZWYiOiI2NSJ9fSwiRGF0ZVN0eWxlIjp7IiRpZCI6IjE2OCIsIkZvbnRTZXR0aW5ncyI6eyIkaWQiOiIxNjk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zAiLCJMaW5lQ29sb3IiOm51bGwsIkxpbmVXZWlnaHQiOjAuMCwiTGluZVR5cGUiOjAsIlBhcmVudFN0eWxlIjpudWxsfSwiUGFyZW50U3R5bGUiOnsiJHJlZiI6IjcyIn19LCJEYXRlRm9ybWF0Ijp7IiRpZCI6IjE3MSIsIkZvcm1hdFN0cmluZyI6ImRkL01NL3l5eXkiLCJTZXBhcmF0b3IiOiIvIiwiVXNlSW50ZXJuYXRpb25hbERhdGVGb3JtYXQiOnRydWUsIkRhdGVJc1Zpc2libGUiOnRydWUsIlRpbWVJc1Zpc2libGUiOmZhbHNlLCJIb3VyRGlnaXRzIjoxLCJBbVBtRGVzaWduYXRvciI6MiwiVHJpbTAwTWludXRlcyI6ZmFsc2UsIkxhc3RLbm93blZpc2liaWxpdHlTdGF0ZSI6bnVsbH0sIklzVmlzaWJsZSI6dHJ1ZSwiUGFyZW50U3R5bGUiOnsiJHJlZiI6IjUzIn19LCJQb3NpdGlvbiI6eyJSYXRpbyI6MC4wLCJJc0N1c3RvbSI6ZmFsc2V9LCJEYXRlRm9ybWF0Ijp7IiRyZWYiOiIxNzEifSwiSWQiOiIxNTEwNmZiNC0zMzQxLTRjZTktYTA1NC1lNzI3Y2YxY2FlMzEiLCJJbXBvcnRJZCI6bnVsbCwiVGl0bGUiOiJDb3JyZWPDp8O1ZXMgZSBEZXNlbnZvbHZpbWVudG9zIGFkaWNpb25haXMiLCJOb3RlIjpudWxsLCJIeXBlcmxpbmsiOm51bGwsIklzQ2hhbmdlZCI6ZmFsc2UsIklzTmV3IjpmYWxzZX0seyIkaWQiOiIxNzIiLCJEYXRlIjoiMjAxNy0wNi0yOFQyMzo1OTowMFoiLCJTdHlsZSI6eyIkaWQiOiIxNzMiLCJTaGFwZSI6MiwiQ29ubmVjdG9yTWFyZ2luIjp7IiRyZWYiOiI1NCJ9LCJDb25uZWN0b3JTdHlsZSI6eyIkaWQiOiIxNzQiLCJMaW5lQ29sb3IiOnsiJGlkIjoiMTc1IiwiJHR5cGUiOiJOTFJFLkNvbW1vbi5Eb20uU29saWRDb2xvckJydXNoLCBOTFJFLkNvbW1vbiIsIkNvbG9yIjp7IiRpZCI6IjE3NiIsIkEiOjEyNywiUiI6MiwiRyI6MTc4LCJCIjoyMzh9fSwiTGluZVdlaWdodCI6MS4wLCJMaW5lVHlwZSI6MCwiUGFyZW50U3R5bGUiOnsiJHJlZiI6IjU1In19LCJJc0JlbG93VGltZWJhbmQiOnRydWUsIkhpZGVEYXRlIjpmYWxzZSwiU2hhcGVTaXplIjoxLCJTcGFjaW5nIjoxLjAsIlBhZGRpbmciOnsiJHJlZiI6IjU4In0sIlNoYXBlU3R5bGUiOnsiJGlkIjoiMTc3IiwiTWFyZ2luIjp7IiRyZWYiOiI2MCJ9LCJQYWRkaW5nIjp7IiRyZWYiOiI2MSJ9LCJCYWNrZ3JvdW5kIjp7IiRpZCI6IjE3OCIsIkNvbG9yIjp7IiRpZCI6IjE3OSIsIkEiOjI1NSwiUiI6MiwiRyI6MTc4LCJCIjoyMzh9fSwiSXNWaXNpYmxlIjp0cnVlLCJXaWR0aCI6MTguMCwiSGVpZ2h0IjoyMC4wLCJCb3JkZXJTdHlsZSI6eyIkaWQiOiIxODAiLCJMaW5lQ29sb3IiOnsiJHJlZiI6IjYzIn0sIkxpbmVXZWlnaHQiOjAuMCwiTGluZVR5cGUiOjAsIlBhcmVudFN0eWxlIjp7IiRyZWYiOiI2MiJ9fSwiUGFyZW50U3R5bGUiOnsiJHJlZiI6IjU5In19LCJUaXRsZVN0eWxlIjp7IiRpZCI6IjE4MSIsIkZvbnRTZXR0aW5ncyI6eyIkaWQiOiIxODI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4MyIsIkxpbmVDb2xvciI6bnVsbCwiTGluZVdlaWdodCI6MC4wLCJMaW5lVHlwZSI6MCwiUGFyZW50U3R5bGUiOm51bGx9LCJQYXJlbnRTdHlsZSI6eyIkcmVmIjoiNjUifX0sIkRhdGVTdHlsZSI6eyIkaWQiOiIxODQiLCJGb250U2V0dGluZ3MiOnsiJGlkIjoiMTg1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g2IiwiTGluZUNvbG9yIjpudWxsLCJMaW5lV2VpZ2h0IjowLjAsIkxpbmVUeXBlIjowLCJQYXJlbnRTdHlsZSI6bnVsbH0sIlBhcmVudFN0eWxlIjp7IiRyZWYiOiI3MiJ9fSwiRGF0ZUZvcm1hdCI6eyIkaWQiOiIxODciLCJGb3JtYXRTdHJpbmciOiJkZC9NTS95eXl5IiwiU2VwYXJhdG9yIjoiLyIsIlVzZUludGVybmF0aW9uYWxEYXRlRm9ybWF0Ijp0cnVlLCJEYXRlSXNWaXNpYmxlIjp0cnVlLCJUaW1lSXNWaXNpYmxlIjpmYWxzZSwiSG91ckRpZ2l0cyI6MSwiQW1QbURlc2lnbmF0b3IiOjIsIlRyaW0wME1pbnV0ZXMiOmZhbHNlLCJMYXN0S25vd25WaXNpYmlsaXR5U3RhdGUiOm51bGx9LCJJc1Zpc2libGUiOnRydWUsIlBhcmVudFN0eWxlIjp7IiRyZWYiOiI1MyJ9fSwiUG9zaXRpb24iOnsiUmF0aW8iOjAuMCwiSXNDdXN0b20iOmZhbHNlfSwiRGF0ZUZvcm1hdCI6eyIkcmVmIjoiMTg3In0sIklkIjoiZTIwZjJkMmQtYWJkNC00YWU1LWI5NGUtNmJkMWZlZGVlODAxIiwiSW1wb3J0SWQiOm51bGwsIlRpdGxlIjoiQ29ycmVjw6fDtWVzIGUgRGVzZW52b2x2aW1lbnRvcyBhZGljaW9uYWlzIEZpbmFpcyIsIk5vdGUiOm51bGwsIkh5cGVybGluayI6bnVsbCwiSXNDaGFuZ2VkIjpmYWxzZSwiSXNOZXciOmZhbHNlfSx7IiRpZCI6IjE4OCIsIkRhdGUiOiIyMDE3LTA3LTA5VDIzOjU5OjAwWiIsIlN0eWxlIjp7IiRpZCI6IjE4OSIsIlNoYXBlIjoyLCJDb25uZWN0b3JNYXJnaW4iOnsiJHJlZiI6IjU0In0sIkNvbm5lY3RvclN0eWxlIjp7IiRpZCI6IjE5MCIsIkxpbmVDb2xvciI6eyIkaWQiOiIxOTEiLCIkdHlwZSI6Ik5MUkUuQ29tbW9uLkRvbS5Tb2xpZENvbG9yQnJ1c2gsIE5MUkUuQ29tbW9uIiwiQ29sb3IiOnsiJGlkIjoiMTkyIiwiQSI6MTI3LCJSIjoyLCJHIjoxNzgsIkIiOjIzOH19LCJMaW5lV2VpZ2h0IjoxLjAsIkxpbmVUeXBlIjowLCJQYXJlbnRTdHlsZSI6eyIkcmVmIjoiNTUifX0sIklzQmVsb3dUaW1lYmFuZCI6dHJ1ZSwiSGlkZURhdGUiOmZhbHNlLCJTaGFwZVNpemUiOjEsIlNwYWNpbmciOjEuMCwiUGFkZGluZyI6eyIkcmVmIjoiNTgifSwiU2hhcGVTdHlsZSI6eyIkaWQiOiIxOTMiLCJNYXJnaW4iOnsiJHJlZiI6IjYwIn0sIlBhZGRpbmciOnsiJHJlZiI6IjYxIn0sIkJhY2tncm91bmQiOnsiJGlkIjoiMTk0IiwiQ29sb3IiOnsiJGlkIjoiMTk1IiwiQSI6MjU1LCJSIjoyLCJHIjoxNzgsIkIiOjIzOH19LCJJc1Zpc2libGUiOnRydWUsIldpZHRoIjoxOC4wLCJIZWlnaHQiOjIwLjAsIkJvcmRlclN0eWxlIjp7IiRpZCI6IjE5NiIsIkxpbmVDb2xvciI6eyIkcmVmIjoiNjMifSwiTGluZVdlaWdodCI6MC4wLCJMaW5lVHlwZSI6MCwiUGFyZW50U3R5bGUiOnsiJHJlZiI6IjYyIn19LCJQYXJlbnRTdHlsZSI6eyIkcmVmIjoiNTkifX0sIlRpdGxlU3R5bGUiOnsiJGlkIjoiMTk3IiwiRm9udFNldHRpbmdzIjp7IiRpZCI6IjE5OC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k5IiwiTGluZUNvbG9yIjpudWxsLCJMaW5lV2VpZ2h0IjowLjAsIkxpbmVUeXBlIjowLCJQYXJlbnRTdHlsZSI6bnVsbH0sIlBhcmVudFN0eWxlIjp7IiRyZWYiOiI2NSJ9fSwiRGF0ZVN0eWxlIjp7IiRpZCI6IjIwMCIsIkZvbnRTZXR0aW5ncyI6eyIkaWQiOiIyMDE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yMDIiLCJMaW5lQ29sb3IiOm51bGwsIkxpbmVXZWlnaHQiOjAuMCwiTGluZVR5cGUiOjAsIlBhcmVudFN0eWxlIjpudWxsfSwiUGFyZW50U3R5bGUiOnsiJHJlZiI6IjcyIn19LCJEYXRlRm9ybWF0Ijp7IiRpZCI6IjIwMyIsIkZvcm1hdFN0cmluZyI6ImRkL01NL3l5eXkiLCJTZXBhcmF0b3IiOiIvIiwiVXNlSW50ZXJuYXRpb25hbERhdGVGb3JtYXQiOnRydWUsIkRhdGVJc1Zpc2libGUiOnRydWUsIlRpbWVJc1Zpc2libGUiOmZhbHNlLCJIb3VyRGlnaXRzIjoxLCJBbVBtRGVzaWduYXRvciI6MiwiVHJpbTAwTWludXRlcyI6ZmFsc2UsIkxhc3RLbm93blZpc2liaWxpdHlTdGF0ZSI6bnVsbH0sIklzVmlzaWJsZSI6dHJ1ZSwiUGFyZW50U3R5bGUiOnsiJHJlZiI6IjUzIn19LCJQb3NpdGlvbiI6eyJSYXRpbyI6MC4wLCJJc0N1c3RvbSI6ZmFsc2V9LCJEYXRlRm9ybWF0Ijp7IiRyZWYiOiIyMDMifSwiSWQiOiI4NDhkZTc5ZS0xYTcwLTQ4ODUtYTYyNy02Zjc1NGFkNzI3OWYiLCJJbXBvcnRJZCI6bnVsbCwiVGl0bGUiOiJNaWdyYcOnw6NvIGRlIERhZG9zIiwiTm90ZSI6bnVsbCwiSHlwZXJsaW5rIjpudWxsLCJJc0NoYW5nZWQiOmZhbHNlLCJJc05ldyI6ZmFsc2V9LHsiJGlkIjoiMjA0IiwiRGF0ZSI6IjIwMTctMDctMTBUMjM6NTk6MDBaIiwiU3R5bGUiOnsiJGlkIjoiMjA1IiwiU2hhcGUiOjIsIkNvbm5lY3Rvck1hcmdpbiI6eyIkcmVmIjoiNTQifSwiQ29ubmVjdG9yU3R5bGUiOnsiJGlkIjoiMjA2IiwiTGluZUNvbG9yIjp7IiRpZCI6IjIwNyIsIiR0eXBlIjoiTkxSRS5Db21tb24uRG9tLlNvbGlkQ29sb3JCcnVzaCwgTkxSRS5Db21tb24iLCJDb2xvciI6eyIkaWQiOiIyMDgiLCJBIjoxMjcsIlIiOjIzNCwiRyI6MjIsIkIiOjMwfX0sIkxpbmVXZWlnaHQiOjEuMCwiTGluZVR5cGUiOjAsIlBhcmVudFN0eWxlIjp7IiRyZWYiOiI1NSJ9fSwiSXNCZWxvd1RpbWViYW5kIjpmYWxzZSwiSGlkZURhdGUiOmZhbHNlLCJTaGFwZVNpemUiOjEsIlNwYWNpbmciOjEuMCwiUGFkZGluZyI6eyIkcmVmIjoiNTgifSwiU2hhcGVTdHlsZSI6eyIkaWQiOiIyMDkiLCJNYXJnaW4iOnsiJHJlZiI6IjYwIn0sIlBhZGRpbmciOnsiJHJlZiI6IjYxIn0sIkJhY2tncm91bmQiOnsiJGlkIjoiMjEwIiwiQ29sb3IiOnsiJGlkIjoiMjExIiwiQSI6MjU1LCJSIjoyMzQsIkciOjIyLCJCIjozMH19LCJJc1Zpc2libGUiOnRydWUsIldpZHRoIjoxOC4wLCJIZWlnaHQiOjIwLjAsIkJvcmRlclN0eWxlIjp7IiRpZCI6IjIxMiIsIkxpbmVDb2xvciI6eyIkcmVmIjoiNjMifSwiTGluZVdlaWdodCI6MC4wLCJMaW5lVHlwZSI6MCwiUGFyZW50U3R5bGUiOnsiJHJlZiI6IjYyIn19LCJQYXJlbnRTdHlsZSI6eyIkcmVmIjoiNTkifX0sIlRpdGxlU3R5bGUiOnsiJGlkIjoiMjEzIiwiRm9udFNldHRpbmdzIjp7IiRpZCI6IjIxNC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jE1IiwiTGluZUNvbG9yIjpudWxsLCJMaW5lV2VpZ2h0IjowLjAsIkxpbmVUeXBlIjowLCJQYXJlbnRTdHlsZSI6bnVsbH0sIlBhcmVudFN0eWxlIjp7IiRyZWYiOiI2NSJ9fSwiRGF0ZVN0eWxlIjp7IiRpZCI6IjIxNiIsIkZvbnRTZXR0aW5ncyI6eyIkaWQiOiIyMTc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yMTgiLCJMaW5lQ29sb3IiOm51bGwsIkxpbmVXZWlnaHQiOjAuMCwiTGluZVR5cGUiOjAsIlBhcmVudFN0eWxlIjpudWxsfSwiUGFyZW50U3R5bGUiOnsiJHJlZiI6IjcyIn19LCJEYXRlRm9ybWF0Ijp7IiRpZCI6IjIxOSIsIkZvcm1hdFN0cmluZyI6ImRkL01NL3l5eXkiLCJTZXBhcmF0b3IiOiIvIiwiVXNlSW50ZXJuYXRpb25hbERhdGVGb3JtYXQiOnRydWUsIkRhdGVJc1Zpc2libGUiOnRydWUsIlRpbWVJc1Zpc2libGUiOmZhbHNlLCJIb3VyRGlnaXRzIjoxLCJBbVBtRGVzaWduYXRvciI6MiwiVHJpbTAwTWludXRlcyI6ZmFsc2UsIkxhc3RLbm93blZpc2liaWxpdHlTdGF0ZSI6bnVsbH0sIklzVmlzaWJsZSI6dHJ1ZSwiUGFyZW50U3R5bGUiOnsiJHJlZiI6IjUzIn19LCJQb3NpdGlvbiI6eyJSYXRpbyI6MC4wLCJJc0N1c3RvbSI6ZmFsc2V9LCJEYXRlRm9ybWF0Ijp7IiRyZWYiOiIyMTkifSwiSWQiOiI0NTZhODBmZi1mMzljLTQxNDktYTAwZC02ZDlhYjFlNzFmOWQiLCJJbXBvcnRJZCI6bnVsbCwiVGl0bGUiOiJBcnJhbnF1ZSBkbyBTaXN0ZW1hIiwiTm90ZSI6bnVsbCwiSHlwZXJsaW5rIjpudWxsLCJJc0NoYW5nZWQiOmZhbHNlLCJJc05ldyI6ZmFsc2V9XSwiVGFza3MiOlt7IiRpZCI6IjIyMCIsIkdyb3VwTmFtZSI6bnVsbCwiU3RhcnREYXRlIjoiMjAxNy0wNS0zMFQwMDowMDowMFoiLCJFbmREYXRlIjoiMjAxNy0wNS0zMFQyMzo1OTowMFoiLCJQZXJjZW50YWdlQ29tcGxldGUiOm51bGwsIlN0eWxlIjp7IiRpZCI6IjIyMSIsIlNoYXBlIjowLCJTaGFwZVRoaWNrbmVzcyI6MSwiRHVyYXRpb25Gb3JtYXQiOjAsIkluY2x1ZGVOb25Xb3JraW5nRGF5c0luRHVyYXRpb24iOmZhbHNlLCJQZXJjZW50YWdlQ29tcGxldGVTdHlsZSI6eyIkaWQiOiIyMjIiLCJGb250U2V0dGluZ3MiOnsiJGlkIjoiMjIz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I0IiwiTGluZUNvbG9yIjpudWxsLCJMaW5lV2VpZ2h0IjowLjAsIkxpbmVUeXBlIjowLCJQYXJlbnRTdHlsZSI6bnVsbH0sIlBhcmVudFN0eWxlIjp7IiRyZWYiOiI4MSJ9fSwiRHVyYXRpb25TdHlsZSI6eyIkaWQiOiIyMjUiLCJGb250U2V0dGluZ3MiOnsiJGlkIjoiMjI2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I3IiwiTGluZUNvbG9yIjpudWxsLCJMaW5lV2VpZ2h0IjowLjAsIkxpbmVUeXBlIjowLCJQYXJlbnRTdHlsZSI6bnVsbH0sIlBhcmVudFN0eWxlIjp7IiRyZWYiOiI4OCJ9fSwiSG9yaXpvbnRhbENvbm5lY3RvclN0eWxlIjp7IiRpZCI6IjIyOCIsIkxpbmVDb2xvciI6eyIkcmVmIjoiOTYifSwiTGluZVdlaWdodCI6MS4wLCJMaW5lVHlwZSI6MCwiUGFyZW50U3R5bGUiOnsiJHJlZiI6Ijk1In19LCJWZXJ0aWNhbENvbm5lY3RvclN0eWxlIjp7IiRpZCI6IjIyOSIsIkxpbmVDb2xvciI6eyIkcmVmIjoiOTkifSwiTGluZVdlaWdodCI6MC4wLCJMaW5lVHlwZSI6MCwiUGFyZW50U3R5bGUiOnsiJHJlZiI6Ijk4In19LCJNYXJnaW4iOm51bGwsIlN0YXJ0RGF0ZVBvc2l0aW9uIjo0LCJFbmREYXRlUG9zaXRpb24iOjQsIkRhdGVJc1Zpc2libGUiOnRydWUsIlRpdGxlUG9zaXRpb24iOjUsIkR1cmF0aW9uUG9zaXRpb24iOjYsIlBlcmNlbnRhZ2VDb21wbGV0ZWRQb3NpdGlvbiI6MiwiU3BhY2luZyI6NSwiSXNCZWxvd1RpbWViYW5kIjp0cnVlLCJQZXJjZW50YWdlQ29tcGxldGVTaGFwZU9wYWNpdHkiOjM1LCJTaGFwZVN0eWxlIjp7IiRpZCI6IjIzMCIsIk1hcmdpbiI6eyIkcmVmIjoiMTAyIn0sIlBhZGRpbmciOnsiJHJlZiI6IjEwMyJ9LCJCYWNrZ3JvdW5kIjp7IiRpZCI6IjIzMSIsIkNvbG9yIjp7IiRpZCI6IjIzMiIsIkEiOjI1NSwiUiI6MjM0LCJHIjoyMiwiQiI6MzB9fSwiSXNWaXNpYmxlIjp0cnVlLCJXaWR0aCI6MC4wLCJIZWlnaHQiOjE2LjAsIkJvcmRlclN0eWxlIjp7IiRpZCI6IjIzMyIsIkxpbmVDb2xvciI6eyIkcmVmIjoiMTA1In0sIkxpbmVXZWlnaHQiOjAuMCwiTGluZVR5cGUiOjAsIlBhcmVudFN0eWxlIjp7IiRyZWYiOiIxMDQifX0sIlBhcmVudFN0eWxlIjp7IiRyZWYiOiIxMDEifX0sIlRpdGxlU3R5bGUiOnsiJGlkIjoiMjM0IiwiRm9udFNldHRpbmdzIjp7IiRpZCI6IjIzNSIsIkZvbnRTaXplIjoxMSwiRm9udE5hbWUiOiJDYWxpYnJp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MzYiLCJMaW5lQ29sb3IiOm51bGwsIkxpbmVXZWlnaHQiOjAuMCwiTGluZVR5cGUiOjAsIlBhcmVudFN0eWxlIjpudWxsfSwiUGFyZW50U3R5bGUiOnsiJHJlZiI6IjEwNyJ9fSwiRGF0ZVN0eWxlIjp7IiRpZCI6IjIzNyIsIkZvbnRTZXR0aW5ncyI6eyIkaWQiOiIyMzg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zOSIsIkxpbmVDb2xvciI6bnVsbCwiTGluZVdlaWdodCI6MC4wLCJMaW5lVHlwZSI6MCwiUGFyZW50U3R5bGUiOm51bGx9LCJQYXJlbnRTdHlsZSI6eyIkcmVmIjoiMTE0In19LCJEYXRlRm9ybWF0Ijp7IiRyZWYiOiIxMjEifSwiSXNWaXNpYmxlIjp0cnVlLCJQYXJlbnRTdHlsZSI6eyIkcmVmIjoiODAifX0sIkluZGV4IjoxLCJTbWFydER1cmF0aW9uQWN0aXZhdGVkIjpmYWxzZSwiRGF0ZUZvcm1hdCI6eyIkcmVmIjoiMTIxIn0sIklkIjoiMDI5MWRiZjctMzdiYi00YzFiLTkzYmYtYTI3ZmI2Mjg5OTlhIiwiSW1wb3J0SWQiOm51bGwsIlRpdGxlIjoiQXByZXNlbnRhw6fDo28gLyBLaWNrIE9mZiIsIk5vdGUiOm51bGwsIkh5cGVybGluayI6bnVsbCwiSXNDaGFuZ2VkIjpmYWxzZSwiSXNOZXciOmZhbHNlfSx7IiRpZCI6IjI0MCIsIkdyb3VwTmFtZSI6bnVsbCwiU3RhcnREYXRlIjoiMjAxNy0wNi0wNVQwMDowMDowMFoiLCJFbmREYXRlIjoiMjAxNy0wNy0wN1QyMzo1OTowMFoiLCJQZXJjZW50YWdlQ29tcGxldGUiOm51bGwsIlN0eWxlIjp7IiRpZCI6IjI0MSIsIlNoYXBlIjowLCJTaGFwZVRoaWNrbmVzcyI6MSwiRHVyYXRpb25Gb3JtYXQiOjAsIkluY2x1ZGVOb25Xb3JraW5nRGF5c0luRHVyYXRpb24iOmZhbHNlLCJQZXJjZW50YWdlQ29tcGxldGVTdHlsZSI6eyIkaWQiOiIyNDIiLCJGb250U2V0dGluZ3MiOnsiJGlkIjoiMjQz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Q0IiwiTGluZUNvbG9yIjpudWxsLCJMaW5lV2VpZ2h0IjowLjAsIkxpbmVUeXBlIjowLCJQYXJlbnRTdHlsZSI6bnVsbH0sIlBhcmVudFN0eWxlIjp7IiRyZWYiOiI4MSJ9fSwiRHVyYXRpb25TdHlsZSI6eyIkaWQiOiIyNDUiLCJGb250U2V0dGluZ3MiOnsiJGlkIjoiMjQ2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Q3IiwiTGluZUNvbG9yIjpudWxsLCJMaW5lV2VpZ2h0IjowLjAsIkxpbmVUeXBlIjowLCJQYXJlbnRTdHlsZSI6bnVsbH0sIlBhcmVudFN0eWxlIjp7IiRyZWYiOiI4OCJ9fSwiSG9yaXpvbnRhbENvbm5lY3RvclN0eWxlIjp7IiRpZCI6IjI0OCIsIkxpbmVDb2xvciI6eyIkcmVmIjoiOTYifSwiTGluZVdlaWdodCI6MS4wLCJMaW5lVHlwZSI6MCwiUGFyZW50U3R5bGUiOnsiJHJlZiI6Ijk1In19LCJWZXJ0aWNhbENvbm5lY3RvclN0eWxlIjp7IiRpZCI6IjI0OSIsIkxpbmVDb2xvciI6eyIkcmVmIjoiOTkifSwiTGluZVdlaWdodCI6MC4wLCJMaW5lVHlwZSI6MCwiUGFyZW50U3R5bGUiOnsiJHJlZiI6Ijk4In19LCJNYXJnaW4iOm51bGwsIlN0YXJ0RGF0ZVBvc2l0aW9uIjo0LCJFbmREYXRlUG9zaXRpb24iOjQsIkRhdGVJc1Zpc2libGUiOnRydWUsIlRpdGxlUG9zaXRpb24iOjUsIkR1cmF0aW9uUG9zaXRpb24iOjYsIlBlcmNlbnRhZ2VDb21wbGV0ZWRQb3NpdGlvbiI6MiwiU3BhY2luZyI6NSwiSXNCZWxvd1RpbWViYW5kIjp0cnVlLCJQZXJjZW50YWdlQ29tcGxldGVTaGFwZU9wYWNpdHkiOjM1LCJTaGFwZVN0eWxlIjp7IiRpZCI6IjI1MCIsIk1hcmdpbiI6eyIkcmVmIjoiMTAyIn0sIlBhZGRpbmciOnsiJHJlZiI6IjEwMyJ9LCJCYWNrZ3JvdW5kIjp7IiRpZCI6IjI1MSIsIkNvbG9yIjp7IiRpZCI6IjI1MiIsIkEiOjI1NSwiUiI6OTEsIkciOjE1NSwiQiI6MjEzfX0sIklzVmlzaWJsZSI6dHJ1ZSwiV2lkdGgiOjAuMCwiSGVpZ2h0IjoxNi4wLCJCb3JkZXJTdHlsZSI6eyIkaWQiOiIyNTMiLCJMaW5lQ29sb3IiOnsiJHJlZiI6IjEwNSJ9LCJMaW5lV2VpZ2h0IjowLjAsIkxpbmVUeXBlIjowLCJQYXJlbnRTdHlsZSI6eyIkcmVmIjoiMTA0In19LCJQYXJlbnRTdHlsZSI6eyIkcmVmIjoiMTAxIn19LCJUaXRsZVN0eWxlIjp7IiRpZCI6IjI1NCIsIkZvbnRTZXR0aW5ncyI6eyIkaWQiOiIyNTU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U2IiwiTGluZUNvbG9yIjpudWxsLCJMaW5lV2VpZ2h0IjowLjAsIkxpbmVUeXBlIjowLCJQYXJlbnRTdHlsZSI6bnVsbH0sIlBhcmVudFN0eWxlIjp7IiRyZWYiOiIxMDcifX0sIkRhdGVTdHlsZSI6eyIkaWQiOiIyNTciLCJGb250U2V0dGluZ3MiOnsiJGlkIjoiMjU4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NTkiLCJMaW5lQ29sb3IiOm51bGwsIkxpbmVXZWlnaHQiOjAuMCwiTGluZVR5cGUiOjAsIlBhcmVudFN0eWxlIjpudWxsfSwiUGFyZW50U3R5bGUiOnsiJHJlZiI6IjExNCJ9fSwiRGF0ZUZvcm1hdCI6eyIkcmVmIjoiMTIxIn0sIklzVmlzaWJsZSI6dHJ1ZSwiUGFyZW50U3R5bGUiOnsiJHJlZiI6IjgwIn19LCJJbmRleCI6MiwiU21hcnREdXJhdGlvbkFjdGl2YXRlZCI6ZmFsc2UsIkRhdGVGb3JtYXQiOnsiJHJlZiI6IjEyMSJ9LCJJZCI6ImVhNzI3ODYyLWU2NGYtNDJjMi04MDZlLWE4NDMxMWJhN2JhYSIsIkltcG9ydElkIjpudWxsLCJUaXRsZSI6IkRlcGxveW1lbnQgQkQiLCJOb3RlIjpudWxsLCJIeXBlcmxpbmsiOm51bGwsIklzQ2hhbmdlZCI6ZmFsc2UsIklzTmV3IjpmYWxzZX0seyIkaWQiOiIyNjAiLCJHcm91cE5hbWUiOm51bGwsIlN0YXJ0RGF0ZSI6IjIwMTctMDctMTBUMDA6MDA6MDBaIiwiRW5kRGF0ZSI6IjIwMTctMDctMTJUMjM6NTk6MDBaIiwiUGVyY2VudGFnZUNvbXBsZXRlIjpudWxsLCJTdHlsZSI6eyIkaWQiOiIyNjEiLCJTaGFwZSI6MCwiU2hhcGVUaGlja25lc3MiOjEsIkR1cmF0aW9uRm9ybWF0IjowLCJJbmNsdWRlTm9uV29ya2luZ0RheXNJbkR1cmF0aW9uIjpmYWxzZSwiUGVyY2VudGFnZUNvbXBsZXRlU3R5bGUiOnsiJGlkIjoiMjYyIiwiRm9udFNldHRpbmdzIjp7IiRpZCI6IjI2My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2NCIsIkxpbmVDb2xvciI6bnVsbCwiTGluZVdlaWdodCI6MC4wLCJMaW5lVHlwZSI6MCwiUGFyZW50U3R5bGUiOm51bGx9LCJQYXJlbnRTdHlsZSI6eyIkcmVmIjoiODEifX0sIkR1cmF0aW9uU3R5bGUiOnsiJGlkIjoiMjY1IiwiRm9udFNldHRpbmdzIjp7IiRpZCI6IjI2Ni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2NyIsIkxpbmVDb2xvciI6bnVsbCwiTGluZVdlaWdodCI6MC4wLCJMaW5lVHlwZSI6MCwiUGFyZW50U3R5bGUiOm51bGx9LCJQYXJlbnRTdHlsZSI6eyIkcmVmIjoiODgifX0sIkhvcml6b250YWxDb25uZWN0b3JTdHlsZSI6eyIkaWQiOiIyNjgiLCJMaW5lQ29sb3IiOnsiJHJlZiI6Ijk2In0sIkxpbmVXZWlnaHQiOjEuMCwiTGluZVR5cGUiOjAsIlBhcmVudFN0eWxlIjp7IiRyZWYiOiI5NSJ9fSwiVmVydGljYWxDb25uZWN0b3JTdHlsZSI6eyIkaWQiOiIyNjkiLCJMaW5lQ29sb3IiOnsiJHJlZiI6Ijk5In0sIkxpbmVXZWlnaHQiOjAuMCwiTGluZVR5cGUiOjAsIlBhcmVudFN0eWxlIjp7IiRyZWYiOiI5OCJ9fSwiTWFyZ2luIjpudWxsLCJTdGFydERhdGVQb3NpdGlvbiI6NCwiRW5kRGF0ZVBvc2l0aW9uIjo0LCJEYXRlSXNWaXNpYmxlIjp0cnVlLCJUaXRsZVBvc2l0aW9uIjo1LCJEdXJhdGlvblBvc2l0aW9uIjo2LCJQZXJjZW50YWdlQ29tcGxldGVkUG9zaXRpb24iOjIsIlNwYWNpbmciOjUsIklzQmVsb3dUaW1lYmFuZCI6dHJ1ZSwiUGVyY2VudGFnZUNvbXBsZXRlU2hhcGVPcGFjaXR5IjozNSwiU2hhcGVTdHlsZSI6eyIkaWQiOiIyNzAiLCJNYXJnaW4iOnsiJHJlZiI6IjEwMiJ9LCJQYWRkaW5nIjp7IiRyZWYiOiIxMDMifSwiQmFja2dyb3VuZCI6eyIkaWQiOiIyNzEiLCJDb2xvciI6eyIkaWQiOiIyNzIiLCJBIjoyNTUsIlIiOjkxLCJHIjoxNTUsIkIiOjIxM319LCJJc1Zpc2libGUiOnRydWUsIldpZHRoIjowLjAsIkhlaWdodCI6MTYuMCwiQm9yZGVyU3R5bGUiOnsiJGlkIjoiMjczIiwiTGluZUNvbG9yIjp7IiRyZWYiOiIxMDUifSwiTGluZVdlaWdodCI6MC4wLCJMaW5lVHlwZSI6MCwiUGFyZW50U3R5bGUiOnsiJHJlZiI6IjEwNCJ9fSwiUGFyZW50U3R5bGUiOnsiJHJlZiI6IjEwMSJ9fSwiVGl0bGVTdHlsZSI6eyIkaWQiOiIyNzQiLCJGb250U2V0dGluZ3MiOnsiJGlkIjoiMjc1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I3NiIsIkxpbmVDb2xvciI6bnVsbCwiTGluZVdlaWdodCI6MC4wLCJMaW5lVHlwZSI6MCwiUGFyZW50U3R5bGUiOm51bGx9LCJQYXJlbnRTdHlsZSI6eyIkcmVmIjoiMTA3In19LCJEYXRlU3R5bGUiOnsiJGlkIjoiMjc3IiwiRm9udFNldHRpbmdzIjp7IiRpZCI6IjI3OC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c5IiwiTGluZUNvbG9yIjpudWxsLCJMaW5lV2VpZ2h0IjowLjAsIkxpbmVUeXBlIjowLCJQYXJlbnRTdHlsZSI6bnVsbH0sIlBhcmVudFN0eWxlIjp7IiRyZWYiOiIxMTQifX0sIkRhdGVGb3JtYXQiOnsiJHJlZiI6IjEyMSJ9LCJJc1Zpc2libGUiOnRydWUsIlBhcmVudFN0eWxlIjp7IiRyZWYiOiI4MCJ9fSwiSW5kZXgiOjMsIlNtYXJ0RHVyYXRpb25BY3RpdmF0ZWQiOmZhbHNlLCJEYXRlRm9ybWF0Ijp7IiRyZWYiOiIxMjEifSwiSWQiOiIxYmQzZDMzZi02MzJiLTRmZmItYTU2Ny0yMmQwOTZmYzBhZDUiLCJJbXBvcnRJZCI6bnVsbCwiVGl0bGUiOiJNaWdyYcOnYW8gZGUgRGFkb3MgXFwgQXJyYW5xdWUgZGUgU2lzdGVtYSBcXCBBY29tcGFuaGFtZW50byAiLCJOb3RlIjpudWxsLCJIeXBlcmxpbmsiOm51bGwsIklzQ2hhbmdlZCI6ZmFsc2UsIklzTmV3IjpmYWxzZX1dLCJNc1Byb2plY3RJdGVtc1RyZWUiOnsiJGlkIjoiMjgwIiwiUm9vdCI6eyJJbXBvcnRJZCI6bnVsbCwiSXNJbXBvcnRlZCI6ZmFsc2UsIkNoaWxkcmVuIjpbXX19LCJNZXRhZGF0YSI6eyIkaWQiOiIyODEifSwiU2V0dGluZ3MiOnsiJGlkIjoiMjgyIiwiSW1wYU9wdGlvbnMiOnsiJGlkIjoiMjgzIiwiTGVmdFRvUmlnaHQiOmZhbHNlLCJQYXlsb2FkT3B0aW9ucyI6Mn0sIlVzZUNvbXByZXNzaW9uIjpmYWxzZSwiQ29tcHJlc2lvblBlcmNlbnRhZ2UiOjAuMCwiSW5hY3RpdmVJbnRlcnZhbFdpZHRoVGhyZXNob2xkIjowLjAsIkluYWN0aXZlSW50ZXJ2YWxXaWR0aCI6MC4wLCJTcGxpdFRhc2tzIjpmYWxzZSwiVXNlQ2x1c3RlciI6ZmFsc2UsIkVwc2lsb24iOjAuMCwiTWluUG9pbnRzVG9Gb3JtQUNsdXN0ZXIiOjAsIkdlbmVyYXRlSW52aXNpYmxlU2hhcGVzIjpmYWxzZSwiU21hcnRUaW1lbGluZVRhc2tQZXJjZW50YWdlRml0IjpmYWxzZX0sIklzTmV3Ijp0cnVlLCJJbXBvcnRUeXBlIjowLCJGaWxlUGF0aCI6bnVsbCwiVGltZUNvbmZpZ3VyYXRpb24iOnsiJGlkIjoiMjg0IiwiVXNlVGltZSI6ZmFsc2UsIldvcmtEYXlTdGFydCI6IjAwOjAwOjAwIiwiV29ya0RheUVuZCI6IjIzOjU5OjAwIn19"/>
  <p:tag name="__MASTER" val="__part_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</Words>
  <Application>Microsoft Office PowerPoint</Application>
  <PresentationFormat>Widescreen</PresentationFormat>
  <Paragraphs>119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2014-11-18T23:21:56Z</dcterms:created>
  <dcterms:modified xsi:type="dcterms:W3CDTF">2017-05-29T16:35:15Z</dcterms:modified>
</cp:coreProperties>
</file>