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60" r:id="rId2"/>
    <p:sldId id="259" r:id="rId3"/>
    <p:sldId id="262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B6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66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2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4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0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0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9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1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6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2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0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4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13C49-45AE-4926-BFC9-EBF79FA12E5C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8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slideLayout" Target="../slideLayouts/slideLayout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tags" Target="../tags/tag122.xml"/><Relationship Id="rId21" Type="http://schemas.openxmlformats.org/officeDocument/2006/relationships/tags" Target="../tags/tag117.xml"/><Relationship Id="rId42" Type="http://schemas.openxmlformats.org/officeDocument/2006/relationships/tags" Target="../tags/tag138.xml"/><Relationship Id="rId47" Type="http://schemas.openxmlformats.org/officeDocument/2006/relationships/tags" Target="../tags/tag143.xml"/><Relationship Id="rId63" Type="http://schemas.openxmlformats.org/officeDocument/2006/relationships/tags" Target="../tags/tag159.xml"/><Relationship Id="rId68" Type="http://schemas.openxmlformats.org/officeDocument/2006/relationships/tags" Target="../tags/tag164.xml"/><Relationship Id="rId2" Type="http://schemas.openxmlformats.org/officeDocument/2006/relationships/tags" Target="../tags/tag98.xml"/><Relationship Id="rId16" Type="http://schemas.openxmlformats.org/officeDocument/2006/relationships/tags" Target="../tags/tag112.xml"/><Relationship Id="rId29" Type="http://schemas.openxmlformats.org/officeDocument/2006/relationships/tags" Target="../tags/tag125.xml"/><Relationship Id="rId11" Type="http://schemas.openxmlformats.org/officeDocument/2006/relationships/tags" Target="../tags/tag107.xml"/><Relationship Id="rId24" Type="http://schemas.openxmlformats.org/officeDocument/2006/relationships/tags" Target="../tags/tag120.xml"/><Relationship Id="rId32" Type="http://schemas.openxmlformats.org/officeDocument/2006/relationships/tags" Target="../tags/tag128.xml"/><Relationship Id="rId37" Type="http://schemas.openxmlformats.org/officeDocument/2006/relationships/tags" Target="../tags/tag133.xml"/><Relationship Id="rId40" Type="http://schemas.openxmlformats.org/officeDocument/2006/relationships/tags" Target="../tags/tag136.xml"/><Relationship Id="rId45" Type="http://schemas.openxmlformats.org/officeDocument/2006/relationships/tags" Target="../tags/tag141.xml"/><Relationship Id="rId53" Type="http://schemas.openxmlformats.org/officeDocument/2006/relationships/tags" Target="../tags/tag149.xml"/><Relationship Id="rId58" Type="http://schemas.openxmlformats.org/officeDocument/2006/relationships/tags" Target="../tags/tag154.xml"/><Relationship Id="rId66" Type="http://schemas.openxmlformats.org/officeDocument/2006/relationships/tags" Target="../tags/tag162.xml"/><Relationship Id="rId5" Type="http://schemas.openxmlformats.org/officeDocument/2006/relationships/tags" Target="../tags/tag101.xml"/><Relationship Id="rId61" Type="http://schemas.openxmlformats.org/officeDocument/2006/relationships/tags" Target="../tags/tag157.xml"/><Relationship Id="rId19" Type="http://schemas.openxmlformats.org/officeDocument/2006/relationships/tags" Target="../tags/tag115.xml"/><Relationship Id="rId14" Type="http://schemas.openxmlformats.org/officeDocument/2006/relationships/tags" Target="../tags/tag110.xml"/><Relationship Id="rId22" Type="http://schemas.openxmlformats.org/officeDocument/2006/relationships/tags" Target="../tags/tag118.xml"/><Relationship Id="rId27" Type="http://schemas.openxmlformats.org/officeDocument/2006/relationships/tags" Target="../tags/tag123.xml"/><Relationship Id="rId30" Type="http://schemas.openxmlformats.org/officeDocument/2006/relationships/tags" Target="../tags/tag126.xml"/><Relationship Id="rId35" Type="http://schemas.openxmlformats.org/officeDocument/2006/relationships/tags" Target="../tags/tag131.xml"/><Relationship Id="rId43" Type="http://schemas.openxmlformats.org/officeDocument/2006/relationships/tags" Target="../tags/tag139.xml"/><Relationship Id="rId48" Type="http://schemas.openxmlformats.org/officeDocument/2006/relationships/tags" Target="../tags/tag144.xml"/><Relationship Id="rId56" Type="http://schemas.openxmlformats.org/officeDocument/2006/relationships/tags" Target="../tags/tag152.xml"/><Relationship Id="rId64" Type="http://schemas.openxmlformats.org/officeDocument/2006/relationships/tags" Target="../tags/tag160.xml"/><Relationship Id="rId69" Type="http://schemas.openxmlformats.org/officeDocument/2006/relationships/tags" Target="../tags/tag165.xml"/><Relationship Id="rId8" Type="http://schemas.openxmlformats.org/officeDocument/2006/relationships/tags" Target="../tags/tag104.xml"/><Relationship Id="rId51" Type="http://schemas.openxmlformats.org/officeDocument/2006/relationships/tags" Target="../tags/tag147.xml"/><Relationship Id="rId72" Type="http://schemas.openxmlformats.org/officeDocument/2006/relationships/tags" Target="../tags/tag168.xml"/><Relationship Id="rId3" Type="http://schemas.openxmlformats.org/officeDocument/2006/relationships/tags" Target="../tags/tag99.xml"/><Relationship Id="rId12" Type="http://schemas.openxmlformats.org/officeDocument/2006/relationships/tags" Target="../tags/tag108.xml"/><Relationship Id="rId17" Type="http://schemas.openxmlformats.org/officeDocument/2006/relationships/tags" Target="../tags/tag113.xml"/><Relationship Id="rId25" Type="http://schemas.openxmlformats.org/officeDocument/2006/relationships/tags" Target="../tags/tag121.xml"/><Relationship Id="rId33" Type="http://schemas.openxmlformats.org/officeDocument/2006/relationships/tags" Target="../tags/tag129.xml"/><Relationship Id="rId38" Type="http://schemas.openxmlformats.org/officeDocument/2006/relationships/tags" Target="../tags/tag134.xml"/><Relationship Id="rId46" Type="http://schemas.openxmlformats.org/officeDocument/2006/relationships/tags" Target="../tags/tag142.xml"/><Relationship Id="rId59" Type="http://schemas.openxmlformats.org/officeDocument/2006/relationships/tags" Target="../tags/tag155.xml"/><Relationship Id="rId67" Type="http://schemas.openxmlformats.org/officeDocument/2006/relationships/tags" Target="../tags/tag163.xml"/><Relationship Id="rId20" Type="http://schemas.openxmlformats.org/officeDocument/2006/relationships/tags" Target="../tags/tag116.xml"/><Relationship Id="rId41" Type="http://schemas.openxmlformats.org/officeDocument/2006/relationships/tags" Target="../tags/tag137.xml"/><Relationship Id="rId54" Type="http://schemas.openxmlformats.org/officeDocument/2006/relationships/tags" Target="../tags/tag150.xml"/><Relationship Id="rId62" Type="http://schemas.openxmlformats.org/officeDocument/2006/relationships/tags" Target="../tags/tag158.xml"/><Relationship Id="rId70" Type="http://schemas.openxmlformats.org/officeDocument/2006/relationships/tags" Target="../tags/tag166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15" Type="http://schemas.openxmlformats.org/officeDocument/2006/relationships/tags" Target="../tags/tag111.xml"/><Relationship Id="rId23" Type="http://schemas.openxmlformats.org/officeDocument/2006/relationships/tags" Target="../tags/tag119.xml"/><Relationship Id="rId28" Type="http://schemas.openxmlformats.org/officeDocument/2006/relationships/tags" Target="../tags/tag124.xml"/><Relationship Id="rId36" Type="http://schemas.openxmlformats.org/officeDocument/2006/relationships/tags" Target="../tags/tag132.xml"/><Relationship Id="rId49" Type="http://schemas.openxmlformats.org/officeDocument/2006/relationships/tags" Target="../tags/tag145.xml"/><Relationship Id="rId57" Type="http://schemas.openxmlformats.org/officeDocument/2006/relationships/tags" Target="../tags/tag153.xml"/><Relationship Id="rId10" Type="http://schemas.openxmlformats.org/officeDocument/2006/relationships/tags" Target="../tags/tag106.xml"/><Relationship Id="rId31" Type="http://schemas.openxmlformats.org/officeDocument/2006/relationships/tags" Target="../tags/tag127.xml"/><Relationship Id="rId44" Type="http://schemas.openxmlformats.org/officeDocument/2006/relationships/tags" Target="../tags/tag140.xml"/><Relationship Id="rId52" Type="http://schemas.openxmlformats.org/officeDocument/2006/relationships/tags" Target="../tags/tag148.xml"/><Relationship Id="rId60" Type="http://schemas.openxmlformats.org/officeDocument/2006/relationships/tags" Target="../tags/tag156.xml"/><Relationship Id="rId65" Type="http://schemas.openxmlformats.org/officeDocument/2006/relationships/tags" Target="../tags/tag161.xml"/><Relationship Id="rId73" Type="http://schemas.openxmlformats.org/officeDocument/2006/relationships/slideLayout" Target="../slideLayouts/slideLayout7.xml"/><Relationship Id="rId4" Type="http://schemas.openxmlformats.org/officeDocument/2006/relationships/tags" Target="../tags/tag100.xml"/><Relationship Id="rId9" Type="http://schemas.openxmlformats.org/officeDocument/2006/relationships/tags" Target="../tags/tag105.xml"/><Relationship Id="rId13" Type="http://schemas.openxmlformats.org/officeDocument/2006/relationships/tags" Target="../tags/tag109.xml"/><Relationship Id="rId18" Type="http://schemas.openxmlformats.org/officeDocument/2006/relationships/tags" Target="../tags/tag114.xml"/><Relationship Id="rId39" Type="http://schemas.openxmlformats.org/officeDocument/2006/relationships/tags" Target="../tags/tag135.xml"/><Relationship Id="rId34" Type="http://schemas.openxmlformats.org/officeDocument/2006/relationships/tags" Target="../tags/tag130.xml"/><Relationship Id="rId50" Type="http://schemas.openxmlformats.org/officeDocument/2006/relationships/tags" Target="../tags/tag146.xml"/><Relationship Id="rId55" Type="http://schemas.openxmlformats.org/officeDocument/2006/relationships/tags" Target="../tags/tag151.xml"/><Relationship Id="rId7" Type="http://schemas.openxmlformats.org/officeDocument/2006/relationships/tags" Target="../tags/tag103.xml"/><Relationship Id="rId71" Type="http://schemas.openxmlformats.org/officeDocument/2006/relationships/tags" Target="../tags/tag167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tags" Target="../tags/tag285.xml"/><Relationship Id="rId21" Type="http://schemas.openxmlformats.org/officeDocument/2006/relationships/tags" Target="../tags/tag189.xml"/><Relationship Id="rId42" Type="http://schemas.openxmlformats.org/officeDocument/2006/relationships/tags" Target="../tags/tag210.xml"/><Relationship Id="rId63" Type="http://schemas.openxmlformats.org/officeDocument/2006/relationships/tags" Target="../tags/tag231.xml"/><Relationship Id="rId84" Type="http://schemas.openxmlformats.org/officeDocument/2006/relationships/tags" Target="../tags/tag252.xml"/><Relationship Id="rId138" Type="http://schemas.openxmlformats.org/officeDocument/2006/relationships/tags" Target="../tags/tag306.xml"/><Relationship Id="rId107" Type="http://schemas.openxmlformats.org/officeDocument/2006/relationships/tags" Target="../tags/tag275.xml"/><Relationship Id="rId11" Type="http://schemas.openxmlformats.org/officeDocument/2006/relationships/tags" Target="../tags/tag179.xml"/><Relationship Id="rId32" Type="http://schemas.openxmlformats.org/officeDocument/2006/relationships/tags" Target="../tags/tag200.xml"/><Relationship Id="rId53" Type="http://schemas.openxmlformats.org/officeDocument/2006/relationships/tags" Target="../tags/tag221.xml"/><Relationship Id="rId74" Type="http://schemas.openxmlformats.org/officeDocument/2006/relationships/tags" Target="../tags/tag242.xml"/><Relationship Id="rId128" Type="http://schemas.openxmlformats.org/officeDocument/2006/relationships/tags" Target="../tags/tag296.xml"/><Relationship Id="rId5" Type="http://schemas.openxmlformats.org/officeDocument/2006/relationships/tags" Target="../tags/tag173.xml"/><Relationship Id="rId90" Type="http://schemas.openxmlformats.org/officeDocument/2006/relationships/tags" Target="../tags/tag258.xml"/><Relationship Id="rId95" Type="http://schemas.openxmlformats.org/officeDocument/2006/relationships/tags" Target="../tags/tag263.xml"/><Relationship Id="rId22" Type="http://schemas.openxmlformats.org/officeDocument/2006/relationships/tags" Target="../tags/tag190.xml"/><Relationship Id="rId27" Type="http://schemas.openxmlformats.org/officeDocument/2006/relationships/tags" Target="../tags/tag195.xml"/><Relationship Id="rId43" Type="http://schemas.openxmlformats.org/officeDocument/2006/relationships/tags" Target="../tags/tag211.xml"/><Relationship Id="rId48" Type="http://schemas.openxmlformats.org/officeDocument/2006/relationships/tags" Target="../tags/tag216.xml"/><Relationship Id="rId64" Type="http://schemas.openxmlformats.org/officeDocument/2006/relationships/tags" Target="../tags/tag232.xml"/><Relationship Id="rId69" Type="http://schemas.openxmlformats.org/officeDocument/2006/relationships/tags" Target="../tags/tag237.xml"/><Relationship Id="rId113" Type="http://schemas.openxmlformats.org/officeDocument/2006/relationships/tags" Target="../tags/tag281.xml"/><Relationship Id="rId118" Type="http://schemas.openxmlformats.org/officeDocument/2006/relationships/tags" Target="../tags/tag286.xml"/><Relationship Id="rId134" Type="http://schemas.openxmlformats.org/officeDocument/2006/relationships/tags" Target="../tags/tag302.xml"/><Relationship Id="rId139" Type="http://schemas.openxmlformats.org/officeDocument/2006/relationships/tags" Target="../tags/tag307.xml"/><Relationship Id="rId80" Type="http://schemas.openxmlformats.org/officeDocument/2006/relationships/tags" Target="../tags/tag248.xml"/><Relationship Id="rId85" Type="http://schemas.openxmlformats.org/officeDocument/2006/relationships/tags" Target="../tags/tag253.xml"/><Relationship Id="rId12" Type="http://schemas.openxmlformats.org/officeDocument/2006/relationships/tags" Target="../tags/tag180.xml"/><Relationship Id="rId17" Type="http://schemas.openxmlformats.org/officeDocument/2006/relationships/tags" Target="../tags/tag185.xml"/><Relationship Id="rId33" Type="http://schemas.openxmlformats.org/officeDocument/2006/relationships/tags" Target="../tags/tag201.xml"/><Relationship Id="rId38" Type="http://schemas.openxmlformats.org/officeDocument/2006/relationships/tags" Target="../tags/tag206.xml"/><Relationship Id="rId59" Type="http://schemas.openxmlformats.org/officeDocument/2006/relationships/tags" Target="../tags/tag227.xml"/><Relationship Id="rId103" Type="http://schemas.openxmlformats.org/officeDocument/2006/relationships/tags" Target="../tags/tag271.xml"/><Relationship Id="rId108" Type="http://schemas.openxmlformats.org/officeDocument/2006/relationships/tags" Target="../tags/tag276.xml"/><Relationship Id="rId124" Type="http://schemas.openxmlformats.org/officeDocument/2006/relationships/tags" Target="../tags/tag292.xml"/><Relationship Id="rId129" Type="http://schemas.openxmlformats.org/officeDocument/2006/relationships/tags" Target="../tags/tag297.xml"/><Relationship Id="rId54" Type="http://schemas.openxmlformats.org/officeDocument/2006/relationships/tags" Target="../tags/tag222.xml"/><Relationship Id="rId70" Type="http://schemas.openxmlformats.org/officeDocument/2006/relationships/tags" Target="../tags/tag238.xml"/><Relationship Id="rId75" Type="http://schemas.openxmlformats.org/officeDocument/2006/relationships/tags" Target="../tags/tag243.xml"/><Relationship Id="rId91" Type="http://schemas.openxmlformats.org/officeDocument/2006/relationships/tags" Target="../tags/tag259.xml"/><Relationship Id="rId96" Type="http://schemas.openxmlformats.org/officeDocument/2006/relationships/tags" Target="../tags/tag264.xml"/><Relationship Id="rId140" Type="http://schemas.openxmlformats.org/officeDocument/2006/relationships/tags" Target="../tags/tag308.xml"/><Relationship Id="rId145" Type="http://schemas.openxmlformats.org/officeDocument/2006/relationships/tags" Target="../tags/tag313.xml"/><Relationship Id="rId1" Type="http://schemas.openxmlformats.org/officeDocument/2006/relationships/tags" Target="../tags/tag169.xml"/><Relationship Id="rId6" Type="http://schemas.openxmlformats.org/officeDocument/2006/relationships/tags" Target="../tags/tag174.xml"/><Relationship Id="rId23" Type="http://schemas.openxmlformats.org/officeDocument/2006/relationships/tags" Target="../tags/tag191.xml"/><Relationship Id="rId28" Type="http://schemas.openxmlformats.org/officeDocument/2006/relationships/tags" Target="../tags/tag196.xml"/><Relationship Id="rId49" Type="http://schemas.openxmlformats.org/officeDocument/2006/relationships/tags" Target="../tags/tag217.xml"/><Relationship Id="rId114" Type="http://schemas.openxmlformats.org/officeDocument/2006/relationships/tags" Target="../tags/tag282.xml"/><Relationship Id="rId119" Type="http://schemas.openxmlformats.org/officeDocument/2006/relationships/tags" Target="../tags/tag287.xml"/><Relationship Id="rId44" Type="http://schemas.openxmlformats.org/officeDocument/2006/relationships/tags" Target="../tags/tag212.xml"/><Relationship Id="rId60" Type="http://schemas.openxmlformats.org/officeDocument/2006/relationships/tags" Target="../tags/tag228.xml"/><Relationship Id="rId65" Type="http://schemas.openxmlformats.org/officeDocument/2006/relationships/tags" Target="../tags/tag233.xml"/><Relationship Id="rId81" Type="http://schemas.openxmlformats.org/officeDocument/2006/relationships/tags" Target="../tags/tag249.xml"/><Relationship Id="rId86" Type="http://schemas.openxmlformats.org/officeDocument/2006/relationships/tags" Target="../tags/tag254.xml"/><Relationship Id="rId130" Type="http://schemas.openxmlformats.org/officeDocument/2006/relationships/tags" Target="../tags/tag298.xml"/><Relationship Id="rId135" Type="http://schemas.openxmlformats.org/officeDocument/2006/relationships/tags" Target="../tags/tag303.xml"/><Relationship Id="rId13" Type="http://schemas.openxmlformats.org/officeDocument/2006/relationships/tags" Target="../tags/tag181.xml"/><Relationship Id="rId18" Type="http://schemas.openxmlformats.org/officeDocument/2006/relationships/tags" Target="../tags/tag186.xml"/><Relationship Id="rId39" Type="http://schemas.openxmlformats.org/officeDocument/2006/relationships/tags" Target="../tags/tag207.xml"/><Relationship Id="rId109" Type="http://schemas.openxmlformats.org/officeDocument/2006/relationships/tags" Target="../tags/tag277.xml"/><Relationship Id="rId34" Type="http://schemas.openxmlformats.org/officeDocument/2006/relationships/tags" Target="../tags/tag202.xml"/><Relationship Id="rId50" Type="http://schemas.openxmlformats.org/officeDocument/2006/relationships/tags" Target="../tags/tag218.xml"/><Relationship Id="rId55" Type="http://schemas.openxmlformats.org/officeDocument/2006/relationships/tags" Target="../tags/tag223.xml"/><Relationship Id="rId76" Type="http://schemas.openxmlformats.org/officeDocument/2006/relationships/tags" Target="../tags/tag244.xml"/><Relationship Id="rId97" Type="http://schemas.openxmlformats.org/officeDocument/2006/relationships/tags" Target="../tags/tag265.xml"/><Relationship Id="rId104" Type="http://schemas.openxmlformats.org/officeDocument/2006/relationships/tags" Target="../tags/tag272.xml"/><Relationship Id="rId120" Type="http://schemas.openxmlformats.org/officeDocument/2006/relationships/tags" Target="../tags/tag288.xml"/><Relationship Id="rId125" Type="http://schemas.openxmlformats.org/officeDocument/2006/relationships/tags" Target="../tags/tag293.xml"/><Relationship Id="rId141" Type="http://schemas.openxmlformats.org/officeDocument/2006/relationships/tags" Target="../tags/tag309.xml"/><Relationship Id="rId146" Type="http://schemas.openxmlformats.org/officeDocument/2006/relationships/tags" Target="../tags/tag314.xml"/><Relationship Id="rId7" Type="http://schemas.openxmlformats.org/officeDocument/2006/relationships/tags" Target="../tags/tag175.xml"/><Relationship Id="rId71" Type="http://schemas.openxmlformats.org/officeDocument/2006/relationships/tags" Target="../tags/tag239.xml"/><Relationship Id="rId92" Type="http://schemas.openxmlformats.org/officeDocument/2006/relationships/tags" Target="../tags/tag260.xml"/><Relationship Id="rId2" Type="http://schemas.openxmlformats.org/officeDocument/2006/relationships/tags" Target="../tags/tag170.xml"/><Relationship Id="rId29" Type="http://schemas.openxmlformats.org/officeDocument/2006/relationships/tags" Target="../tags/tag197.xml"/><Relationship Id="rId24" Type="http://schemas.openxmlformats.org/officeDocument/2006/relationships/tags" Target="../tags/tag192.xml"/><Relationship Id="rId40" Type="http://schemas.openxmlformats.org/officeDocument/2006/relationships/tags" Target="../tags/tag208.xml"/><Relationship Id="rId45" Type="http://schemas.openxmlformats.org/officeDocument/2006/relationships/tags" Target="../tags/tag213.xml"/><Relationship Id="rId66" Type="http://schemas.openxmlformats.org/officeDocument/2006/relationships/tags" Target="../tags/tag234.xml"/><Relationship Id="rId87" Type="http://schemas.openxmlformats.org/officeDocument/2006/relationships/tags" Target="../tags/tag255.xml"/><Relationship Id="rId110" Type="http://schemas.openxmlformats.org/officeDocument/2006/relationships/tags" Target="../tags/tag278.xml"/><Relationship Id="rId115" Type="http://schemas.openxmlformats.org/officeDocument/2006/relationships/tags" Target="../tags/tag283.xml"/><Relationship Id="rId131" Type="http://schemas.openxmlformats.org/officeDocument/2006/relationships/tags" Target="../tags/tag299.xml"/><Relationship Id="rId136" Type="http://schemas.openxmlformats.org/officeDocument/2006/relationships/tags" Target="../tags/tag304.xml"/><Relationship Id="rId61" Type="http://schemas.openxmlformats.org/officeDocument/2006/relationships/tags" Target="../tags/tag229.xml"/><Relationship Id="rId82" Type="http://schemas.openxmlformats.org/officeDocument/2006/relationships/tags" Target="../tags/tag250.xml"/><Relationship Id="rId19" Type="http://schemas.openxmlformats.org/officeDocument/2006/relationships/tags" Target="../tags/tag187.xml"/><Relationship Id="rId14" Type="http://schemas.openxmlformats.org/officeDocument/2006/relationships/tags" Target="../tags/tag182.xml"/><Relationship Id="rId30" Type="http://schemas.openxmlformats.org/officeDocument/2006/relationships/tags" Target="../tags/tag198.xml"/><Relationship Id="rId35" Type="http://schemas.openxmlformats.org/officeDocument/2006/relationships/tags" Target="../tags/tag203.xml"/><Relationship Id="rId56" Type="http://schemas.openxmlformats.org/officeDocument/2006/relationships/tags" Target="../tags/tag224.xml"/><Relationship Id="rId77" Type="http://schemas.openxmlformats.org/officeDocument/2006/relationships/tags" Target="../tags/tag245.xml"/><Relationship Id="rId100" Type="http://schemas.openxmlformats.org/officeDocument/2006/relationships/tags" Target="../tags/tag268.xml"/><Relationship Id="rId105" Type="http://schemas.openxmlformats.org/officeDocument/2006/relationships/tags" Target="../tags/tag273.xml"/><Relationship Id="rId126" Type="http://schemas.openxmlformats.org/officeDocument/2006/relationships/tags" Target="../tags/tag294.xml"/><Relationship Id="rId147" Type="http://schemas.openxmlformats.org/officeDocument/2006/relationships/tags" Target="../tags/tag315.xml"/><Relationship Id="rId8" Type="http://schemas.openxmlformats.org/officeDocument/2006/relationships/tags" Target="../tags/tag176.xml"/><Relationship Id="rId51" Type="http://schemas.openxmlformats.org/officeDocument/2006/relationships/tags" Target="../tags/tag219.xml"/><Relationship Id="rId72" Type="http://schemas.openxmlformats.org/officeDocument/2006/relationships/tags" Target="../tags/tag240.xml"/><Relationship Id="rId93" Type="http://schemas.openxmlformats.org/officeDocument/2006/relationships/tags" Target="../tags/tag261.xml"/><Relationship Id="rId98" Type="http://schemas.openxmlformats.org/officeDocument/2006/relationships/tags" Target="../tags/tag266.xml"/><Relationship Id="rId121" Type="http://schemas.openxmlformats.org/officeDocument/2006/relationships/tags" Target="../tags/tag289.xml"/><Relationship Id="rId142" Type="http://schemas.openxmlformats.org/officeDocument/2006/relationships/tags" Target="../tags/tag310.xml"/><Relationship Id="rId3" Type="http://schemas.openxmlformats.org/officeDocument/2006/relationships/tags" Target="../tags/tag171.xml"/><Relationship Id="rId25" Type="http://schemas.openxmlformats.org/officeDocument/2006/relationships/tags" Target="../tags/tag193.xml"/><Relationship Id="rId46" Type="http://schemas.openxmlformats.org/officeDocument/2006/relationships/tags" Target="../tags/tag214.xml"/><Relationship Id="rId67" Type="http://schemas.openxmlformats.org/officeDocument/2006/relationships/tags" Target="../tags/tag235.xml"/><Relationship Id="rId116" Type="http://schemas.openxmlformats.org/officeDocument/2006/relationships/tags" Target="../tags/tag284.xml"/><Relationship Id="rId137" Type="http://schemas.openxmlformats.org/officeDocument/2006/relationships/tags" Target="../tags/tag305.xml"/><Relationship Id="rId20" Type="http://schemas.openxmlformats.org/officeDocument/2006/relationships/tags" Target="../tags/tag188.xml"/><Relationship Id="rId41" Type="http://schemas.openxmlformats.org/officeDocument/2006/relationships/tags" Target="../tags/tag209.xml"/><Relationship Id="rId62" Type="http://schemas.openxmlformats.org/officeDocument/2006/relationships/tags" Target="../tags/tag230.xml"/><Relationship Id="rId83" Type="http://schemas.openxmlformats.org/officeDocument/2006/relationships/tags" Target="../tags/tag251.xml"/><Relationship Id="rId88" Type="http://schemas.openxmlformats.org/officeDocument/2006/relationships/tags" Target="../tags/tag256.xml"/><Relationship Id="rId111" Type="http://schemas.openxmlformats.org/officeDocument/2006/relationships/tags" Target="../tags/tag279.xml"/><Relationship Id="rId132" Type="http://schemas.openxmlformats.org/officeDocument/2006/relationships/tags" Target="../tags/tag300.xml"/><Relationship Id="rId15" Type="http://schemas.openxmlformats.org/officeDocument/2006/relationships/tags" Target="../tags/tag183.xml"/><Relationship Id="rId36" Type="http://schemas.openxmlformats.org/officeDocument/2006/relationships/tags" Target="../tags/tag204.xml"/><Relationship Id="rId57" Type="http://schemas.openxmlformats.org/officeDocument/2006/relationships/tags" Target="../tags/tag225.xml"/><Relationship Id="rId106" Type="http://schemas.openxmlformats.org/officeDocument/2006/relationships/tags" Target="../tags/tag274.xml"/><Relationship Id="rId127" Type="http://schemas.openxmlformats.org/officeDocument/2006/relationships/tags" Target="../tags/tag295.xml"/><Relationship Id="rId10" Type="http://schemas.openxmlformats.org/officeDocument/2006/relationships/tags" Target="../tags/tag178.xml"/><Relationship Id="rId31" Type="http://schemas.openxmlformats.org/officeDocument/2006/relationships/tags" Target="../tags/tag199.xml"/><Relationship Id="rId52" Type="http://schemas.openxmlformats.org/officeDocument/2006/relationships/tags" Target="../tags/tag220.xml"/><Relationship Id="rId73" Type="http://schemas.openxmlformats.org/officeDocument/2006/relationships/tags" Target="../tags/tag241.xml"/><Relationship Id="rId78" Type="http://schemas.openxmlformats.org/officeDocument/2006/relationships/tags" Target="../tags/tag246.xml"/><Relationship Id="rId94" Type="http://schemas.openxmlformats.org/officeDocument/2006/relationships/tags" Target="../tags/tag262.xml"/><Relationship Id="rId99" Type="http://schemas.openxmlformats.org/officeDocument/2006/relationships/tags" Target="../tags/tag267.xml"/><Relationship Id="rId101" Type="http://schemas.openxmlformats.org/officeDocument/2006/relationships/tags" Target="../tags/tag269.xml"/><Relationship Id="rId122" Type="http://schemas.openxmlformats.org/officeDocument/2006/relationships/tags" Target="../tags/tag290.xml"/><Relationship Id="rId143" Type="http://schemas.openxmlformats.org/officeDocument/2006/relationships/tags" Target="../tags/tag311.xml"/><Relationship Id="rId148" Type="http://schemas.openxmlformats.org/officeDocument/2006/relationships/slideLayout" Target="../slideLayouts/slideLayout7.xml"/><Relationship Id="rId4" Type="http://schemas.openxmlformats.org/officeDocument/2006/relationships/tags" Target="../tags/tag172.xml"/><Relationship Id="rId9" Type="http://schemas.openxmlformats.org/officeDocument/2006/relationships/tags" Target="../tags/tag177.xml"/><Relationship Id="rId26" Type="http://schemas.openxmlformats.org/officeDocument/2006/relationships/tags" Target="../tags/tag194.xml"/><Relationship Id="rId47" Type="http://schemas.openxmlformats.org/officeDocument/2006/relationships/tags" Target="../tags/tag215.xml"/><Relationship Id="rId68" Type="http://schemas.openxmlformats.org/officeDocument/2006/relationships/tags" Target="../tags/tag236.xml"/><Relationship Id="rId89" Type="http://schemas.openxmlformats.org/officeDocument/2006/relationships/tags" Target="../tags/tag257.xml"/><Relationship Id="rId112" Type="http://schemas.openxmlformats.org/officeDocument/2006/relationships/tags" Target="../tags/tag280.xml"/><Relationship Id="rId133" Type="http://schemas.openxmlformats.org/officeDocument/2006/relationships/tags" Target="../tags/tag301.xml"/><Relationship Id="rId16" Type="http://schemas.openxmlformats.org/officeDocument/2006/relationships/tags" Target="../tags/tag184.xml"/><Relationship Id="rId37" Type="http://schemas.openxmlformats.org/officeDocument/2006/relationships/tags" Target="../tags/tag205.xml"/><Relationship Id="rId58" Type="http://schemas.openxmlformats.org/officeDocument/2006/relationships/tags" Target="../tags/tag226.xml"/><Relationship Id="rId79" Type="http://schemas.openxmlformats.org/officeDocument/2006/relationships/tags" Target="../tags/tag247.xml"/><Relationship Id="rId102" Type="http://schemas.openxmlformats.org/officeDocument/2006/relationships/tags" Target="../tags/tag270.xml"/><Relationship Id="rId123" Type="http://schemas.openxmlformats.org/officeDocument/2006/relationships/tags" Target="../tags/tag291.xml"/><Relationship Id="rId144" Type="http://schemas.openxmlformats.org/officeDocument/2006/relationships/tags" Target="../tags/tag3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B5E3A0-D311-4763-B14D-E1AFC32B79A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989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2000">
              <a:schemeClr val="accent3">
                <a:lumMod val="20000"/>
                <a:lumOff val="80000"/>
              </a:schemeClr>
            </a:gs>
            <a:gs pos="3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32" name="OTLSHAPE_T_0291dbf737bb4c1b93bfa27fb628999a_HorizontalConnector1">
            <a:extLst>
              <a:ext uri="{FF2B5EF4-FFF2-40B4-BE49-F238E27FC236}">
                <a16:creationId xmlns:a16="http://schemas.microsoft.com/office/drawing/2014/main" id="{11321C48-7EB2-4C2D-A65E-F1F7B6637D95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922486" y="4287943"/>
            <a:ext cx="8133425" cy="0"/>
          </a:xfrm>
          <a:prstGeom prst="line">
            <a:avLst/>
          </a:prstGeom>
          <a:ln w="4763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1" name="OTLSHAPE_T_803e6129920a442a84730b06d4070ddc_HorizontalConnector1">
            <a:extLst>
              <a:ext uri="{FF2B5EF4-FFF2-40B4-BE49-F238E27FC236}">
                <a16:creationId xmlns:a16="http://schemas.microsoft.com/office/drawing/2014/main" id="{7B5C39AE-616F-4B04-95A1-D7BAC2BA0E9D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2007235" y="4021243"/>
            <a:ext cx="3262744" cy="0"/>
          </a:xfrm>
          <a:prstGeom prst="line">
            <a:avLst/>
          </a:prstGeom>
          <a:ln w="4763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0" name="OTLSHAPE_T_e67bf6d7c15f472a906dd2961ae0ba59_HorizontalConnector1">
            <a:extLst>
              <a:ext uri="{FF2B5EF4-FFF2-40B4-BE49-F238E27FC236}">
                <a16:creationId xmlns:a16="http://schemas.microsoft.com/office/drawing/2014/main" id="{FC2A4F3E-FD6A-4DFD-88C6-A3C38F65410B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1721231" y="3754543"/>
            <a:ext cx="2516221" cy="0"/>
          </a:xfrm>
          <a:prstGeom prst="line">
            <a:avLst/>
          </a:prstGeom>
          <a:ln w="4763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9" name="OTLSHAPE_T_2d90bb96996a4b6b9e58062f839f0542_HorizontalConnector1">
            <a:extLst>
              <a:ext uri="{FF2B5EF4-FFF2-40B4-BE49-F238E27FC236}">
                <a16:creationId xmlns:a16="http://schemas.microsoft.com/office/drawing/2014/main" id="{C1E529B0-8210-40C5-B6AD-C2B75B79D1C5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1216872" y="3487843"/>
            <a:ext cx="2538734" cy="0"/>
          </a:xfrm>
          <a:prstGeom prst="line">
            <a:avLst/>
          </a:prstGeom>
          <a:ln w="4763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8" name="OTLSHAPE_T_fb5f240987fb470d9910c53942e86a93_HorizontalConnector1">
            <a:extLst>
              <a:ext uri="{FF2B5EF4-FFF2-40B4-BE49-F238E27FC236}">
                <a16:creationId xmlns:a16="http://schemas.microsoft.com/office/drawing/2014/main" id="{C3CE48E8-24F5-41B4-A62D-6F67B926A567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898610" y="3221143"/>
            <a:ext cx="1755634" cy="0"/>
          </a:xfrm>
          <a:prstGeom prst="line">
            <a:avLst/>
          </a:prstGeom>
          <a:ln w="4763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7" name="OTLSHAPE_T_acc26ad996d54a3db349c5d414400c5c_HorizontalConnector1">
            <a:extLst>
              <a:ext uri="{FF2B5EF4-FFF2-40B4-BE49-F238E27FC236}">
                <a16:creationId xmlns:a16="http://schemas.microsoft.com/office/drawing/2014/main" id="{0B8B1B57-821D-43BC-9DC0-CAE9E3644B89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659299" y="2954443"/>
            <a:ext cx="1581934" cy="0"/>
          </a:xfrm>
          <a:prstGeom prst="line">
            <a:avLst/>
          </a:prstGeom>
          <a:ln w="4763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6" name="OTLSHAPE_M_1efe3f3b4c654e309e85d78cbfcfe884_Connector1">
            <a:extLst>
              <a:ext uri="{FF2B5EF4-FFF2-40B4-BE49-F238E27FC236}">
                <a16:creationId xmlns:a16="http://schemas.microsoft.com/office/drawing/2014/main" id="{4AC74583-3A03-43F8-BC1E-1363AA79243B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9131049" y="2095500"/>
            <a:ext cx="0" cy="442172"/>
          </a:xfrm>
          <a:prstGeom prst="line">
            <a:avLst/>
          </a:prstGeom>
          <a:ln w="4763" cap="flat" cmpd="sng" algn="ctr">
            <a:solidFill>
              <a:srgbClr val="EA161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5" name="OTLSHAPE_M_450c7db8387b450f980d8ef4335fdf31_Connector1">
            <a:extLst>
              <a:ext uri="{FF2B5EF4-FFF2-40B4-BE49-F238E27FC236}">
                <a16:creationId xmlns:a16="http://schemas.microsoft.com/office/drawing/2014/main" id="{EDB00D3D-182E-45D7-97BC-D0F3C204F5F7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8786873" y="1272328"/>
            <a:ext cx="0" cy="442172"/>
          </a:xfrm>
          <a:prstGeom prst="line">
            <a:avLst/>
          </a:prstGeom>
          <a:ln w="4763" cap="flat" cmpd="sng" algn="ctr">
            <a:solidFill>
              <a:srgbClr val="1AAA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4" name="OTLSHAPE_M_ba3d1866e61443d2824954dee13202fc_Connector1">
            <a:extLst>
              <a:ext uri="{FF2B5EF4-FFF2-40B4-BE49-F238E27FC236}">
                <a16:creationId xmlns:a16="http://schemas.microsoft.com/office/drawing/2014/main" id="{D9D70B9E-2763-42DB-BCED-09AD37211CCD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5276281" y="1240578"/>
            <a:ext cx="0" cy="473922"/>
          </a:xfrm>
          <a:prstGeom prst="line">
            <a:avLst/>
          </a:prstGeom>
          <a:ln w="4763" cap="flat" cmpd="sng" algn="ctr">
            <a:solidFill>
              <a:srgbClr val="FEBA0A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3" name="OTLSHAPE_M_c9d02206176b42aa8f47a833fa3e7abd_Connector2">
            <a:extLst>
              <a:ext uri="{FF2B5EF4-FFF2-40B4-BE49-F238E27FC236}">
                <a16:creationId xmlns:a16="http://schemas.microsoft.com/office/drawing/2014/main" id="{FFCEF63E-F456-47B4-8646-FAAFBB6E5198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4243754" y="1299125"/>
            <a:ext cx="0" cy="415375"/>
          </a:xfrm>
          <a:prstGeom prst="line">
            <a:avLst/>
          </a:prstGeom>
          <a:ln w="4763" cap="flat" cmpd="sng" algn="ctr">
            <a:solidFill>
              <a:srgbClr val="FEBA0A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2" name="OTLSHAPE_M_c9d02206176b42aa8f47a833fa3e7abd_Connector1">
            <a:extLst>
              <a:ext uri="{FF2B5EF4-FFF2-40B4-BE49-F238E27FC236}">
                <a16:creationId xmlns:a16="http://schemas.microsoft.com/office/drawing/2014/main" id="{A7497201-0FF7-4B21-852D-CA9DFB33A679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4243754" y="788035"/>
            <a:ext cx="0" cy="340571"/>
          </a:xfrm>
          <a:prstGeom prst="line">
            <a:avLst/>
          </a:prstGeom>
          <a:ln w="4763" cap="flat" cmpd="sng" algn="ctr">
            <a:solidFill>
              <a:srgbClr val="FEBA0A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1" name="OTLSHAPE_M_1275c1619a564039ba0fdbcfde345c7e_Connector2">
            <a:extLst>
              <a:ext uri="{FF2B5EF4-FFF2-40B4-BE49-F238E27FC236}">
                <a16:creationId xmlns:a16="http://schemas.microsoft.com/office/drawing/2014/main" id="{99EDF3CD-BD87-453D-A17C-139779307B4D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3761908" y="1299125"/>
            <a:ext cx="0" cy="415375"/>
          </a:xfrm>
          <a:prstGeom prst="line">
            <a:avLst/>
          </a:prstGeom>
          <a:ln w="4763" cap="flat" cmpd="sng" algn="ctr">
            <a:solidFill>
              <a:srgbClr val="FEBA0A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0" name="OTLSHAPE_M_1275c1619a564039ba0fdbcfde345c7e_Connector1">
            <a:extLst>
              <a:ext uri="{FF2B5EF4-FFF2-40B4-BE49-F238E27FC236}">
                <a16:creationId xmlns:a16="http://schemas.microsoft.com/office/drawing/2014/main" id="{4D07D12F-0FAF-4EC9-840F-823E6ED07D47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3761908" y="335492"/>
            <a:ext cx="0" cy="793114"/>
          </a:xfrm>
          <a:prstGeom prst="line">
            <a:avLst/>
          </a:prstGeom>
          <a:ln w="4763" cap="flat" cmpd="sng" algn="ctr">
            <a:solidFill>
              <a:srgbClr val="FEBA0A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9" name="OTLSHAPE_M_519cf47997424653984a406292480162_Connector1">
            <a:extLst>
              <a:ext uri="{FF2B5EF4-FFF2-40B4-BE49-F238E27FC236}">
                <a16:creationId xmlns:a16="http://schemas.microsoft.com/office/drawing/2014/main" id="{D988D922-E079-452A-AD6D-66A30C141E72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2316370" y="1240578"/>
            <a:ext cx="0" cy="473922"/>
          </a:xfrm>
          <a:prstGeom prst="line">
            <a:avLst/>
          </a:prstGeom>
          <a:ln w="4763" cap="flat" cmpd="sng" algn="ctr">
            <a:solidFill>
              <a:srgbClr val="FEBA0A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4" name="OTLSHAPE_TB_00000000000000000000000000000000_LeftEndCaps">
            <a:extLst>
              <a:ext uri="{FF2B5EF4-FFF2-40B4-BE49-F238E27FC236}">
                <a16:creationId xmlns:a16="http://schemas.microsoft.com/office/drawing/2014/main" id="{C4E686AF-DCB5-4166-9860-2658CE574158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317500" y="1765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pt-PT" b="1" spc="-38">
                <a:solidFill>
                  <a:srgbClr val="C0504D"/>
                </a:solidFill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3805" name="OTLSHAPE_TB_00000000000000000000000000000000_RightEndCaps">
            <a:extLst>
              <a:ext uri="{FF2B5EF4-FFF2-40B4-BE49-F238E27FC236}">
                <a16:creationId xmlns:a16="http://schemas.microsoft.com/office/drawing/2014/main" id="{D1CF11D6-B47E-466A-9C25-B0AA33AF257E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11411034" y="1765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pt-PT" b="1" spc="-38">
                <a:solidFill>
                  <a:srgbClr val="C0504D"/>
                </a:solidFill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3806" name="OTLSHAPE_TB_00000000000000000000000000000000_ScaleContainer">
            <a:extLst>
              <a:ext uri="{FF2B5EF4-FFF2-40B4-BE49-F238E27FC236}">
                <a16:creationId xmlns:a16="http://schemas.microsoft.com/office/drawing/2014/main" id="{CB79700B-E9DE-4324-BE75-38DA07D075F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933365" y="1714500"/>
            <a:ext cx="103378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07" name="OTLSHAPE_TB_00000000000000000000000000000000_ElapsedTime">
            <a:extLst>
              <a:ext uri="{FF2B5EF4-FFF2-40B4-BE49-F238E27FC236}">
                <a16:creationId xmlns:a16="http://schemas.microsoft.com/office/drawing/2014/main" id="{1DE89C67-7769-43C3-9B75-A48722E2FB53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933365" y="2019300"/>
            <a:ext cx="81153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08" name="OTLSHAPE_TB_00000000000000000000000000000000_TodayMarkerShape" hidden="1">
            <a:extLst>
              <a:ext uri="{FF2B5EF4-FFF2-40B4-BE49-F238E27FC236}">
                <a16:creationId xmlns:a16="http://schemas.microsoft.com/office/drawing/2014/main" id="{79EF2E6D-6892-4E07-9EE6-C5DC3CA3517D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8994191" y="2095500"/>
            <a:ext cx="108857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09" name="OTLSHAPE_TB_00000000000000000000000000000000_TodayMarkerText" hidden="1">
            <a:extLst>
              <a:ext uri="{FF2B5EF4-FFF2-40B4-BE49-F238E27FC236}">
                <a16:creationId xmlns:a16="http://schemas.microsoft.com/office/drawing/2014/main" id="{28D2CB27-52D6-44AF-B81D-C6781D595A92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8904835" y="2222500"/>
            <a:ext cx="2921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pt-PT" sz="1200">
                <a:solidFill>
                  <a:schemeClr val="dk1"/>
                </a:solidFill>
                <a:latin typeface="Calibri" panose="020F0502020204030204" pitchFamily="34" charset="0"/>
              </a:rPr>
              <a:t>Hoje</a:t>
            </a:r>
          </a:p>
        </p:txBody>
      </p:sp>
      <p:sp>
        <p:nvSpPr>
          <p:cNvPr id="3810" name="OTLSHAPE_TB_00000000000000000000000000000000_TimescaleInterval1">
            <a:extLst>
              <a:ext uri="{FF2B5EF4-FFF2-40B4-BE49-F238E27FC236}">
                <a16:creationId xmlns:a16="http://schemas.microsoft.com/office/drawing/2014/main" id="{6955F608-A116-4C8D-9853-014FD09743E3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996865" y="1811973"/>
            <a:ext cx="5588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pt-PT" sz="1200" spc="-8">
                <a:solidFill>
                  <a:schemeClr val="lt1"/>
                </a:solidFill>
                <a:latin typeface="Calibri" panose="020F0502020204030204" pitchFamily="34" charset="0"/>
              </a:rPr>
              <a:t>fevereiro</a:t>
            </a:r>
          </a:p>
        </p:txBody>
      </p:sp>
      <p:cxnSp>
        <p:nvCxnSpPr>
          <p:cNvPr id="3811" name="OTLSHAPE_TB_00000000000000000000000000000000_Separator1">
            <a:extLst>
              <a:ext uri="{FF2B5EF4-FFF2-40B4-BE49-F238E27FC236}">
                <a16:creationId xmlns:a16="http://schemas.microsoft.com/office/drawing/2014/main" id="{0BB677ED-3F2D-4471-AFCD-527989468DE0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2860748" y="1803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2" name="OTLSHAPE_TB_00000000000000000000000000000000_TimescaleInterval2">
            <a:extLst>
              <a:ext uri="{FF2B5EF4-FFF2-40B4-BE49-F238E27FC236}">
                <a16:creationId xmlns:a16="http://schemas.microsoft.com/office/drawing/2014/main" id="{87946487-ED0A-490A-B4C4-602F936AAEE0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2924249" y="1811973"/>
            <a:ext cx="3937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pt-PT" sz="1200" spc="-14">
                <a:solidFill>
                  <a:schemeClr val="lt1"/>
                </a:solidFill>
                <a:latin typeface="Calibri" panose="020F0502020204030204" pitchFamily="34" charset="0"/>
              </a:rPr>
              <a:t>março</a:t>
            </a:r>
          </a:p>
        </p:txBody>
      </p:sp>
      <p:cxnSp>
        <p:nvCxnSpPr>
          <p:cNvPr id="3813" name="OTLSHAPE_TB_00000000000000000000000000000000_Separator2">
            <a:extLst>
              <a:ext uri="{FF2B5EF4-FFF2-40B4-BE49-F238E27FC236}">
                <a16:creationId xmlns:a16="http://schemas.microsoft.com/office/drawing/2014/main" id="{8E783C6F-9D9E-43B9-B004-DA6C5E2514A3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4994637" y="1803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4" name="OTLSHAPE_TB_00000000000000000000000000000000_TimescaleInterval3">
            <a:extLst>
              <a:ext uri="{FF2B5EF4-FFF2-40B4-BE49-F238E27FC236}">
                <a16:creationId xmlns:a16="http://schemas.microsoft.com/office/drawing/2014/main" id="{0F09EFA5-87C6-4411-953F-E2CA289490C8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5058138" y="1811973"/>
            <a:ext cx="2794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pt-PT" sz="1200" spc="-12">
                <a:solidFill>
                  <a:schemeClr val="lt1"/>
                </a:solidFill>
                <a:latin typeface="Calibri" panose="020F0502020204030204" pitchFamily="34" charset="0"/>
              </a:rPr>
              <a:t>abril</a:t>
            </a:r>
          </a:p>
        </p:txBody>
      </p:sp>
      <p:cxnSp>
        <p:nvCxnSpPr>
          <p:cNvPr id="3815" name="OTLSHAPE_TB_00000000000000000000000000000000_Separator3">
            <a:extLst>
              <a:ext uri="{FF2B5EF4-FFF2-40B4-BE49-F238E27FC236}">
                <a16:creationId xmlns:a16="http://schemas.microsoft.com/office/drawing/2014/main" id="{E405841A-BF73-4783-84D4-37D4F44E9A14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7059692" y="1803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6" name="OTLSHAPE_TB_00000000000000000000000000000000_TimescaleInterval4">
            <a:extLst>
              <a:ext uri="{FF2B5EF4-FFF2-40B4-BE49-F238E27FC236}">
                <a16:creationId xmlns:a16="http://schemas.microsoft.com/office/drawing/2014/main" id="{C528A884-B89C-4521-A45D-D741E46996FA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7123192" y="181197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pt-PT" sz="1200" spc="-18">
                <a:solidFill>
                  <a:schemeClr val="lt1"/>
                </a:solidFill>
                <a:latin typeface="Calibri" panose="020F0502020204030204" pitchFamily="34" charset="0"/>
              </a:rPr>
              <a:t>maio</a:t>
            </a:r>
          </a:p>
        </p:txBody>
      </p:sp>
      <p:cxnSp>
        <p:nvCxnSpPr>
          <p:cNvPr id="3817" name="OTLSHAPE_TB_00000000000000000000000000000000_Separator4">
            <a:extLst>
              <a:ext uri="{FF2B5EF4-FFF2-40B4-BE49-F238E27FC236}">
                <a16:creationId xmlns:a16="http://schemas.microsoft.com/office/drawing/2014/main" id="{537B9BCE-2C0D-4801-8108-D2D3D763EE15}"/>
              </a:ext>
            </a:extLst>
          </p:cNvPr>
          <p:cNvCxnSpPr/>
          <p:nvPr>
            <p:custDataLst>
              <p:tags r:id="rId29"/>
            </p:custDataLst>
          </p:nvPr>
        </p:nvCxnSpPr>
        <p:spPr>
          <a:xfrm>
            <a:off x="9193581" y="1803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8" name="OTLSHAPE_TB_00000000000000000000000000000000_TimescaleInterval5">
            <a:extLst>
              <a:ext uri="{FF2B5EF4-FFF2-40B4-BE49-F238E27FC236}">
                <a16:creationId xmlns:a16="http://schemas.microsoft.com/office/drawing/2014/main" id="{A229A180-A82E-4DA5-A252-980A179DE8A8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9257081" y="1811973"/>
            <a:ext cx="353943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pt-PT" sz="1200" spc="-12">
                <a:solidFill>
                  <a:schemeClr val="lt1"/>
                </a:solidFill>
                <a:latin typeface="Calibri" panose="020F0502020204030204" pitchFamily="34" charset="0"/>
              </a:rPr>
              <a:t>junho</a:t>
            </a:r>
          </a:p>
        </p:txBody>
      </p:sp>
      <p:sp>
        <p:nvSpPr>
          <p:cNvPr id="3833" name="OTLSHAPE_M_519cf47997424653984a406292480162_Title">
            <a:extLst>
              <a:ext uri="{FF2B5EF4-FFF2-40B4-BE49-F238E27FC236}">
                <a16:creationId xmlns:a16="http://schemas.microsoft.com/office/drawing/2014/main" id="{C895487B-BBD5-462C-984C-28A182633007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2538620" y="1128606"/>
            <a:ext cx="209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2">
                <a:solidFill>
                  <a:schemeClr val="dk1"/>
                </a:solidFill>
                <a:latin typeface="Calibri" panose="020F0502020204030204" pitchFamily="34" charset="0"/>
              </a:rPr>
              <a:t>Início do Projecto (Reuniões Iniciais)</a:t>
            </a:r>
          </a:p>
        </p:txBody>
      </p:sp>
      <p:sp>
        <p:nvSpPr>
          <p:cNvPr id="3834" name="OTLSHAPE_M_519cf47997424653984a406292480162_Date">
            <a:extLst>
              <a:ext uri="{FF2B5EF4-FFF2-40B4-BE49-F238E27FC236}">
                <a16:creationId xmlns:a16="http://schemas.microsoft.com/office/drawing/2014/main" id="{9041EA6F-7216-4872-A6ED-553FA8690927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2538620" y="131182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>
                <a:solidFill>
                  <a:srgbClr val="1F497E"/>
                </a:solidFill>
                <a:latin typeface="Calibri" panose="020F0502020204030204" pitchFamily="34" charset="0"/>
              </a:rPr>
              <a:t>20/02/2017</a:t>
            </a:r>
          </a:p>
        </p:txBody>
      </p:sp>
      <p:sp>
        <p:nvSpPr>
          <p:cNvPr id="3835" name="OTLSHAPE_M_519cf47997424653984a406292480162_Shape">
            <a:extLst>
              <a:ext uri="{FF2B5EF4-FFF2-40B4-BE49-F238E27FC236}">
                <a16:creationId xmlns:a16="http://schemas.microsoft.com/office/drawing/2014/main" id="{945EB8CB-6156-486D-8520-AD6E2C50DE5E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 rot="16200000">
            <a:off x="2341770" y="1240578"/>
            <a:ext cx="165100" cy="165100"/>
          </a:xfrm>
          <a:prstGeom prst="flowChartMerge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36" name="OTLSHAPE_M_1275c1619a564039ba0fdbcfde345c7e_Title">
            <a:extLst>
              <a:ext uri="{FF2B5EF4-FFF2-40B4-BE49-F238E27FC236}">
                <a16:creationId xmlns:a16="http://schemas.microsoft.com/office/drawing/2014/main" id="{4B8FA1C9-0413-4E68-9B78-DF19D30F607C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3984158" y="223520"/>
            <a:ext cx="2324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Plano Projecto/Inicio Desenvolvimentos</a:t>
            </a:r>
          </a:p>
        </p:txBody>
      </p:sp>
      <p:sp>
        <p:nvSpPr>
          <p:cNvPr id="3837" name="OTLSHAPE_M_1275c1619a564039ba0fdbcfde345c7e_Date">
            <a:extLst>
              <a:ext uri="{FF2B5EF4-FFF2-40B4-BE49-F238E27FC236}">
                <a16:creationId xmlns:a16="http://schemas.microsoft.com/office/drawing/2014/main" id="{E1B00578-70D1-483F-959F-7BABF798C6B4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3984158" y="406739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>
                <a:solidFill>
                  <a:srgbClr val="1F497E"/>
                </a:solidFill>
                <a:latin typeface="Calibri" panose="020F0502020204030204" pitchFamily="34" charset="0"/>
              </a:rPr>
              <a:t>13/03/2017</a:t>
            </a:r>
          </a:p>
        </p:txBody>
      </p:sp>
      <p:sp>
        <p:nvSpPr>
          <p:cNvPr id="3838" name="OTLSHAPE_M_1275c1619a564039ba0fdbcfde345c7e_Shape">
            <a:extLst>
              <a:ext uri="{FF2B5EF4-FFF2-40B4-BE49-F238E27FC236}">
                <a16:creationId xmlns:a16="http://schemas.microsoft.com/office/drawing/2014/main" id="{47BE1C20-AC36-4862-B609-505A23508CF2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 rot="16200000">
            <a:off x="3787308" y="335492"/>
            <a:ext cx="165100" cy="165100"/>
          </a:xfrm>
          <a:prstGeom prst="flowChartMerge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39" name="OTLSHAPE_M_c9d02206176b42aa8f47a833fa3e7abd_Title">
            <a:extLst>
              <a:ext uri="{FF2B5EF4-FFF2-40B4-BE49-F238E27FC236}">
                <a16:creationId xmlns:a16="http://schemas.microsoft.com/office/drawing/2014/main" id="{8ED10F57-581C-4908-AE08-D806A125B061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4466004" y="676063"/>
            <a:ext cx="1231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Análise de Requisitos</a:t>
            </a:r>
          </a:p>
        </p:txBody>
      </p:sp>
      <p:sp>
        <p:nvSpPr>
          <p:cNvPr id="3840" name="OTLSHAPE_M_c9d02206176b42aa8f47a833fa3e7abd_Date">
            <a:extLst>
              <a:ext uri="{FF2B5EF4-FFF2-40B4-BE49-F238E27FC236}">
                <a16:creationId xmlns:a16="http://schemas.microsoft.com/office/drawing/2014/main" id="{709E98BC-A3FD-46B7-8B6A-3988CF3954DC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4466004" y="859282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>
                <a:solidFill>
                  <a:srgbClr val="1F497E"/>
                </a:solidFill>
                <a:latin typeface="Calibri" panose="020F0502020204030204" pitchFamily="34" charset="0"/>
              </a:rPr>
              <a:t>20/03/2017</a:t>
            </a:r>
          </a:p>
        </p:txBody>
      </p:sp>
      <p:sp>
        <p:nvSpPr>
          <p:cNvPr id="3841" name="OTLSHAPE_M_c9d02206176b42aa8f47a833fa3e7abd_Shape">
            <a:extLst>
              <a:ext uri="{FF2B5EF4-FFF2-40B4-BE49-F238E27FC236}">
                <a16:creationId xmlns:a16="http://schemas.microsoft.com/office/drawing/2014/main" id="{DD8F1EF4-3838-4CD3-90F4-81D0058CF0D2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 rot="16200000">
            <a:off x="4269154" y="788035"/>
            <a:ext cx="165100" cy="165100"/>
          </a:xfrm>
          <a:prstGeom prst="flowChartMerge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42" name="OTLSHAPE_M_ba3d1866e61443d2824954dee13202fc_Title">
            <a:extLst>
              <a:ext uri="{FF2B5EF4-FFF2-40B4-BE49-F238E27FC236}">
                <a16:creationId xmlns:a16="http://schemas.microsoft.com/office/drawing/2014/main" id="{33A2BBD9-6A1F-45CB-82F6-023A6369065F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5498531" y="1128606"/>
            <a:ext cx="1612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Projeto Conceptual e Lógico</a:t>
            </a:r>
          </a:p>
        </p:txBody>
      </p:sp>
      <p:sp>
        <p:nvSpPr>
          <p:cNvPr id="3843" name="OTLSHAPE_M_ba3d1866e61443d2824954dee13202fc_Date">
            <a:extLst>
              <a:ext uri="{FF2B5EF4-FFF2-40B4-BE49-F238E27FC236}">
                <a16:creationId xmlns:a16="http://schemas.microsoft.com/office/drawing/2014/main" id="{AEE0C398-0C34-47C7-BC9B-A89B581D811F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5498531" y="131182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>
                <a:solidFill>
                  <a:srgbClr val="1F497E"/>
                </a:solidFill>
                <a:latin typeface="Calibri" panose="020F0502020204030204" pitchFamily="34" charset="0"/>
              </a:rPr>
              <a:t>04/04/2017</a:t>
            </a:r>
          </a:p>
        </p:txBody>
      </p:sp>
      <p:sp>
        <p:nvSpPr>
          <p:cNvPr id="3844" name="OTLSHAPE_M_ba3d1866e61443d2824954dee13202fc_Shape">
            <a:extLst>
              <a:ext uri="{FF2B5EF4-FFF2-40B4-BE49-F238E27FC236}">
                <a16:creationId xmlns:a16="http://schemas.microsoft.com/office/drawing/2014/main" id="{5FEACCB8-F2B3-4D9C-80F0-8B4E09C52DB6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 rot="16200000">
            <a:off x="5301681" y="1240578"/>
            <a:ext cx="165100" cy="165100"/>
          </a:xfrm>
          <a:prstGeom prst="flowChartMerge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45" name="OTLSHAPE_M_450c7db8387b450f980d8ef4335fdf31_Title">
            <a:extLst>
              <a:ext uri="{FF2B5EF4-FFF2-40B4-BE49-F238E27FC236}">
                <a16:creationId xmlns:a16="http://schemas.microsoft.com/office/drawing/2014/main" id="{2580247D-2DBE-47AE-968B-8B39FB6BD785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9009123" y="1160357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Projecto Físico</a:t>
            </a:r>
          </a:p>
        </p:txBody>
      </p:sp>
      <p:sp>
        <p:nvSpPr>
          <p:cNvPr id="3846" name="OTLSHAPE_M_450c7db8387b450f980d8ef4335fdf31_Date">
            <a:extLst>
              <a:ext uri="{FF2B5EF4-FFF2-40B4-BE49-F238E27FC236}">
                <a16:creationId xmlns:a16="http://schemas.microsoft.com/office/drawing/2014/main" id="{E8051141-A041-450E-9C39-DC4B89FA5D48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9009123" y="134357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>
                <a:solidFill>
                  <a:srgbClr val="1F497E"/>
                </a:solidFill>
                <a:latin typeface="Calibri" panose="020F0502020204030204" pitchFamily="34" charset="0"/>
              </a:rPr>
              <a:t>25/05/2017</a:t>
            </a:r>
          </a:p>
        </p:txBody>
      </p:sp>
      <p:sp>
        <p:nvSpPr>
          <p:cNvPr id="3847" name="OTLSHAPE_M_450c7db8387b450f980d8ef4335fdf31_Shape">
            <a:extLst>
              <a:ext uri="{FF2B5EF4-FFF2-40B4-BE49-F238E27FC236}">
                <a16:creationId xmlns:a16="http://schemas.microsoft.com/office/drawing/2014/main" id="{F03B6AD6-117F-47C9-98B4-091D163C73A8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 rot="16200000">
            <a:off x="8812273" y="1272328"/>
            <a:ext cx="165100" cy="165100"/>
          </a:xfrm>
          <a:prstGeom prst="flowChartMerge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48" name="OTLSHAPE_M_1efe3f3b4c654e309e85d78cbfcfe884_Title">
            <a:extLst>
              <a:ext uri="{FF2B5EF4-FFF2-40B4-BE49-F238E27FC236}">
                <a16:creationId xmlns:a16="http://schemas.microsoft.com/office/drawing/2014/main" id="{96BC154A-40D8-4763-A906-5A3DD49B1A5C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9353299" y="2479125"/>
            <a:ext cx="1308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Reunião Apresentação</a:t>
            </a:r>
          </a:p>
        </p:txBody>
      </p:sp>
      <p:sp>
        <p:nvSpPr>
          <p:cNvPr id="3849" name="OTLSHAPE_M_1efe3f3b4c654e309e85d78cbfcfe884_Date">
            <a:extLst>
              <a:ext uri="{FF2B5EF4-FFF2-40B4-BE49-F238E27FC236}">
                <a16:creationId xmlns:a16="http://schemas.microsoft.com/office/drawing/2014/main" id="{1E142057-D331-41F4-88F5-E503185D2F8B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9353299" y="2311400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>
                <a:solidFill>
                  <a:srgbClr val="1F497E"/>
                </a:solidFill>
                <a:latin typeface="Calibri" panose="020F0502020204030204" pitchFamily="34" charset="0"/>
              </a:rPr>
              <a:t>30/05/2017</a:t>
            </a:r>
          </a:p>
        </p:txBody>
      </p:sp>
      <p:sp>
        <p:nvSpPr>
          <p:cNvPr id="3850" name="OTLSHAPE_M_1efe3f3b4c654e309e85d78cbfcfe884_Shape">
            <a:extLst>
              <a:ext uri="{FF2B5EF4-FFF2-40B4-BE49-F238E27FC236}">
                <a16:creationId xmlns:a16="http://schemas.microsoft.com/office/drawing/2014/main" id="{ABB0F7EC-1E5C-4F31-9FA3-767C9CA9E576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 rot="16200000">
            <a:off x="9156449" y="2372572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51" name="OTLSHAPE_T_acc26ad996d54a3db349c5d414400c5c_Shape">
            <a:extLst>
              <a:ext uri="{FF2B5EF4-FFF2-40B4-BE49-F238E27FC236}">
                <a16:creationId xmlns:a16="http://schemas.microsoft.com/office/drawing/2014/main" id="{72877D12-F237-4CD5-A2DA-4DE7B9E15362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2241233" y="2852843"/>
            <a:ext cx="3556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52" name="OTLSHAPE_T_acc26ad996d54a3db349c5d414400c5c_ShapePercentage" hidden="1">
            <a:extLst>
              <a:ext uri="{FF2B5EF4-FFF2-40B4-BE49-F238E27FC236}">
                <a16:creationId xmlns:a16="http://schemas.microsoft.com/office/drawing/2014/main" id="{7B3A8284-0D18-4593-AEB6-C8ECBAD220FF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2241233" y="2852843"/>
            <a:ext cx="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53" name="OTLSHAPE_T_acc26ad996d54a3db349c5d414400c5c_Duration" hidden="1">
            <a:extLst>
              <a:ext uri="{FF2B5EF4-FFF2-40B4-BE49-F238E27FC236}">
                <a16:creationId xmlns:a16="http://schemas.microsoft.com/office/drawing/2014/main" id="{003F3948-C9D4-4141-999A-B7B6B5891C76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0" y="2852843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000">
                <a:solidFill>
                  <a:srgbClr val="C0504D"/>
                </a:solidFill>
                <a:latin typeface="Calibri" panose="020F0502020204030204" pitchFamily="34" charset="0"/>
              </a:rPr>
              <a:t>5 dias</a:t>
            </a:r>
          </a:p>
        </p:txBody>
      </p:sp>
      <p:sp>
        <p:nvSpPr>
          <p:cNvPr id="3854" name="OTLSHAPE_T_acc26ad996d54a3db349c5d414400c5c_StartDate" hidden="1">
            <a:extLst>
              <a:ext uri="{FF2B5EF4-FFF2-40B4-BE49-F238E27FC236}">
                <a16:creationId xmlns:a16="http://schemas.microsoft.com/office/drawing/2014/main" id="{096FD59B-63CB-4D67-83CF-1A4EE014530A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0" y="300786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855" name="OTLSHAPE_T_acc26ad996d54a3db349c5d414400c5c_EndDate" hidden="1">
            <a:extLst>
              <a:ext uri="{FF2B5EF4-FFF2-40B4-BE49-F238E27FC236}">
                <a16:creationId xmlns:a16="http://schemas.microsoft.com/office/drawing/2014/main" id="{21C78159-A725-463A-8D08-B4556E99F353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0" y="300786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856" name="OTLSHAPE_T_acc26ad996d54a3db349c5d414400c5c_JoinedDate">
            <a:extLst>
              <a:ext uri="{FF2B5EF4-FFF2-40B4-BE49-F238E27FC236}">
                <a16:creationId xmlns:a16="http://schemas.microsoft.com/office/drawing/2014/main" id="{6BA1345B-4AC4-4B67-9810-B02C76F95424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2636161" y="2876931"/>
            <a:ext cx="1473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4">
                <a:solidFill>
                  <a:srgbClr val="1F497E"/>
                </a:solidFill>
                <a:latin typeface="Calibri" panose="020F0502020204030204" pitchFamily="34" charset="0"/>
              </a:rPr>
              <a:t>seg 20/02/17 - sex 24/02/17</a:t>
            </a:r>
          </a:p>
        </p:txBody>
      </p:sp>
      <p:sp>
        <p:nvSpPr>
          <p:cNvPr id="3857" name="OTLSHAPE_T_acc26ad996d54a3db349c5d414400c5c_TextPercentage" hidden="1">
            <a:extLst>
              <a:ext uri="{FF2B5EF4-FFF2-40B4-BE49-F238E27FC236}">
                <a16:creationId xmlns:a16="http://schemas.microsoft.com/office/drawing/2014/main" id="{578A992B-C671-4AE2-90B1-4FBE9F0CF7D6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2241233" y="295444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3858" name="OTLSHAPE_T_acc26ad996d54a3db349c5d414400c5c_Title">
            <a:extLst>
              <a:ext uri="{FF2B5EF4-FFF2-40B4-BE49-F238E27FC236}">
                <a16:creationId xmlns:a16="http://schemas.microsoft.com/office/drawing/2014/main" id="{DF158E31-DF87-4DB5-88B1-0D3C1D7F7B20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0" y="2869184"/>
            <a:ext cx="533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8">
                <a:solidFill>
                  <a:schemeClr val="dk1"/>
                </a:solidFill>
                <a:latin typeface="Calibri" panose="020F0502020204030204" pitchFamily="34" charset="0"/>
              </a:rPr>
              <a:t>Reuniões</a:t>
            </a:r>
          </a:p>
        </p:txBody>
      </p:sp>
      <p:sp>
        <p:nvSpPr>
          <p:cNvPr id="3859" name="OTLSHAPE_T_fb5f240987fb470d9910c53942e86a93_Shape">
            <a:extLst>
              <a:ext uri="{FF2B5EF4-FFF2-40B4-BE49-F238E27FC236}">
                <a16:creationId xmlns:a16="http://schemas.microsoft.com/office/drawing/2014/main" id="{6251C73D-F3A3-438B-9906-B670C08AF096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2654244" y="3119543"/>
            <a:ext cx="11049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60" name="OTLSHAPE_T_fb5f240987fb470d9910c53942e86a93_ShapePercentage" hidden="1">
            <a:extLst>
              <a:ext uri="{FF2B5EF4-FFF2-40B4-BE49-F238E27FC236}">
                <a16:creationId xmlns:a16="http://schemas.microsoft.com/office/drawing/2014/main" id="{E82E01E2-E287-4A43-A843-519F5B7F971C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2654244" y="3119543"/>
            <a:ext cx="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61" name="OTLSHAPE_T_fb5f240987fb470d9910c53942e86a93_Duration" hidden="1">
            <a:extLst>
              <a:ext uri="{FF2B5EF4-FFF2-40B4-BE49-F238E27FC236}">
                <a16:creationId xmlns:a16="http://schemas.microsoft.com/office/drawing/2014/main" id="{4731C66A-5C9C-4FB3-81D2-1FEFF0396625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0" y="3119543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000">
                <a:solidFill>
                  <a:srgbClr val="C0504D"/>
                </a:solidFill>
                <a:latin typeface="Calibri" panose="020F0502020204030204" pitchFamily="34" charset="0"/>
              </a:rPr>
              <a:t>16 dias</a:t>
            </a:r>
          </a:p>
        </p:txBody>
      </p:sp>
      <p:sp>
        <p:nvSpPr>
          <p:cNvPr id="3862" name="OTLSHAPE_T_fb5f240987fb470d9910c53942e86a93_StartDate" hidden="1">
            <a:extLst>
              <a:ext uri="{FF2B5EF4-FFF2-40B4-BE49-F238E27FC236}">
                <a16:creationId xmlns:a16="http://schemas.microsoft.com/office/drawing/2014/main" id="{55894173-4849-405D-B9F7-11863536DFE6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0" y="327456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863" name="OTLSHAPE_T_fb5f240987fb470d9910c53942e86a93_EndDate" hidden="1">
            <a:extLst>
              <a:ext uri="{FF2B5EF4-FFF2-40B4-BE49-F238E27FC236}">
                <a16:creationId xmlns:a16="http://schemas.microsoft.com/office/drawing/2014/main" id="{8038E413-06F6-484F-AD0C-9C53B7CF5562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0" y="327456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864" name="OTLSHAPE_T_fb5f240987fb470d9910c53942e86a93_JoinedDate">
            <a:extLst>
              <a:ext uri="{FF2B5EF4-FFF2-40B4-BE49-F238E27FC236}">
                <a16:creationId xmlns:a16="http://schemas.microsoft.com/office/drawing/2014/main" id="{D733EADD-8991-4CED-A726-FE891D9CBD5E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3806358" y="3143631"/>
            <a:ext cx="1536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4">
                <a:solidFill>
                  <a:srgbClr val="1F497E"/>
                </a:solidFill>
                <a:latin typeface="Calibri" panose="020F0502020204030204" pitchFamily="34" charset="0"/>
              </a:rPr>
              <a:t>dom 26/02/17 - seg 13/03/17</a:t>
            </a:r>
          </a:p>
        </p:txBody>
      </p:sp>
      <p:sp>
        <p:nvSpPr>
          <p:cNvPr id="3865" name="OTLSHAPE_T_fb5f240987fb470d9910c53942e86a93_TextPercentage" hidden="1">
            <a:extLst>
              <a:ext uri="{FF2B5EF4-FFF2-40B4-BE49-F238E27FC236}">
                <a16:creationId xmlns:a16="http://schemas.microsoft.com/office/drawing/2014/main" id="{610D3732-DB81-4288-BA24-7FF0765FD831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2654244" y="322114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3866" name="OTLSHAPE_T_fb5f240987fb470d9910c53942e86a93_Title">
            <a:extLst>
              <a:ext uri="{FF2B5EF4-FFF2-40B4-BE49-F238E27FC236}">
                <a16:creationId xmlns:a16="http://schemas.microsoft.com/office/drawing/2014/main" id="{B5C2107A-5501-4D8A-9648-1384A82E50FD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27000" y="3135884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Planeamento</a:t>
            </a:r>
          </a:p>
        </p:txBody>
      </p:sp>
      <p:sp>
        <p:nvSpPr>
          <p:cNvPr id="3867" name="OTLSHAPE_T_2d90bb96996a4b6b9e58062f839f0542_Shape">
            <a:extLst>
              <a:ext uri="{FF2B5EF4-FFF2-40B4-BE49-F238E27FC236}">
                <a16:creationId xmlns:a16="http://schemas.microsoft.com/office/drawing/2014/main" id="{47495D43-2DE9-41BA-B2F2-C5F313898F90}"/>
              </a:ext>
            </a:extLst>
          </p:cNvPr>
          <p:cNvSpPr/>
          <p:nvPr>
            <p:custDataLst>
              <p:tags r:id="rId65"/>
            </p:custDataLst>
          </p:nvPr>
        </p:nvSpPr>
        <p:spPr>
          <a:xfrm>
            <a:off x="3755606" y="3386243"/>
            <a:ext cx="4826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68" name="OTLSHAPE_T_2d90bb96996a4b6b9e58062f839f0542_ShapePercentage" hidden="1">
            <a:extLst>
              <a:ext uri="{FF2B5EF4-FFF2-40B4-BE49-F238E27FC236}">
                <a16:creationId xmlns:a16="http://schemas.microsoft.com/office/drawing/2014/main" id="{2260610E-17DA-497B-9F46-E1DA061AA172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>
            <a:off x="3755606" y="3386243"/>
            <a:ext cx="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69" name="OTLSHAPE_T_2d90bb96996a4b6b9e58062f839f0542_Duration" hidden="1">
            <a:extLst>
              <a:ext uri="{FF2B5EF4-FFF2-40B4-BE49-F238E27FC236}">
                <a16:creationId xmlns:a16="http://schemas.microsoft.com/office/drawing/2014/main" id="{FC79F3E8-EDD0-4A97-ADE4-918D8BEAD36B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0" y="3386243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000">
                <a:solidFill>
                  <a:srgbClr val="C0504D"/>
                </a:solidFill>
                <a:latin typeface="Calibri" panose="020F0502020204030204" pitchFamily="34" charset="0"/>
              </a:rPr>
              <a:t>7 dias</a:t>
            </a:r>
          </a:p>
        </p:txBody>
      </p:sp>
      <p:sp>
        <p:nvSpPr>
          <p:cNvPr id="3870" name="OTLSHAPE_T_2d90bb96996a4b6b9e58062f839f0542_StartDate" hidden="1">
            <a:extLst>
              <a:ext uri="{FF2B5EF4-FFF2-40B4-BE49-F238E27FC236}">
                <a16:creationId xmlns:a16="http://schemas.microsoft.com/office/drawing/2014/main" id="{1D538F42-3BA9-47EE-A5B3-D15C35BCA3B8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0" y="354126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871" name="OTLSHAPE_T_2d90bb96996a4b6b9e58062f839f0542_EndDate" hidden="1">
            <a:extLst>
              <a:ext uri="{FF2B5EF4-FFF2-40B4-BE49-F238E27FC236}">
                <a16:creationId xmlns:a16="http://schemas.microsoft.com/office/drawing/2014/main" id="{E18FCED2-01FF-4450-BFF4-A1241B9BFFCE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0" y="354126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872" name="OTLSHAPE_T_2d90bb96996a4b6b9e58062f839f0542_JoinedDate">
            <a:extLst>
              <a:ext uri="{FF2B5EF4-FFF2-40B4-BE49-F238E27FC236}">
                <a16:creationId xmlns:a16="http://schemas.microsoft.com/office/drawing/2014/main" id="{A411147D-C6F9-4B56-BCC5-A579FB02BF11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4288204" y="3410331"/>
            <a:ext cx="1447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4">
                <a:solidFill>
                  <a:srgbClr val="1F497E"/>
                </a:solidFill>
                <a:latin typeface="Calibri" panose="020F0502020204030204" pitchFamily="34" charset="0"/>
              </a:rPr>
              <a:t>ter 14/03/17 - seg 20/03/17</a:t>
            </a:r>
          </a:p>
        </p:txBody>
      </p:sp>
      <p:sp>
        <p:nvSpPr>
          <p:cNvPr id="3873" name="OTLSHAPE_T_2d90bb96996a4b6b9e58062f839f0542_TextPercentage" hidden="1">
            <a:extLst>
              <a:ext uri="{FF2B5EF4-FFF2-40B4-BE49-F238E27FC236}">
                <a16:creationId xmlns:a16="http://schemas.microsoft.com/office/drawing/2014/main" id="{8D1AF2F0-37D4-448C-A5E5-01A1B003AFED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3755606" y="348784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3874" name="OTLSHAPE_T_2d90bb96996a4b6b9e58062f839f0542_Title">
            <a:extLst>
              <a:ext uri="{FF2B5EF4-FFF2-40B4-BE49-F238E27FC236}">
                <a16:creationId xmlns:a16="http://schemas.microsoft.com/office/drawing/2014/main" id="{ABCAA4BA-28A4-4822-B36E-67982B91A8D0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27000" y="3402584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Análise Requesitos</a:t>
            </a:r>
          </a:p>
        </p:txBody>
      </p:sp>
      <p:sp>
        <p:nvSpPr>
          <p:cNvPr id="3875" name="OTLSHAPE_T_e67bf6d7c15f472a906dd2961ae0ba59_Shape">
            <a:extLst>
              <a:ext uri="{FF2B5EF4-FFF2-40B4-BE49-F238E27FC236}">
                <a16:creationId xmlns:a16="http://schemas.microsoft.com/office/drawing/2014/main" id="{3DD15C11-20A5-4BAF-ABA6-9785EA6F6716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>
            <a:off x="4237452" y="3652943"/>
            <a:ext cx="10414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76" name="OTLSHAPE_T_e67bf6d7c15f472a906dd2961ae0ba59_ShapePercentage" hidden="1">
            <a:extLst>
              <a:ext uri="{FF2B5EF4-FFF2-40B4-BE49-F238E27FC236}">
                <a16:creationId xmlns:a16="http://schemas.microsoft.com/office/drawing/2014/main" id="{9310EA45-E0DF-44DE-8E6B-EF75075195FA}"/>
              </a:ext>
            </a:extLst>
          </p:cNvPr>
          <p:cNvSpPr/>
          <p:nvPr>
            <p:custDataLst>
              <p:tags r:id="rId74"/>
            </p:custDataLst>
          </p:nvPr>
        </p:nvSpPr>
        <p:spPr>
          <a:xfrm>
            <a:off x="4237452" y="3652943"/>
            <a:ext cx="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77" name="OTLSHAPE_T_e67bf6d7c15f472a906dd2961ae0ba59_Duration" hidden="1">
            <a:extLst>
              <a:ext uri="{FF2B5EF4-FFF2-40B4-BE49-F238E27FC236}">
                <a16:creationId xmlns:a16="http://schemas.microsoft.com/office/drawing/2014/main" id="{8614B9F4-F6C8-4859-B986-50BB0E34D9FC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0" y="3652943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000">
                <a:solidFill>
                  <a:srgbClr val="C0504D"/>
                </a:solidFill>
                <a:latin typeface="Calibri" panose="020F0502020204030204" pitchFamily="34" charset="0"/>
              </a:rPr>
              <a:t>15 dias</a:t>
            </a:r>
          </a:p>
        </p:txBody>
      </p:sp>
      <p:sp>
        <p:nvSpPr>
          <p:cNvPr id="3878" name="OTLSHAPE_T_e67bf6d7c15f472a906dd2961ae0ba59_StartDate" hidden="1">
            <a:extLst>
              <a:ext uri="{FF2B5EF4-FFF2-40B4-BE49-F238E27FC236}">
                <a16:creationId xmlns:a16="http://schemas.microsoft.com/office/drawing/2014/main" id="{17F8C55E-30C6-42DD-86D7-CB6C449BFED3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0" y="380796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879" name="OTLSHAPE_T_e67bf6d7c15f472a906dd2961ae0ba59_EndDate" hidden="1">
            <a:extLst>
              <a:ext uri="{FF2B5EF4-FFF2-40B4-BE49-F238E27FC236}">
                <a16:creationId xmlns:a16="http://schemas.microsoft.com/office/drawing/2014/main" id="{9FE74019-4728-474B-A5E0-C6D28C873D33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0" y="380796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880" name="OTLSHAPE_T_e67bf6d7c15f472a906dd2961ae0ba59_JoinedDate">
            <a:extLst>
              <a:ext uri="{FF2B5EF4-FFF2-40B4-BE49-F238E27FC236}">
                <a16:creationId xmlns:a16="http://schemas.microsoft.com/office/drawing/2014/main" id="{B862D3BF-236B-4C7C-BE0E-D5BB62A0F684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5320731" y="3677031"/>
            <a:ext cx="1422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6">
                <a:solidFill>
                  <a:srgbClr val="1F497E"/>
                </a:solidFill>
                <a:latin typeface="Calibri" panose="020F0502020204030204" pitchFamily="34" charset="0"/>
              </a:rPr>
              <a:t>ter 21/03/17 - ter 04/04/17</a:t>
            </a:r>
          </a:p>
        </p:txBody>
      </p:sp>
      <p:sp>
        <p:nvSpPr>
          <p:cNvPr id="3881" name="OTLSHAPE_T_e67bf6d7c15f472a906dd2961ae0ba59_TextPercentage" hidden="1">
            <a:extLst>
              <a:ext uri="{FF2B5EF4-FFF2-40B4-BE49-F238E27FC236}">
                <a16:creationId xmlns:a16="http://schemas.microsoft.com/office/drawing/2014/main" id="{4E8B1937-0395-4300-BE06-E46C8453BC7B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4237452" y="375454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3882" name="OTLSHAPE_T_e67bf6d7c15f472a906dd2961ae0ba59_Title">
            <a:extLst>
              <a:ext uri="{FF2B5EF4-FFF2-40B4-BE49-F238E27FC236}">
                <a16:creationId xmlns:a16="http://schemas.microsoft.com/office/drawing/2014/main" id="{453466FB-A7F6-40DD-8DDC-E32300FE9E32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127000" y="3669284"/>
            <a:ext cx="1600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Projecto Conceptal e Lógico</a:t>
            </a:r>
          </a:p>
        </p:txBody>
      </p:sp>
      <p:sp>
        <p:nvSpPr>
          <p:cNvPr id="3883" name="OTLSHAPE_T_803e6129920a442a84730b06d4070ddc_Shape">
            <a:extLst>
              <a:ext uri="{FF2B5EF4-FFF2-40B4-BE49-F238E27FC236}">
                <a16:creationId xmlns:a16="http://schemas.microsoft.com/office/drawing/2014/main" id="{8E438F11-6410-40A4-A67A-5779FFC94DCA}"/>
              </a:ext>
            </a:extLst>
          </p:cNvPr>
          <p:cNvSpPr/>
          <p:nvPr>
            <p:custDataLst>
              <p:tags r:id="rId81"/>
            </p:custDataLst>
          </p:nvPr>
        </p:nvSpPr>
        <p:spPr>
          <a:xfrm>
            <a:off x="5269979" y="3919643"/>
            <a:ext cx="3517900" cy="203200"/>
          </a:xfrm>
          <a:prstGeom prst="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84" name="OTLSHAPE_T_803e6129920a442a84730b06d4070ddc_ShapePercentage" hidden="1">
            <a:extLst>
              <a:ext uri="{FF2B5EF4-FFF2-40B4-BE49-F238E27FC236}">
                <a16:creationId xmlns:a16="http://schemas.microsoft.com/office/drawing/2014/main" id="{B098709C-CA3F-4F57-A69D-6CA47064B75E}"/>
              </a:ext>
            </a:extLst>
          </p:cNvPr>
          <p:cNvSpPr/>
          <p:nvPr>
            <p:custDataLst>
              <p:tags r:id="rId82"/>
            </p:custDataLst>
          </p:nvPr>
        </p:nvSpPr>
        <p:spPr>
          <a:xfrm>
            <a:off x="5269979" y="3919643"/>
            <a:ext cx="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85" name="OTLSHAPE_T_803e6129920a442a84730b06d4070ddc_Duration" hidden="1">
            <a:extLst>
              <a:ext uri="{FF2B5EF4-FFF2-40B4-BE49-F238E27FC236}">
                <a16:creationId xmlns:a16="http://schemas.microsoft.com/office/drawing/2014/main" id="{0B96721D-BD3C-4790-95C4-2F65FAD661CF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0" y="3919643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000">
                <a:solidFill>
                  <a:srgbClr val="C0504D"/>
                </a:solidFill>
                <a:latin typeface="Calibri" panose="020F0502020204030204" pitchFamily="34" charset="0"/>
              </a:rPr>
              <a:t>51 dias</a:t>
            </a:r>
          </a:p>
        </p:txBody>
      </p:sp>
      <p:sp>
        <p:nvSpPr>
          <p:cNvPr id="3886" name="OTLSHAPE_T_803e6129920a442a84730b06d4070ddc_StartDate" hidden="1">
            <a:extLst>
              <a:ext uri="{FF2B5EF4-FFF2-40B4-BE49-F238E27FC236}">
                <a16:creationId xmlns:a16="http://schemas.microsoft.com/office/drawing/2014/main" id="{08862C83-40B7-4593-80A2-71F6B441A1B4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0" y="407466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887" name="OTLSHAPE_T_803e6129920a442a84730b06d4070ddc_EndDate" hidden="1">
            <a:extLst>
              <a:ext uri="{FF2B5EF4-FFF2-40B4-BE49-F238E27FC236}">
                <a16:creationId xmlns:a16="http://schemas.microsoft.com/office/drawing/2014/main" id="{F478894C-B087-4F9C-9469-798EDDDE96B8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0" y="407466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888" name="OTLSHAPE_T_803e6129920a442a84730b06d4070ddc_JoinedDate">
            <a:extLst>
              <a:ext uri="{FF2B5EF4-FFF2-40B4-BE49-F238E27FC236}">
                <a16:creationId xmlns:a16="http://schemas.microsoft.com/office/drawing/2014/main" id="{36A64A8F-6957-40D4-8050-19B3215AF857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8831323" y="3943731"/>
            <a:ext cx="1485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4">
                <a:solidFill>
                  <a:srgbClr val="1F497E"/>
                </a:solidFill>
                <a:latin typeface="Calibri" panose="020F0502020204030204" pitchFamily="34" charset="0"/>
              </a:rPr>
              <a:t>qua 05/04/17 - qui 25/05/17</a:t>
            </a:r>
          </a:p>
        </p:txBody>
      </p:sp>
      <p:sp>
        <p:nvSpPr>
          <p:cNvPr id="3889" name="OTLSHAPE_T_803e6129920a442a84730b06d4070ddc_TextPercentage" hidden="1">
            <a:extLst>
              <a:ext uri="{FF2B5EF4-FFF2-40B4-BE49-F238E27FC236}">
                <a16:creationId xmlns:a16="http://schemas.microsoft.com/office/drawing/2014/main" id="{FE41313A-1DBD-4F30-B338-5644FB0F2E84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5269979" y="402124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3890" name="OTLSHAPE_T_803e6129920a442a84730b06d4070ddc_Title">
            <a:extLst>
              <a:ext uri="{FF2B5EF4-FFF2-40B4-BE49-F238E27FC236}">
                <a16:creationId xmlns:a16="http://schemas.microsoft.com/office/drawing/2014/main" id="{947A3B3B-0F5A-442F-8F3D-3ED68891207F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27000" y="3935984"/>
            <a:ext cx="189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Desenvolvimento Projecto Físico</a:t>
            </a:r>
          </a:p>
        </p:txBody>
      </p:sp>
      <p:sp>
        <p:nvSpPr>
          <p:cNvPr id="3891" name="OTLSHAPE_T_0291dbf737bb4c1b93bfa27fb628999a_Shape">
            <a:extLst>
              <a:ext uri="{FF2B5EF4-FFF2-40B4-BE49-F238E27FC236}">
                <a16:creationId xmlns:a16="http://schemas.microsoft.com/office/drawing/2014/main" id="{828758BF-7257-4AAA-A324-E922238B599D}"/>
              </a:ext>
            </a:extLst>
          </p:cNvPr>
          <p:cNvSpPr/>
          <p:nvPr>
            <p:custDataLst>
              <p:tags r:id="rId89"/>
            </p:custDataLst>
          </p:nvPr>
        </p:nvSpPr>
        <p:spPr>
          <a:xfrm>
            <a:off x="9055911" y="4186343"/>
            <a:ext cx="76200" cy="203200"/>
          </a:xfrm>
          <a:prstGeom prst="rect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92" name="OTLSHAPE_T_0291dbf737bb4c1b93bfa27fb628999a_ShapePercentage" hidden="1">
            <a:extLst>
              <a:ext uri="{FF2B5EF4-FFF2-40B4-BE49-F238E27FC236}">
                <a16:creationId xmlns:a16="http://schemas.microsoft.com/office/drawing/2014/main" id="{06FCCDA4-3D20-4E2F-A730-1E225C2CD126}"/>
              </a:ext>
            </a:extLst>
          </p:cNvPr>
          <p:cNvSpPr/>
          <p:nvPr>
            <p:custDataLst>
              <p:tags r:id="rId90"/>
            </p:custDataLst>
          </p:nvPr>
        </p:nvSpPr>
        <p:spPr>
          <a:xfrm>
            <a:off x="9055911" y="4186343"/>
            <a:ext cx="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93" name="OTLSHAPE_T_0291dbf737bb4c1b93bfa27fb628999a_Duration" hidden="1">
            <a:extLst>
              <a:ext uri="{FF2B5EF4-FFF2-40B4-BE49-F238E27FC236}">
                <a16:creationId xmlns:a16="http://schemas.microsoft.com/office/drawing/2014/main" id="{03BDF671-03B1-44F7-8450-8EDE007BE26A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0" y="4186343"/>
            <a:ext cx="254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000">
                <a:solidFill>
                  <a:srgbClr val="C0504D"/>
                </a:solidFill>
                <a:latin typeface="Calibri" panose="020F0502020204030204" pitchFamily="34" charset="0"/>
              </a:rPr>
              <a:t>1 dia</a:t>
            </a:r>
          </a:p>
        </p:txBody>
      </p:sp>
      <p:sp>
        <p:nvSpPr>
          <p:cNvPr id="3894" name="OTLSHAPE_T_0291dbf737bb4c1b93bfa27fb628999a_StartDate" hidden="1">
            <a:extLst>
              <a:ext uri="{FF2B5EF4-FFF2-40B4-BE49-F238E27FC236}">
                <a16:creationId xmlns:a16="http://schemas.microsoft.com/office/drawing/2014/main" id="{AA3B5A79-570B-4C15-929E-90B8744B520D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0" y="434136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895" name="OTLSHAPE_T_0291dbf737bb4c1b93bfa27fb628999a_EndDate" hidden="1">
            <a:extLst>
              <a:ext uri="{FF2B5EF4-FFF2-40B4-BE49-F238E27FC236}">
                <a16:creationId xmlns:a16="http://schemas.microsoft.com/office/drawing/2014/main" id="{253EC1BD-97C7-48A5-9C33-28E0C406A158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0" y="434136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896" name="OTLSHAPE_T_0291dbf737bb4c1b93bfa27fb628999a_JoinedDate">
            <a:extLst>
              <a:ext uri="{FF2B5EF4-FFF2-40B4-BE49-F238E27FC236}">
                <a16:creationId xmlns:a16="http://schemas.microsoft.com/office/drawing/2014/main" id="{892283B6-72BE-436A-9B27-984792E647A9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9175499" y="4210431"/>
            <a:ext cx="673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6">
                <a:solidFill>
                  <a:srgbClr val="1F497E"/>
                </a:solidFill>
                <a:latin typeface="Calibri" panose="020F0502020204030204" pitchFamily="34" charset="0"/>
              </a:rPr>
              <a:t>ter 30/05/17</a:t>
            </a:r>
          </a:p>
        </p:txBody>
      </p:sp>
      <p:sp>
        <p:nvSpPr>
          <p:cNvPr id="3897" name="OTLSHAPE_T_0291dbf737bb4c1b93bfa27fb628999a_TextPercentage" hidden="1">
            <a:extLst>
              <a:ext uri="{FF2B5EF4-FFF2-40B4-BE49-F238E27FC236}">
                <a16:creationId xmlns:a16="http://schemas.microsoft.com/office/drawing/2014/main" id="{4688122C-33AD-44A0-89BF-B6439B3A76C4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9055911" y="428794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3898" name="OTLSHAPE_T_0291dbf737bb4c1b93bfa27fb628999a_Title">
            <a:extLst>
              <a:ext uri="{FF2B5EF4-FFF2-40B4-BE49-F238E27FC236}">
                <a16:creationId xmlns:a16="http://schemas.microsoft.com/office/drawing/2014/main" id="{51FF8F3B-8EC0-493F-A033-DB0B0EE64B5A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0" y="4202684"/>
            <a:ext cx="800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6">
                <a:solidFill>
                  <a:schemeClr val="dk1"/>
                </a:solidFill>
                <a:latin typeface="Calibri" panose="020F0502020204030204" pitchFamily="34" charset="0"/>
              </a:rPr>
              <a:t>Apresentação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077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2000">
              <a:schemeClr val="accent3">
                <a:lumMod val="20000"/>
                <a:lumOff val="80000"/>
              </a:schemeClr>
            </a:gs>
            <a:gs pos="3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55" name="OTLSHAPE_T_1bd3d33f632b4ffba56722d096fc0ad5_HorizontalConnector1">
            <a:extLst>
              <a:ext uri="{FF2B5EF4-FFF2-40B4-BE49-F238E27FC236}">
                <a16:creationId xmlns:a16="http://schemas.microsoft.com/office/drawing/2014/main" id="{CDCD2AB6-C2B5-47E5-8A2A-03418D9DC756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3776303" y="4207087"/>
            <a:ext cx="5013247" cy="0"/>
          </a:xfrm>
          <a:prstGeom prst="line">
            <a:avLst/>
          </a:prstGeom>
          <a:ln w="4763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4" name="OTLSHAPE_T_9f40c20e626f47f6b268cb78f9476d98_HorizontalConnector1">
            <a:extLst>
              <a:ext uri="{FF2B5EF4-FFF2-40B4-BE49-F238E27FC236}">
                <a16:creationId xmlns:a16="http://schemas.microsoft.com/office/drawing/2014/main" id="{BC935D30-F52E-4691-9292-C5C48E536779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2737824" y="3940387"/>
            <a:ext cx="4368258" cy="0"/>
          </a:xfrm>
          <a:prstGeom prst="line">
            <a:avLst/>
          </a:prstGeom>
          <a:ln w="4763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3" name="OTLSHAPE_T_ea727862e64f42c2806ea84311ba7baa_HorizontalConnector1">
            <a:extLst>
              <a:ext uri="{FF2B5EF4-FFF2-40B4-BE49-F238E27FC236}">
                <a16:creationId xmlns:a16="http://schemas.microsoft.com/office/drawing/2014/main" id="{0FDCCED8-5328-47B5-92C1-C453FE4955CA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1039072" y="3673687"/>
            <a:ext cx="3822386" cy="0"/>
          </a:xfrm>
          <a:prstGeom prst="line">
            <a:avLst/>
          </a:prstGeom>
          <a:ln w="4763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2" name="OTLSHAPE_T_0291dbf737bb4c1b93bfa27fb628999a_HorizontalConnector1">
            <a:extLst>
              <a:ext uri="{FF2B5EF4-FFF2-40B4-BE49-F238E27FC236}">
                <a16:creationId xmlns:a16="http://schemas.microsoft.com/office/drawing/2014/main" id="{09DEC3EF-E7CA-4652-A6CB-67B032E0BB5A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922486" y="3406987"/>
            <a:ext cx="3265584" cy="0"/>
          </a:xfrm>
          <a:prstGeom prst="line">
            <a:avLst/>
          </a:prstGeom>
          <a:ln w="4763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1" name="OTLSHAPE_M_848de79e1a704885a6276f754ad7279f_Connector1">
            <a:extLst>
              <a:ext uri="{FF2B5EF4-FFF2-40B4-BE49-F238E27FC236}">
                <a16:creationId xmlns:a16="http://schemas.microsoft.com/office/drawing/2014/main" id="{6529DE75-955F-4B9C-AD4C-8962A9A9BBEA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8795821" y="2095500"/>
            <a:ext cx="0" cy="442172"/>
          </a:xfrm>
          <a:prstGeom prst="line">
            <a:avLst/>
          </a:prstGeom>
          <a:ln w="4763" cap="flat" cmpd="sng" algn="ctr">
            <a:solidFill>
              <a:srgbClr val="02B2E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0" name="OTLSHAPE_M_15106fb433414ce9a054e727cf1cae31_Connector1">
            <a:extLst>
              <a:ext uri="{FF2B5EF4-FFF2-40B4-BE49-F238E27FC236}">
                <a16:creationId xmlns:a16="http://schemas.microsoft.com/office/drawing/2014/main" id="{36F1E59C-206E-4C06-AAFB-4395A10FB357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7000122" y="2095500"/>
            <a:ext cx="0" cy="894715"/>
          </a:xfrm>
          <a:prstGeom prst="line">
            <a:avLst/>
          </a:prstGeom>
          <a:ln w="4763" cap="flat" cmpd="sng" algn="ctr">
            <a:solidFill>
              <a:srgbClr val="02B2E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9" name="OTLSHAPE_M_465cf49a91cc456b9d75f76fde514684_Connector1">
            <a:extLst>
              <a:ext uri="{FF2B5EF4-FFF2-40B4-BE49-F238E27FC236}">
                <a16:creationId xmlns:a16="http://schemas.microsoft.com/office/drawing/2014/main" id="{FF0E41CD-F86A-4583-BD69-CD2739671128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4867730" y="2095500"/>
            <a:ext cx="0" cy="442172"/>
          </a:xfrm>
          <a:prstGeom prst="line">
            <a:avLst/>
          </a:prstGeom>
          <a:ln w="4763" cap="flat" cmpd="sng" algn="ctr">
            <a:solidFill>
              <a:srgbClr val="02B2E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8" name="OTLSHAPE_M_35b1c58c7faa480e8f6b84492922841f_Connector1">
            <a:extLst>
              <a:ext uri="{FF2B5EF4-FFF2-40B4-BE49-F238E27FC236}">
                <a16:creationId xmlns:a16="http://schemas.microsoft.com/office/drawing/2014/main" id="{2DE8C98D-C142-4520-AC6B-6A1890561681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9020284" y="1272328"/>
            <a:ext cx="0" cy="442172"/>
          </a:xfrm>
          <a:prstGeom prst="line">
            <a:avLst/>
          </a:prstGeom>
          <a:ln w="4763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7" name="OTLSHAPE_M_456a80fff39c4149a00d6d9ab1e71f9d_Connector1">
            <a:extLst>
              <a:ext uri="{FF2B5EF4-FFF2-40B4-BE49-F238E27FC236}">
                <a16:creationId xmlns:a16="http://schemas.microsoft.com/office/drawing/2014/main" id="{953E25B0-EFF1-4E39-9317-5C3A2502CAF1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8908053" y="819785"/>
            <a:ext cx="0" cy="894715"/>
          </a:xfrm>
          <a:prstGeom prst="line">
            <a:avLst/>
          </a:prstGeom>
          <a:ln w="4763" cap="flat" cmpd="sng" algn="ctr">
            <a:solidFill>
              <a:srgbClr val="EA161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6" name="OTLSHAPE_M_1efe3f3b4c654e309e85d78cbfcfe884_Connector1">
            <a:extLst>
              <a:ext uri="{FF2B5EF4-FFF2-40B4-BE49-F238E27FC236}">
                <a16:creationId xmlns:a16="http://schemas.microsoft.com/office/drawing/2014/main" id="{55FD049A-8172-46B8-8047-5896E6A056AF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4306574" y="1272328"/>
            <a:ext cx="0" cy="442172"/>
          </a:xfrm>
          <a:prstGeom prst="line">
            <a:avLst/>
          </a:prstGeom>
          <a:ln w="4763" cap="flat" cmpd="sng" algn="ctr">
            <a:solidFill>
              <a:srgbClr val="EA161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5" name="OTLSHAPE_TB_00000000000000000000000000000000_LeftEndCaps">
            <a:extLst>
              <a:ext uri="{FF2B5EF4-FFF2-40B4-BE49-F238E27FC236}">
                <a16:creationId xmlns:a16="http://schemas.microsoft.com/office/drawing/2014/main" id="{5E14F6CA-D109-4250-98E6-F24D690175C7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317500" y="1765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pt-PT" b="1" spc="-38">
                <a:solidFill>
                  <a:srgbClr val="C0504D"/>
                </a:solidFill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4136" name="OTLSHAPE_TB_00000000000000000000000000000000_RightEndCaps">
            <a:extLst>
              <a:ext uri="{FF2B5EF4-FFF2-40B4-BE49-F238E27FC236}">
                <a16:creationId xmlns:a16="http://schemas.microsoft.com/office/drawing/2014/main" id="{F71D4127-0E1F-4922-89AF-E13B7DFC77F1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1411034" y="1765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pt-PT" b="1" spc="-38">
                <a:solidFill>
                  <a:srgbClr val="C0504D"/>
                </a:solidFill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4137" name="OTLSHAPE_TB_00000000000000000000000000000000_ScaleContainer">
            <a:extLst>
              <a:ext uri="{FF2B5EF4-FFF2-40B4-BE49-F238E27FC236}">
                <a16:creationId xmlns:a16="http://schemas.microsoft.com/office/drawing/2014/main" id="{B5A64026-F7EC-4FF8-AAE9-DC5AEBF11D43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933365" y="1714500"/>
            <a:ext cx="103378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38" name="OTLSHAPE_TB_00000000000000000000000000000000_ElapsedTime">
            <a:extLst>
              <a:ext uri="{FF2B5EF4-FFF2-40B4-BE49-F238E27FC236}">
                <a16:creationId xmlns:a16="http://schemas.microsoft.com/office/drawing/2014/main" id="{73170C8A-CB4F-492E-BA08-8F7AE4169FC1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933365" y="2019300"/>
            <a:ext cx="32512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39" name="OTLSHAPE_TB_00000000000000000000000000000000_TodayMarkerShape">
            <a:extLst>
              <a:ext uri="{FF2B5EF4-FFF2-40B4-BE49-F238E27FC236}">
                <a16:creationId xmlns:a16="http://schemas.microsoft.com/office/drawing/2014/main" id="{BBFCFA2D-9DDB-4280-A543-D44D0DDA2229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4121867" y="2095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40" name="OTLSHAPE_TB_00000000000000000000000000000000_TodayMarkerText">
            <a:extLst>
              <a:ext uri="{FF2B5EF4-FFF2-40B4-BE49-F238E27FC236}">
                <a16:creationId xmlns:a16="http://schemas.microsoft.com/office/drawing/2014/main" id="{3416A813-477D-44AA-899C-E3F59C390A39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4032511" y="2222500"/>
            <a:ext cx="2921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pt-PT" sz="1200" spc="-18">
                <a:solidFill>
                  <a:schemeClr val="dk1"/>
                </a:solidFill>
                <a:latin typeface="Calibri" panose="020F0502020204030204" pitchFamily="34" charset="0"/>
              </a:rPr>
              <a:t>Hoje</a:t>
            </a:r>
          </a:p>
        </p:txBody>
      </p:sp>
      <p:sp>
        <p:nvSpPr>
          <p:cNvPr id="4141" name="OTLSHAPE_TB_00000000000000000000000000000000_TimescaleInterval1">
            <a:extLst>
              <a:ext uri="{FF2B5EF4-FFF2-40B4-BE49-F238E27FC236}">
                <a16:creationId xmlns:a16="http://schemas.microsoft.com/office/drawing/2014/main" id="{A3B58737-BD2D-4FC6-8D93-8D41A0628240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96865" y="181197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pt-PT" sz="1200" spc="-18">
                <a:solidFill>
                  <a:schemeClr val="lt1"/>
                </a:solidFill>
                <a:latin typeface="Calibri" panose="020F0502020204030204" pitchFamily="34" charset="0"/>
              </a:rPr>
              <a:t>maio</a:t>
            </a:r>
          </a:p>
        </p:txBody>
      </p:sp>
      <p:cxnSp>
        <p:nvCxnSpPr>
          <p:cNvPr id="4142" name="OTLSHAPE_TB_00000000000000000000000000000000_Separator1">
            <a:extLst>
              <a:ext uri="{FF2B5EF4-FFF2-40B4-BE49-F238E27FC236}">
                <a16:creationId xmlns:a16="http://schemas.microsoft.com/office/drawing/2014/main" id="{BF25B348-B3CC-44BF-A163-FC6AB2152E17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4412531" y="1803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3" name="OTLSHAPE_TB_00000000000000000000000000000000_TimescaleInterval2">
            <a:extLst>
              <a:ext uri="{FF2B5EF4-FFF2-40B4-BE49-F238E27FC236}">
                <a16:creationId xmlns:a16="http://schemas.microsoft.com/office/drawing/2014/main" id="{AA0E7DF3-2110-4014-9715-2FDEB51CFCE8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4476033" y="1811973"/>
            <a:ext cx="353943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pt-PT" sz="1200" spc="-12">
                <a:solidFill>
                  <a:schemeClr val="lt1"/>
                </a:solidFill>
                <a:latin typeface="Calibri" panose="020F0502020204030204" pitchFamily="34" charset="0"/>
              </a:rPr>
              <a:t>junho</a:t>
            </a:r>
          </a:p>
        </p:txBody>
      </p:sp>
      <p:cxnSp>
        <p:nvCxnSpPr>
          <p:cNvPr id="4144" name="OTLSHAPE_TB_00000000000000000000000000000000_Separator2">
            <a:extLst>
              <a:ext uri="{FF2B5EF4-FFF2-40B4-BE49-F238E27FC236}">
                <a16:creationId xmlns:a16="http://schemas.microsoft.com/office/drawing/2014/main" id="{B3E43007-D2D6-48E8-8B2A-2DE7556D73F3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7779467" y="1803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5" name="OTLSHAPE_TB_00000000000000000000000000000000_TimescaleInterval3">
            <a:extLst>
              <a:ext uri="{FF2B5EF4-FFF2-40B4-BE49-F238E27FC236}">
                <a16:creationId xmlns:a16="http://schemas.microsoft.com/office/drawing/2014/main" id="{4439136E-2410-4160-AA00-ABC2C880B6DE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7842969" y="1811973"/>
            <a:ext cx="317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pt-PT" sz="1200" spc="-12">
                <a:solidFill>
                  <a:schemeClr val="lt1"/>
                </a:solidFill>
                <a:latin typeface="Calibri" panose="020F0502020204030204" pitchFamily="34" charset="0"/>
              </a:rPr>
              <a:t>julho</a:t>
            </a:r>
          </a:p>
        </p:txBody>
      </p:sp>
      <p:sp>
        <p:nvSpPr>
          <p:cNvPr id="4156" name="OTLSHAPE_M_1efe3f3b4c654e309e85d78cbfcfe884_Title">
            <a:extLst>
              <a:ext uri="{FF2B5EF4-FFF2-40B4-BE49-F238E27FC236}">
                <a16:creationId xmlns:a16="http://schemas.microsoft.com/office/drawing/2014/main" id="{395A5DEA-B706-4ED7-9A01-ECA9E6B05F31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4528824" y="1160357"/>
            <a:ext cx="1308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Reunião Apresentação</a:t>
            </a:r>
          </a:p>
        </p:txBody>
      </p:sp>
      <p:sp>
        <p:nvSpPr>
          <p:cNvPr id="4157" name="OTLSHAPE_M_1efe3f3b4c654e309e85d78cbfcfe884_Date">
            <a:extLst>
              <a:ext uri="{FF2B5EF4-FFF2-40B4-BE49-F238E27FC236}">
                <a16:creationId xmlns:a16="http://schemas.microsoft.com/office/drawing/2014/main" id="{06913794-7F41-4D3B-A2FD-74960D3F6BA2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4528824" y="134357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>
                <a:solidFill>
                  <a:srgbClr val="1F497E"/>
                </a:solidFill>
                <a:latin typeface="Calibri" panose="020F0502020204030204" pitchFamily="34" charset="0"/>
              </a:rPr>
              <a:t>30/05/2017</a:t>
            </a:r>
          </a:p>
        </p:txBody>
      </p:sp>
      <p:sp>
        <p:nvSpPr>
          <p:cNvPr id="4158" name="OTLSHAPE_M_1efe3f3b4c654e309e85d78cbfcfe884_Shape">
            <a:extLst>
              <a:ext uri="{FF2B5EF4-FFF2-40B4-BE49-F238E27FC236}">
                <a16:creationId xmlns:a16="http://schemas.microsoft.com/office/drawing/2014/main" id="{30F14B47-FA68-4410-A9DF-40F80A1E4C07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 rot="16200000">
            <a:off x="4331974" y="1272328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59" name="OTLSHAPE_M_456a80fff39c4149a00d6d9ab1e71f9d_Title">
            <a:extLst>
              <a:ext uri="{FF2B5EF4-FFF2-40B4-BE49-F238E27FC236}">
                <a16:creationId xmlns:a16="http://schemas.microsoft.com/office/drawing/2014/main" id="{D7C52258-5669-4372-9D5A-3467B944796C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9130303" y="707813"/>
            <a:ext cx="1219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Arranque do Sistema</a:t>
            </a:r>
          </a:p>
        </p:txBody>
      </p:sp>
      <p:sp>
        <p:nvSpPr>
          <p:cNvPr id="4160" name="OTLSHAPE_M_456a80fff39c4149a00d6d9ab1e71f9d_Date">
            <a:extLst>
              <a:ext uri="{FF2B5EF4-FFF2-40B4-BE49-F238E27FC236}">
                <a16:creationId xmlns:a16="http://schemas.microsoft.com/office/drawing/2014/main" id="{6FCE9E86-EA72-4221-94DF-9A9A6CB0C2E6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9130303" y="891032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>
                <a:solidFill>
                  <a:srgbClr val="1F497E"/>
                </a:solidFill>
                <a:latin typeface="Calibri" panose="020F0502020204030204" pitchFamily="34" charset="0"/>
              </a:rPr>
              <a:t>10/07/2017</a:t>
            </a:r>
          </a:p>
        </p:txBody>
      </p:sp>
      <p:sp>
        <p:nvSpPr>
          <p:cNvPr id="4161" name="OTLSHAPE_M_456a80fff39c4149a00d6d9ab1e71f9d_Shape">
            <a:extLst>
              <a:ext uri="{FF2B5EF4-FFF2-40B4-BE49-F238E27FC236}">
                <a16:creationId xmlns:a16="http://schemas.microsoft.com/office/drawing/2014/main" id="{05B62BDE-83E7-4CA8-AADE-B976C7121B50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 rot="16200000">
            <a:off x="8933453" y="819785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62" name="OTLSHAPE_M_35b1c58c7faa480e8f6b84492922841f_Title">
            <a:extLst>
              <a:ext uri="{FF2B5EF4-FFF2-40B4-BE49-F238E27FC236}">
                <a16:creationId xmlns:a16="http://schemas.microsoft.com/office/drawing/2014/main" id="{C4C5F3E6-FDA4-446F-A9B1-C28D324F7942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9242534" y="1160357"/>
            <a:ext cx="111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Conclusão Projecto</a:t>
            </a:r>
          </a:p>
        </p:txBody>
      </p:sp>
      <p:sp>
        <p:nvSpPr>
          <p:cNvPr id="4163" name="OTLSHAPE_M_35b1c58c7faa480e8f6b84492922841f_Date">
            <a:extLst>
              <a:ext uri="{FF2B5EF4-FFF2-40B4-BE49-F238E27FC236}">
                <a16:creationId xmlns:a16="http://schemas.microsoft.com/office/drawing/2014/main" id="{2914BFBE-696C-4DEE-A354-2E180BF39895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9242534" y="134357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>
                <a:solidFill>
                  <a:srgbClr val="1F497E"/>
                </a:solidFill>
                <a:latin typeface="Calibri" panose="020F0502020204030204" pitchFamily="34" charset="0"/>
              </a:rPr>
              <a:t>11/07/2017</a:t>
            </a:r>
          </a:p>
        </p:txBody>
      </p:sp>
      <p:sp>
        <p:nvSpPr>
          <p:cNvPr id="4164" name="OTLSHAPE_M_35b1c58c7faa480e8f6b84492922841f_Shape">
            <a:extLst>
              <a:ext uri="{FF2B5EF4-FFF2-40B4-BE49-F238E27FC236}">
                <a16:creationId xmlns:a16="http://schemas.microsoft.com/office/drawing/2014/main" id="{540E8580-11BE-4A61-8AF8-F90A416B6479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rot="16200000">
            <a:off x="9045684" y="1272328"/>
            <a:ext cx="165100" cy="165100"/>
          </a:xfrm>
          <a:prstGeom prst="flowChartMerg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65" name="OTLSHAPE_M_465cf49a91cc456b9d75f76fde514684_Title">
            <a:extLst>
              <a:ext uri="{FF2B5EF4-FFF2-40B4-BE49-F238E27FC236}">
                <a16:creationId xmlns:a16="http://schemas.microsoft.com/office/drawing/2014/main" id="{1DA91715-64BB-4640-AD76-90C819FB4E43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5089980" y="2479125"/>
            <a:ext cx="1181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Colocação BD online</a:t>
            </a:r>
          </a:p>
        </p:txBody>
      </p:sp>
      <p:sp>
        <p:nvSpPr>
          <p:cNvPr id="4166" name="OTLSHAPE_M_465cf49a91cc456b9d75f76fde514684_Date">
            <a:extLst>
              <a:ext uri="{FF2B5EF4-FFF2-40B4-BE49-F238E27FC236}">
                <a16:creationId xmlns:a16="http://schemas.microsoft.com/office/drawing/2014/main" id="{571F5A30-2EDA-4506-8D7B-D040100BB039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5089980" y="2311400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>
                <a:solidFill>
                  <a:srgbClr val="1F497E"/>
                </a:solidFill>
                <a:latin typeface="Calibri" panose="020F0502020204030204" pitchFamily="34" charset="0"/>
              </a:rPr>
              <a:t>04/06/2017</a:t>
            </a:r>
          </a:p>
        </p:txBody>
      </p:sp>
      <p:sp>
        <p:nvSpPr>
          <p:cNvPr id="4167" name="OTLSHAPE_M_465cf49a91cc456b9d75f76fde514684_Shape">
            <a:extLst>
              <a:ext uri="{FF2B5EF4-FFF2-40B4-BE49-F238E27FC236}">
                <a16:creationId xmlns:a16="http://schemas.microsoft.com/office/drawing/2014/main" id="{F099545E-9C62-495F-AFBA-3CE30FD06A2B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 rot="16200000">
            <a:off x="4893130" y="2372572"/>
            <a:ext cx="165100" cy="165100"/>
          </a:xfrm>
          <a:prstGeom prst="flowChartMerge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68" name="OTLSHAPE_M_15106fb433414ce9a054e727cf1cae31_Title">
            <a:extLst>
              <a:ext uri="{FF2B5EF4-FFF2-40B4-BE49-F238E27FC236}">
                <a16:creationId xmlns:a16="http://schemas.microsoft.com/office/drawing/2014/main" id="{85F35DC0-47E7-43A1-8A37-455217D041E0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7222372" y="2931668"/>
            <a:ext cx="2451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Correcções e Desenvolvimentos adicionais</a:t>
            </a:r>
          </a:p>
        </p:txBody>
      </p:sp>
      <p:sp>
        <p:nvSpPr>
          <p:cNvPr id="4169" name="OTLSHAPE_M_15106fb433414ce9a054e727cf1cae31_Date">
            <a:extLst>
              <a:ext uri="{FF2B5EF4-FFF2-40B4-BE49-F238E27FC236}">
                <a16:creationId xmlns:a16="http://schemas.microsoft.com/office/drawing/2014/main" id="{56ADC753-39F9-47E4-94A0-F126E61E5F9C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7222372" y="2763943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>
                <a:solidFill>
                  <a:srgbClr val="1F497E"/>
                </a:solidFill>
                <a:latin typeface="Calibri" panose="020F0502020204030204" pitchFamily="34" charset="0"/>
              </a:rPr>
              <a:t>23/06/2017</a:t>
            </a:r>
          </a:p>
        </p:txBody>
      </p:sp>
      <p:sp>
        <p:nvSpPr>
          <p:cNvPr id="4170" name="OTLSHAPE_M_15106fb433414ce9a054e727cf1cae31_Shape">
            <a:extLst>
              <a:ext uri="{FF2B5EF4-FFF2-40B4-BE49-F238E27FC236}">
                <a16:creationId xmlns:a16="http://schemas.microsoft.com/office/drawing/2014/main" id="{F38B8311-7B89-41F5-B6E2-EBA0777A223D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 rot="16200000">
            <a:off x="7025522" y="2825115"/>
            <a:ext cx="165100" cy="165100"/>
          </a:xfrm>
          <a:prstGeom prst="flowChartMerge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71" name="OTLSHAPE_M_848de79e1a704885a6276f754ad7279f_Title">
            <a:extLst>
              <a:ext uri="{FF2B5EF4-FFF2-40B4-BE49-F238E27FC236}">
                <a16:creationId xmlns:a16="http://schemas.microsoft.com/office/drawing/2014/main" id="{6905A77B-3FDF-409C-BF84-74AB03B99F46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9018071" y="2479125"/>
            <a:ext cx="111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Migração de Dados</a:t>
            </a:r>
          </a:p>
        </p:txBody>
      </p:sp>
      <p:sp>
        <p:nvSpPr>
          <p:cNvPr id="4172" name="OTLSHAPE_M_848de79e1a704885a6276f754ad7279f_Date">
            <a:extLst>
              <a:ext uri="{FF2B5EF4-FFF2-40B4-BE49-F238E27FC236}">
                <a16:creationId xmlns:a16="http://schemas.microsoft.com/office/drawing/2014/main" id="{5F751264-43D3-4620-8859-FB57D43149B1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9018071" y="2311400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>
                <a:solidFill>
                  <a:srgbClr val="1F497E"/>
                </a:solidFill>
                <a:latin typeface="Calibri" panose="020F0502020204030204" pitchFamily="34" charset="0"/>
              </a:rPr>
              <a:t>09/07/2017</a:t>
            </a:r>
          </a:p>
        </p:txBody>
      </p:sp>
      <p:sp>
        <p:nvSpPr>
          <p:cNvPr id="4173" name="OTLSHAPE_M_848de79e1a704885a6276f754ad7279f_Shape">
            <a:extLst>
              <a:ext uri="{FF2B5EF4-FFF2-40B4-BE49-F238E27FC236}">
                <a16:creationId xmlns:a16="http://schemas.microsoft.com/office/drawing/2014/main" id="{19EA208C-705D-44A0-BE3F-E4BFC98416F8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 rot="16200000">
            <a:off x="8821221" y="2372572"/>
            <a:ext cx="165100" cy="165100"/>
          </a:xfrm>
          <a:prstGeom prst="flowChartMerge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74" name="OTLSHAPE_T_0291dbf737bb4c1b93bfa27fb628999a_Shape">
            <a:extLst>
              <a:ext uri="{FF2B5EF4-FFF2-40B4-BE49-F238E27FC236}">
                <a16:creationId xmlns:a16="http://schemas.microsoft.com/office/drawing/2014/main" id="{7F4A2C71-86C2-4640-AC1C-1E866ECA5B9D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4188070" y="3305387"/>
            <a:ext cx="114300" cy="203200"/>
          </a:xfrm>
          <a:prstGeom prst="rect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75" name="OTLSHAPE_T_0291dbf737bb4c1b93bfa27fb628999a_ShapePercentage" hidden="1">
            <a:extLst>
              <a:ext uri="{FF2B5EF4-FFF2-40B4-BE49-F238E27FC236}">
                <a16:creationId xmlns:a16="http://schemas.microsoft.com/office/drawing/2014/main" id="{30D3BE72-89F6-4D10-ADED-F53BC84201C4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4188070" y="3305387"/>
            <a:ext cx="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76" name="OTLSHAPE_T_0291dbf737bb4c1b93bfa27fb628999a_Duration" hidden="1">
            <a:extLst>
              <a:ext uri="{FF2B5EF4-FFF2-40B4-BE49-F238E27FC236}">
                <a16:creationId xmlns:a16="http://schemas.microsoft.com/office/drawing/2014/main" id="{3CAA4023-95AF-42E9-9B61-433A6B70BDE9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0" y="3305387"/>
            <a:ext cx="254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000">
                <a:solidFill>
                  <a:srgbClr val="C0504D"/>
                </a:solidFill>
                <a:latin typeface="Calibri" panose="020F0502020204030204" pitchFamily="34" charset="0"/>
              </a:rPr>
              <a:t>1 dia</a:t>
            </a:r>
          </a:p>
        </p:txBody>
      </p:sp>
      <p:sp>
        <p:nvSpPr>
          <p:cNvPr id="4177" name="OTLSHAPE_T_0291dbf737bb4c1b93bfa27fb628999a_StartDate" hidden="1">
            <a:extLst>
              <a:ext uri="{FF2B5EF4-FFF2-40B4-BE49-F238E27FC236}">
                <a16:creationId xmlns:a16="http://schemas.microsoft.com/office/drawing/2014/main" id="{D2FE180E-041A-414E-B7D1-6DD95E1DD41A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0" y="346041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178" name="OTLSHAPE_T_0291dbf737bb4c1b93bfa27fb628999a_EndDate" hidden="1">
            <a:extLst>
              <a:ext uri="{FF2B5EF4-FFF2-40B4-BE49-F238E27FC236}">
                <a16:creationId xmlns:a16="http://schemas.microsoft.com/office/drawing/2014/main" id="{4C70F803-1B84-4342-9F7A-70CF0B428B4E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0" y="346041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179" name="OTLSHAPE_T_0291dbf737bb4c1b93bfa27fb628999a_JoinedDate">
            <a:extLst>
              <a:ext uri="{FF2B5EF4-FFF2-40B4-BE49-F238E27FC236}">
                <a16:creationId xmlns:a16="http://schemas.microsoft.com/office/drawing/2014/main" id="{CADF6CBC-2942-4AC8-885C-B11AD1FA362E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4351024" y="3329474"/>
            <a:ext cx="673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6">
                <a:solidFill>
                  <a:srgbClr val="1F497E"/>
                </a:solidFill>
                <a:latin typeface="Calibri" panose="020F0502020204030204" pitchFamily="34" charset="0"/>
              </a:rPr>
              <a:t>ter 30/05/17</a:t>
            </a:r>
          </a:p>
        </p:txBody>
      </p:sp>
      <p:sp>
        <p:nvSpPr>
          <p:cNvPr id="4180" name="OTLSHAPE_T_0291dbf737bb4c1b93bfa27fb628999a_TextPercentage" hidden="1">
            <a:extLst>
              <a:ext uri="{FF2B5EF4-FFF2-40B4-BE49-F238E27FC236}">
                <a16:creationId xmlns:a16="http://schemas.microsoft.com/office/drawing/2014/main" id="{8C6282E3-4E5E-4C55-A7EA-F192AB403067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4188070" y="340698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4181" name="OTLSHAPE_T_0291dbf737bb4c1b93bfa27fb628999a_Title">
            <a:extLst>
              <a:ext uri="{FF2B5EF4-FFF2-40B4-BE49-F238E27FC236}">
                <a16:creationId xmlns:a16="http://schemas.microsoft.com/office/drawing/2014/main" id="{180ABB33-012E-4DEA-B99C-0C7A99436A0A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127000" y="3321727"/>
            <a:ext cx="800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6">
                <a:solidFill>
                  <a:schemeClr val="dk1"/>
                </a:solidFill>
                <a:latin typeface="Calibri" panose="020F0502020204030204" pitchFamily="34" charset="0"/>
              </a:rPr>
              <a:t>Apresentação</a:t>
            </a:r>
          </a:p>
        </p:txBody>
      </p:sp>
      <p:sp>
        <p:nvSpPr>
          <p:cNvPr id="4182" name="OTLSHAPE_T_ea727862e64f42c2806ea84311ba7baa_Shape">
            <a:extLst>
              <a:ext uri="{FF2B5EF4-FFF2-40B4-BE49-F238E27FC236}">
                <a16:creationId xmlns:a16="http://schemas.microsoft.com/office/drawing/2014/main" id="{0DAF74E5-5D5C-42E2-86F8-47BC2C97CE6D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4861458" y="3572087"/>
            <a:ext cx="37084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83" name="OTLSHAPE_T_ea727862e64f42c2806ea84311ba7baa_ShapePercentage" hidden="1">
            <a:extLst>
              <a:ext uri="{FF2B5EF4-FFF2-40B4-BE49-F238E27FC236}">
                <a16:creationId xmlns:a16="http://schemas.microsoft.com/office/drawing/2014/main" id="{EE6AB532-529C-48D7-95D1-CB25FBDBE7F5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4861458" y="3572087"/>
            <a:ext cx="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84" name="OTLSHAPE_T_ea727862e64f42c2806ea84311ba7baa_Duration" hidden="1">
            <a:extLst>
              <a:ext uri="{FF2B5EF4-FFF2-40B4-BE49-F238E27FC236}">
                <a16:creationId xmlns:a16="http://schemas.microsoft.com/office/drawing/2014/main" id="{A18DD53C-669D-4E2F-9C61-AD22C456B9AF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0" y="3572087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000">
                <a:solidFill>
                  <a:srgbClr val="C0504D"/>
                </a:solidFill>
                <a:latin typeface="Calibri" panose="020F0502020204030204" pitchFamily="34" charset="0"/>
              </a:rPr>
              <a:t>33 dias</a:t>
            </a:r>
          </a:p>
        </p:txBody>
      </p:sp>
      <p:sp>
        <p:nvSpPr>
          <p:cNvPr id="4185" name="OTLSHAPE_T_ea727862e64f42c2806ea84311ba7baa_StartDate" hidden="1">
            <a:extLst>
              <a:ext uri="{FF2B5EF4-FFF2-40B4-BE49-F238E27FC236}">
                <a16:creationId xmlns:a16="http://schemas.microsoft.com/office/drawing/2014/main" id="{55EF0502-7DF3-44B2-AC05-7A3B42664020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0" y="372711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186" name="OTLSHAPE_T_ea727862e64f42c2806ea84311ba7baa_EndDate" hidden="1">
            <a:extLst>
              <a:ext uri="{FF2B5EF4-FFF2-40B4-BE49-F238E27FC236}">
                <a16:creationId xmlns:a16="http://schemas.microsoft.com/office/drawing/2014/main" id="{F9BC5B86-7ADC-4E62-B8E7-1FB22014F1CC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0" y="372711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187" name="OTLSHAPE_T_ea727862e64f42c2806ea84311ba7baa_JoinedDate">
            <a:extLst>
              <a:ext uri="{FF2B5EF4-FFF2-40B4-BE49-F238E27FC236}">
                <a16:creationId xmlns:a16="http://schemas.microsoft.com/office/drawing/2014/main" id="{E34E5DF3-8E40-45DE-AA40-046E85FA26BE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8615809" y="3596174"/>
            <a:ext cx="1473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4">
                <a:solidFill>
                  <a:srgbClr val="1F497E"/>
                </a:solidFill>
                <a:latin typeface="Calibri" panose="020F0502020204030204" pitchFamily="34" charset="0"/>
              </a:rPr>
              <a:t>seg 05/06/17 - sex 07/07/17</a:t>
            </a:r>
          </a:p>
        </p:txBody>
      </p:sp>
      <p:sp>
        <p:nvSpPr>
          <p:cNvPr id="4188" name="OTLSHAPE_T_ea727862e64f42c2806ea84311ba7baa_TextPercentage" hidden="1">
            <a:extLst>
              <a:ext uri="{FF2B5EF4-FFF2-40B4-BE49-F238E27FC236}">
                <a16:creationId xmlns:a16="http://schemas.microsoft.com/office/drawing/2014/main" id="{6B36ED82-E629-426A-8C8F-AECF141A6A84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4861458" y="367368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4189" name="OTLSHAPE_T_ea727862e64f42c2806ea84311ba7baa_Title">
            <a:extLst>
              <a:ext uri="{FF2B5EF4-FFF2-40B4-BE49-F238E27FC236}">
                <a16:creationId xmlns:a16="http://schemas.microsoft.com/office/drawing/2014/main" id="{174B0278-39E2-475D-866C-0EAC72010541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0" y="3588427"/>
            <a:ext cx="914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Deployment BD</a:t>
            </a:r>
          </a:p>
        </p:txBody>
      </p:sp>
      <p:sp>
        <p:nvSpPr>
          <p:cNvPr id="4190" name="OTLSHAPE_T_9f40c20e626f47f6b268cb78f9476d98_Shape">
            <a:extLst>
              <a:ext uri="{FF2B5EF4-FFF2-40B4-BE49-F238E27FC236}">
                <a16:creationId xmlns:a16="http://schemas.microsoft.com/office/drawing/2014/main" id="{385AAA37-AE73-49D5-88DD-76576293BC46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7106082" y="3838787"/>
            <a:ext cx="14605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91" name="OTLSHAPE_T_9f40c20e626f47f6b268cb78f9476d98_ShapePercentage" hidden="1">
            <a:extLst>
              <a:ext uri="{FF2B5EF4-FFF2-40B4-BE49-F238E27FC236}">
                <a16:creationId xmlns:a16="http://schemas.microsoft.com/office/drawing/2014/main" id="{89D66073-D960-4468-B51E-4F358AABC68B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7106082" y="3838787"/>
            <a:ext cx="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92" name="OTLSHAPE_T_9f40c20e626f47f6b268cb78f9476d98_Duration" hidden="1">
            <a:extLst>
              <a:ext uri="{FF2B5EF4-FFF2-40B4-BE49-F238E27FC236}">
                <a16:creationId xmlns:a16="http://schemas.microsoft.com/office/drawing/2014/main" id="{A074A7F6-75E1-485C-A8FA-D50483C85B25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0" y="3838787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000">
                <a:solidFill>
                  <a:srgbClr val="C0504D"/>
                </a:solidFill>
                <a:latin typeface="Calibri" panose="020F0502020204030204" pitchFamily="34" charset="0"/>
              </a:rPr>
              <a:t>13 dias</a:t>
            </a:r>
          </a:p>
        </p:txBody>
      </p:sp>
      <p:sp>
        <p:nvSpPr>
          <p:cNvPr id="4193" name="OTLSHAPE_T_9f40c20e626f47f6b268cb78f9476d98_StartDate" hidden="1">
            <a:extLst>
              <a:ext uri="{FF2B5EF4-FFF2-40B4-BE49-F238E27FC236}">
                <a16:creationId xmlns:a16="http://schemas.microsoft.com/office/drawing/2014/main" id="{3E13C9FD-A563-4370-94C5-5FB4AEB16BCB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0" y="399381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194" name="OTLSHAPE_T_9f40c20e626f47f6b268cb78f9476d98_EndDate" hidden="1">
            <a:extLst>
              <a:ext uri="{FF2B5EF4-FFF2-40B4-BE49-F238E27FC236}">
                <a16:creationId xmlns:a16="http://schemas.microsoft.com/office/drawing/2014/main" id="{C4D2F97A-A655-4A8F-809F-B3CAB31B7BF9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0" y="399381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195" name="OTLSHAPE_T_9f40c20e626f47f6b268cb78f9476d98_JoinedDate">
            <a:extLst>
              <a:ext uri="{FF2B5EF4-FFF2-40B4-BE49-F238E27FC236}">
                <a16:creationId xmlns:a16="http://schemas.microsoft.com/office/drawing/2014/main" id="{7A36B455-5946-4728-9C4C-4B519522A33C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8615809" y="3862874"/>
            <a:ext cx="1524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4">
                <a:solidFill>
                  <a:srgbClr val="1F497E"/>
                </a:solidFill>
                <a:latin typeface="Calibri" panose="020F0502020204030204" pitchFamily="34" charset="0"/>
              </a:rPr>
              <a:t>dom 25/06/17 - sex 07/07/17</a:t>
            </a:r>
          </a:p>
        </p:txBody>
      </p:sp>
      <p:sp>
        <p:nvSpPr>
          <p:cNvPr id="4196" name="OTLSHAPE_T_9f40c20e626f47f6b268cb78f9476d98_TextPercentage" hidden="1">
            <a:extLst>
              <a:ext uri="{FF2B5EF4-FFF2-40B4-BE49-F238E27FC236}">
                <a16:creationId xmlns:a16="http://schemas.microsoft.com/office/drawing/2014/main" id="{8D467D01-6BB5-4A28-82E4-60C13A043607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7106082" y="394038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4197" name="OTLSHAPE_T_9f40c20e626f47f6b268cb78f9476d98_Title">
            <a:extLst>
              <a:ext uri="{FF2B5EF4-FFF2-40B4-BE49-F238E27FC236}">
                <a16:creationId xmlns:a16="http://schemas.microsoft.com/office/drawing/2014/main" id="{03DE20DE-8F15-4CC3-8080-823A36D7D580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27000" y="3855127"/>
            <a:ext cx="2616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Cooperação com Equipa de Desenvolvimento</a:t>
            </a:r>
          </a:p>
        </p:txBody>
      </p:sp>
      <p:sp>
        <p:nvSpPr>
          <p:cNvPr id="4198" name="OTLSHAPE_T_1bd3d33f632b4ffba56722d096fc0ad5_Shape">
            <a:extLst>
              <a:ext uri="{FF2B5EF4-FFF2-40B4-BE49-F238E27FC236}">
                <a16:creationId xmlns:a16="http://schemas.microsoft.com/office/drawing/2014/main" id="{E8A7F244-1A35-4C9E-B289-D9906C30BBA2}"/>
              </a:ext>
            </a:extLst>
          </p:cNvPr>
          <p:cNvSpPr/>
          <p:nvPr>
            <p:custDataLst>
              <p:tags r:id="rId65"/>
            </p:custDataLst>
          </p:nvPr>
        </p:nvSpPr>
        <p:spPr>
          <a:xfrm>
            <a:off x="8789550" y="4105487"/>
            <a:ext cx="5715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99" name="OTLSHAPE_T_1bd3d33f632b4ffba56722d096fc0ad5_ShapePercentage" hidden="1">
            <a:extLst>
              <a:ext uri="{FF2B5EF4-FFF2-40B4-BE49-F238E27FC236}">
                <a16:creationId xmlns:a16="http://schemas.microsoft.com/office/drawing/2014/main" id="{6CCC7888-D211-48D7-9592-357E19464FD1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>
            <a:off x="8789550" y="4105487"/>
            <a:ext cx="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00" name="OTLSHAPE_T_1bd3d33f632b4ffba56722d096fc0ad5_Duration" hidden="1">
            <a:extLst>
              <a:ext uri="{FF2B5EF4-FFF2-40B4-BE49-F238E27FC236}">
                <a16:creationId xmlns:a16="http://schemas.microsoft.com/office/drawing/2014/main" id="{BD5E192C-4F5F-413E-AF98-848D788853A0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0" y="4105487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000">
                <a:solidFill>
                  <a:srgbClr val="C0504D"/>
                </a:solidFill>
                <a:latin typeface="Calibri" panose="020F0502020204030204" pitchFamily="34" charset="0"/>
              </a:rPr>
              <a:t>5 dias</a:t>
            </a:r>
          </a:p>
        </p:txBody>
      </p:sp>
      <p:sp>
        <p:nvSpPr>
          <p:cNvPr id="4201" name="OTLSHAPE_T_1bd3d33f632b4ffba56722d096fc0ad5_StartDate" hidden="1">
            <a:extLst>
              <a:ext uri="{FF2B5EF4-FFF2-40B4-BE49-F238E27FC236}">
                <a16:creationId xmlns:a16="http://schemas.microsoft.com/office/drawing/2014/main" id="{BD95492F-B51F-422E-AF9A-E2879DF671B3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0" y="426051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202" name="OTLSHAPE_T_1bd3d33f632b4ffba56722d096fc0ad5_EndDate" hidden="1">
            <a:extLst>
              <a:ext uri="{FF2B5EF4-FFF2-40B4-BE49-F238E27FC236}">
                <a16:creationId xmlns:a16="http://schemas.microsoft.com/office/drawing/2014/main" id="{C98310B2-D150-4602-868F-AA1A8EE4DB02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0" y="426051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203" name="OTLSHAPE_T_1bd3d33f632b4ffba56722d096fc0ad5_JoinedDate">
            <a:extLst>
              <a:ext uri="{FF2B5EF4-FFF2-40B4-BE49-F238E27FC236}">
                <a16:creationId xmlns:a16="http://schemas.microsoft.com/office/drawing/2014/main" id="{C8944F91-7A96-4CD4-826A-010311C3A27B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9401428" y="4129574"/>
            <a:ext cx="1473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4">
                <a:solidFill>
                  <a:srgbClr val="1F497E"/>
                </a:solidFill>
                <a:latin typeface="Calibri" panose="020F0502020204030204" pitchFamily="34" charset="0"/>
              </a:rPr>
              <a:t>seg 10/07/17 - sex 14/07/17</a:t>
            </a:r>
          </a:p>
        </p:txBody>
      </p:sp>
      <p:sp>
        <p:nvSpPr>
          <p:cNvPr id="4204" name="OTLSHAPE_T_1bd3d33f632b4ffba56722d096fc0ad5_TextPercentage" hidden="1">
            <a:extLst>
              <a:ext uri="{FF2B5EF4-FFF2-40B4-BE49-F238E27FC236}">
                <a16:creationId xmlns:a16="http://schemas.microsoft.com/office/drawing/2014/main" id="{48116BB0-E3B1-40D9-9BAF-2E287F9B0BF9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8789550" y="420708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4205" name="OTLSHAPE_T_1bd3d33f632b4ffba56722d096fc0ad5_Title">
            <a:extLst>
              <a:ext uri="{FF2B5EF4-FFF2-40B4-BE49-F238E27FC236}">
                <a16:creationId xmlns:a16="http://schemas.microsoft.com/office/drawing/2014/main" id="{47E2A7ED-8EBD-4200-B03B-49EE25D177EA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27000" y="4121827"/>
            <a:ext cx="365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2">
                <a:solidFill>
                  <a:schemeClr val="dk1"/>
                </a:solidFill>
                <a:latin typeface="Calibri" panose="020F0502020204030204" pitchFamily="34" charset="0"/>
              </a:rPr>
              <a:t>Migraçao de Dados \ Arranque de Sistema e Acompanhamento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55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2000">
              <a:schemeClr val="accent3">
                <a:lumMod val="20000"/>
                <a:lumOff val="80000"/>
              </a:schemeClr>
            </a:gs>
            <a:gs pos="3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50" name="OTLSHAPE_T_1bd3d33f632b4ffba56722d096fc0ad5_HorizontalConnector1">
            <a:extLst>
              <a:ext uri="{FF2B5EF4-FFF2-40B4-BE49-F238E27FC236}">
                <a16:creationId xmlns:a16="http://schemas.microsoft.com/office/drawing/2014/main" id="{5DE3752A-FC50-4378-B2A1-D8C5DC08952A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3807883" y="5540587"/>
            <a:ext cx="6195747" cy="0"/>
          </a:xfrm>
          <a:prstGeom prst="line">
            <a:avLst/>
          </a:prstGeom>
          <a:ln w="4763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9" name="OTLSHAPE_T_d4535b16b36c42b5a0e16bb2c8e381ba_HorizontalConnector1">
            <a:extLst>
              <a:ext uri="{FF2B5EF4-FFF2-40B4-BE49-F238E27FC236}">
                <a16:creationId xmlns:a16="http://schemas.microsoft.com/office/drawing/2014/main" id="{59B64E92-C457-464A-BE49-DB7C6955EB51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2737824" y="5273887"/>
            <a:ext cx="6410121" cy="0"/>
          </a:xfrm>
          <a:prstGeom prst="line">
            <a:avLst/>
          </a:prstGeom>
          <a:ln w="4763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8" name="OTLSHAPE_T_ea727862e64f42c2806ea84311ba7baa_HorizontalConnector1">
            <a:extLst>
              <a:ext uri="{FF2B5EF4-FFF2-40B4-BE49-F238E27FC236}">
                <a16:creationId xmlns:a16="http://schemas.microsoft.com/office/drawing/2014/main" id="{F5FD1053-B68A-482D-965C-0EF3E306EB66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1039072" y="5007187"/>
            <a:ext cx="6967959" cy="0"/>
          </a:xfrm>
          <a:prstGeom prst="line">
            <a:avLst/>
          </a:prstGeom>
          <a:ln w="4763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7" name="OTLSHAPE_T_0291dbf737bb4c1b93bfa27fb628999a_HorizontalConnector1">
            <a:extLst>
              <a:ext uri="{FF2B5EF4-FFF2-40B4-BE49-F238E27FC236}">
                <a16:creationId xmlns:a16="http://schemas.microsoft.com/office/drawing/2014/main" id="{B8643F3B-1255-4AD3-99B9-24A8BB076B1C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922486" y="4740487"/>
            <a:ext cx="6742271" cy="0"/>
          </a:xfrm>
          <a:prstGeom prst="line">
            <a:avLst/>
          </a:prstGeom>
          <a:ln w="4763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6" name="OTLSHAPE_T_803e6129920a442a84730b06d4070ddc_HorizontalConnector1">
            <a:extLst>
              <a:ext uri="{FF2B5EF4-FFF2-40B4-BE49-F238E27FC236}">
                <a16:creationId xmlns:a16="http://schemas.microsoft.com/office/drawing/2014/main" id="{0FC85073-5338-4553-A0DF-AC85879E46D5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2007235" y="4473787"/>
            <a:ext cx="2520009" cy="0"/>
          </a:xfrm>
          <a:prstGeom prst="line">
            <a:avLst/>
          </a:prstGeom>
          <a:ln w="4763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5" name="OTLSHAPE_T_e67bf6d7c15f472a906dd2961ae0ba59_HorizontalConnector1">
            <a:extLst>
              <a:ext uri="{FF2B5EF4-FFF2-40B4-BE49-F238E27FC236}">
                <a16:creationId xmlns:a16="http://schemas.microsoft.com/office/drawing/2014/main" id="{138BF484-7531-4EDF-BFB6-F4FDA783B4D1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1721231" y="4207087"/>
            <a:ext cx="1950327" cy="0"/>
          </a:xfrm>
          <a:prstGeom prst="line">
            <a:avLst/>
          </a:prstGeom>
          <a:ln w="4763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4" name="OTLSHAPE_T_2d90bb96996a4b6b9e58062f839f0542_HorizontalConnector1">
            <a:extLst>
              <a:ext uri="{FF2B5EF4-FFF2-40B4-BE49-F238E27FC236}">
                <a16:creationId xmlns:a16="http://schemas.microsoft.com/office/drawing/2014/main" id="{F437B3E8-EA14-4E1C-9BFA-C2E094A21B2B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1216872" y="3940387"/>
            <a:ext cx="2055367" cy="0"/>
          </a:xfrm>
          <a:prstGeom prst="line">
            <a:avLst/>
          </a:prstGeom>
          <a:ln w="4763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3" name="OTLSHAPE_T_fb5f240987fb470d9910c53942e86a93_HorizontalConnector1">
            <a:extLst>
              <a:ext uri="{FF2B5EF4-FFF2-40B4-BE49-F238E27FC236}">
                <a16:creationId xmlns:a16="http://schemas.microsoft.com/office/drawing/2014/main" id="{23F5113A-115C-471D-9169-23BDE0616F34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898610" y="3673687"/>
            <a:ext cx="1460898" cy="0"/>
          </a:xfrm>
          <a:prstGeom prst="line">
            <a:avLst/>
          </a:prstGeom>
          <a:ln w="4763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2" name="OTLSHAPE_T_acc26ad996d54a3db349c5d414400c5c_HorizontalConnector1">
            <a:extLst>
              <a:ext uri="{FF2B5EF4-FFF2-40B4-BE49-F238E27FC236}">
                <a16:creationId xmlns:a16="http://schemas.microsoft.com/office/drawing/2014/main" id="{74A4F90A-6C3D-4F92-AE85-86DE43986434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659299" y="3406987"/>
            <a:ext cx="1357934" cy="0"/>
          </a:xfrm>
          <a:prstGeom prst="line">
            <a:avLst/>
          </a:prstGeom>
          <a:ln w="4763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1" name="OTLSHAPE_M_848de79e1a704885a6276f754ad7279f_Connector1">
            <a:extLst>
              <a:ext uri="{FF2B5EF4-FFF2-40B4-BE49-F238E27FC236}">
                <a16:creationId xmlns:a16="http://schemas.microsoft.com/office/drawing/2014/main" id="{C8420698-3CB9-4830-AF44-B0371965AD33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10009940" y="2095500"/>
            <a:ext cx="0" cy="442172"/>
          </a:xfrm>
          <a:prstGeom prst="line">
            <a:avLst/>
          </a:prstGeom>
          <a:ln w="4763" cap="flat" cmpd="sng" algn="ctr">
            <a:solidFill>
              <a:srgbClr val="02B2E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0" name="OTLSHAPE_M_15106fb433414ce9a054e727cf1cae31_Connector3">
            <a:extLst>
              <a:ext uri="{FF2B5EF4-FFF2-40B4-BE49-F238E27FC236}">
                <a16:creationId xmlns:a16="http://schemas.microsoft.com/office/drawing/2014/main" id="{0F535767-F2E2-4A42-A4A9-9A9CEAD07C80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8811981" y="2649643"/>
            <a:ext cx="0" cy="340572"/>
          </a:xfrm>
          <a:prstGeom prst="line">
            <a:avLst/>
          </a:prstGeom>
          <a:ln w="4763" cap="flat" cmpd="sng" algn="ctr">
            <a:solidFill>
              <a:srgbClr val="02B2E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9" name="OTLSHAPE_M_15106fb433414ce9a054e727cf1cae31_Connector2">
            <a:extLst>
              <a:ext uri="{FF2B5EF4-FFF2-40B4-BE49-F238E27FC236}">
                <a16:creationId xmlns:a16="http://schemas.microsoft.com/office/drawing/2014/main" id="{85A8984A-7F9C-4580-83B7-85D28F324A64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8811981" y="2466425"/>
            <a:ext cx="0" cy="12700"/>
          </a:xfrm>
          <a:prstGeom prst="line">
            <a:avLst/>
          </a:prstGeom>
          <a:ln w="4763" cap="flat" cmpd="sng" algn="ctr">
            <a:solidFill>
              <a:srgbClr val="02B2E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8" name="OTLSHAPE_M_15106fb433414ce9a054e727cf1cae31_Connector1">
            <a:extLst>
              <a:ext uri="{FF2B5EF4-FFF2-40B4-BE49-F238E27FC236}">
                <a16:creationId xmlns:a16="http://schemas.microsoft.com/office/drawing/2014/main" id="{BB105053-283A-4DBD-A6D1-6E1329FB3C37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8811981" y="2095500"/>
            <a:ext cx="0" cy="215900"/>
          </a:xfrm>
          <a:prstGeom prst="line">
            <a:avLst/>
          </a:prstGeom>
          <a:ln w="4763" cap="flat" cmpd="sng" algn="ctr">
            <a:solidFill>
              <a:srgbClr val="02B2E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7" name="OTLSHAPE_M_465cf49a91cc456b9d75f76fde514684_Connector1">
            <a:extLst>
              <a:ext uri="{FF2B5EF4-FFF2-40B4-BE49-F238E27FC236}">
                <a16:creationId xmlns:a16="http://schemas.microsoft.com/office/drawing/2014/main" id="{65643D6B-03A2-472E-9614-8A77886DF03A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8013341" y="2095500"/>
            <a:ext cx="0" cy="442172"/>
          </a:xfrm>
          <a:prstGeom prst="line">
            <a:avLst/>
          </a:prstGeom>
          <a:ln w="4763" cap="flat" cmpd="sng" algn="ctr">
            <a:solidFill>
              <a:srgbClr val="02B2E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6" name="OTLSHAPE_M_48282a41e722492e9b0de5a52907377c_Connector1">
            <a:extLst>
              <a:ext uri="{FF2B5EF4-FFF2-40B4-BE49-F238E27FC236}">
                <a16:creationId xmlns:a16="http://schemas.microsoft.com/office/drawing/2014/main" id="{9709E711-286C-4179-9979-908DAC7BE4B4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10295169" y="1272328"/>
            <a:ext cx="0" cy="442172"/>
          </a:xfrm>
          <a:prstGeom prst="line">
            <a:avLst/>
          </a:prstGeom>
          <a:ln w="4763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5" name="OTLSHAPE_M_456a80fff39c4149a00d6d9ab1e71f9d_Connector1">
            <a:extLst>
              <a:ext uri="{FF2B5EF4-FFF2-40B4-BE49-F238E27FC236}">
                <a16:creationId xmlns:a16="http://schemas.microsoft.com/office/drawing/2014/main" id="{F2C9C9B9-4570-49FF-BEB6-67AA8735A533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10066986" y="819785"/>
            <a:ext cx="0" cy="894715"/>
          </a:xfrm>
          <a:prstGeom prst="line">
            <a:avLst/>
          </a:prstGeom>
          <a:ln w="4763" cap="flat" cmpd="sng" algn="ctr">
            <a:solidFill>
              <a:srgbClr val="EA161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4" name="OTLSHAPE_M_1efe3f3b4c654e309e85d78cbfcfe884_Connector1">
            <a:extLst>
              <a:ext uri="{FF2B5EF4-FFF2-40B4-BE49-F238E27FC236}">
                <a16:creationId xmlns:a16="http://schemas.microsoft.com/office/drawing/2014/main" id="{93C3F75B-4554-49B6-8B7F-8735636EEA16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7728113" y="1272328"/>
            <a:ext cx="0" cy="442172"/>
          </a:xfrm>
          <a:prstGeom prst="line">
            <a:avLst/>
          </a:prstGeom>
          <a:ln w="4763" cap="flat" cmpd="sng" algn="ctr">
            <a:solidFill>
              <a:srgbClr val="02B2E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3" name="OTLSHAPE_M_450c7db8387b450f980d8ef4335fdf31_Connector1">
            <a:extLst>
              <a:ext uri="{FF2B5EF4-FFF2-40B4-BE49-F238E27FC236}">
                <a16:creationId xmlns:a16="http://schemas.microsoft.com/office/drawing/2014/main" id="{63DCABDE-4803-498D-B9B6-6CBDE1B17B9E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7442884" y="819785"/>
            <a:ext cx="0" cy="894715"/>
          </a:xfrm>
          <a:prstGeom prst="line">
            <a:avLst/>
          </a:prstGeom>
          <a:ln w="4763" cap="flat" cmpd="sng" algn="ctr">
            <a:solidFill>
              <a:srgbClr val="1AAA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2" name="OTLSHAPE_M_ba3d1866e61443d2824954dee13202fc_Connector1">
            <a:extLst>
              <a:ext uri="{FF2B5EF4-FFF2-40B4-BE49-F238E27FC236}">
                <a16:creationId xmlns:a16="http://schemas.microsoft.com/office/drawing/2014/main" id="{D6797317-402F-4BAD-80CF-9AFBD16AA729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4533554" y="1272328"/>
            <a:ext cx="0" cy="442172"/>
          </a:xfrm>
          <a:prstGeom prst="line">
            <a:avLst/>
          </a:prstGeom>
          <a:ln w="4763" cap="flat" cmpd="sng" algn="ctr">
            <a:solidFill>
              <a:srgbClr val="FEBA0A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1" name="OTLSHAPE_M_c9d02206176b42aa8f47a833fa3e7abd_Connector2">
            <a:extLst>
              <a:ext uri="{FF2B5EF4-FFF2-40B4-BE49-F238E27FC236}">
                <a16:creationId xmlns:a16="http://schemas.microsoft.com/office/drawing/2014/main" id="{1AD263E2-8E51-4A38-913C-AC0DE1C87EA8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3677869" y="1330875"/>
            <a:ext cx="0" cy="383625"/>
          </a:xfrm>
          <a:prstGeom prst="line">
            <a:avLst/>
          </a:prstGeom>
          <a:ln w="4763" cap="flat" cmpd="sng" algn="ctr">
            <a:solidFill>
              <a:srgbClr val="FEBA0A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0" name="OTLSHAPE_M_c9d02206176b42aa8f47a833fa3e7abd_Connector1">
            <a:extLst>
              <a:ext uri="{FF2B5EF4-FFF2-40B4-BE49-F238E27FC236}">
                <a16:creationId xmlns:a16="http://schemas.microsoft.com/office/drawing/2014/main" id="{4ACDCDF1-0A19-40CF-BFCB-5E49AC74B63B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3677869" y="819785"/>
            <a:ext cx="0" cy="340572"/>
          </a:xfrm>
          <a:prstGeom prst="line">
            <a:avLst/>
          </a:prstGeom>
          <a:ln w="4763" cap="flat" cmpd="sng" algn="ctr">
            <a:solidFill>
              <a:srgbClr val="FEBA0A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9" name="OTLSHAPE_M_1275c1619a564039ba0fdbcfde345c7e_Connector2">
            <a:extLst>
              <a:ext uri="{FF2B5EF4-FFF2-40B4-BE49-F238E27FC236}">
                <a16:creationId xmlns:a16="http://schemas.microsoft.com/office/drawing/2014/main" id="{E22C7FE0-6880-45B2-A019-51A4A13CDF1A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3278549" y="1330875"/>
            <a:ext cx="0" cy="383625"/>
          </a:xfrm>
          <a:prstGeom prst="line">
            <a:avLst/>
          </a:prstGeom>
          <a:ln w="4763" cap="flat" cmpd="sng" algn="ctr">
            <a:solidFill>
              <a:srgbClr val="FEBA0A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8" name="OTLSHAPE_M_1275c1619a564039ba0fdbcfde345c7e_Connector1">
            <a:extLst>
              <a:ext uri="{FF2B5EF4-FFF2-40B4-BE49-F238E27FC236}">
                <a16:creationId xmlns:a16="http://schemas.microsoft.com/office/drawing/2014/main" id="{EEEBA5E1-9E4C-4EEF-AD35-E112ADC204A3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3278549" y="367242"/>
            <a:ext cx="0" cy="793115"/>
          </a:xfrm>
          <a:prstGeom prst="line">
            <a:avLst/>
          </a:prstGeom>
          <a:ln w="4763" cap="flat" cmpd="sng" algn="ctr">
            <a:solidFill>
              <a:srgbClr val="FEBA0A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7" name="OTLSHAPE_M_519cf47997424653984a406292480162_Connector1">
            <a:extLst>
              <a:ext uri="{FF2B5EF4-FFF2-40B4-BE49-F238E27FC236}">
                <a16:creationId xmlns:a16="http://schemas.microsoft.com/office/drawing/2014/main" id="{DED552AE-4ECE-4DB5-903B-D3D5ECA85229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2080589" y="1272328"/>
            <a:ext cx="0" cy="442172"/>
          </a:xfrm>
          <a:prstGeom prst="line">
            <a:avLst/>
          </a:prstGeom>
          <a:ln w="4763" cap="flat" cmpd="sng" algn="ctr">
            <a:solidFill>
              <a:srgbClr val="FEBA0A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0" name="OTLSHAPE_TB_00000000000000000000000000000000_LeftEndCaps">
            <a:extLst>
              <a:ext uri="{FF2B5EF4-FFF2-40B4-BE49-F238E27FC236}">
                <a16:creationId xmlns:a16="http://schemas.microsoft.com/office/drawing/2014/main" id="{3BA9A7DB-21C3-4CAD-896C-868441B0FEAF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317500" y="1765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pt-PT" b="1" spc="-38">
                <a:solidFill>
                  <a:srgbClr val="C0504D"/>
                </a:solidFill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4411" name="OTLSHAPE_TB_00000000000000000000000000000000_RightEndCaps">
            <a:extLst>
              <a:ext uri="{FF2B5EF4-FFF2-40B4-BE49-F238E27FC236}">
                <a16:creationId xmlns:a16="http://schemas.microsoft.com/office/drawing/2014/main" id="{2335FE58-D0E3-4C49-AF55-D515E00B4CF8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11411034" y="1765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pt-PT" b="1" spc="-38">
                <a:solidFill>
                  <a:srgbClr val="C0504D"/>
                </a:solidFill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4412" name="OTLSHAPE_TB_00000000000000000000000000000000_ScaleContainer">
            <a:extLst>
              <a:ext uri="{FF2B5EF4-FFF2-40B4-BE49-F238E27FC236}">
                <a16:creationId xmlns:a16="http://schemas.microsoft.com/office/drawing/2014/main" id="{A86870ED-652A-46A6-910E-52B68D676B68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933365" y="1714500"/>
            <a:ext cx="103378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13" name="OTLSHAPE_TB_00000000000000000000000000000000_ElapsedTime">
            <a:extLst>
              <a:ext uri="{FF2B5EF4-FFF2-40B4-BE49-F238E27FC236}">
                <a16:creationId xmlns:a16="http://schemas.microsoft.com/office/drawing/2014/main" id="{7AE86505-15E8-420A-A614-7CF019B6E75B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933365" y="2019300"/>
            <a:ext cx="67310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14" name="OTLSHAPE_TB_00000000000000000000000000000000_TodayMarkerShape">
            <a:extLst>
              <a:ext uri="{FF2B5EF4-FFF2-40B4-BE49-F238E27FC236}">
                <a16:creationId xmlns:a16="http://schemas.microsoft.com/office/drawing/2014/main" id="{0BE5BE1A-BA01-45AE-AC1A-E44CB26EC2CE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7604377" y="2095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15" name="OTLSHAPE_TB_00000000000000000000000000000000_TodayMarkerText">
            <a:extLst>
              <a:ext uri="{FF2B5EF4-FFF2-40B4-BE49-F238E27FC236}">
                <a16:creationId xmlns:a16="http://schemas.microsoft.com/office/drawing/2014/main" id="{A95542FC-28AD-4FA1-A11C-674C5C4648A4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7515020" y="2222500"/>
            <a:ext cx="2921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pt-PT" sz="1200" spc="-18">
                <a:solidFill>
                  <a:schemeClr val="dk1"/>
                </a:solidFill>
                <a:latin typeface="Calibri" panose="020F0502020204030204" pitchFamily="34" charset="0"/>
              </a:rPr>
              <a:t>Hoje</a:t>
            </a:r>
          </a:p>
        </p:txBody>
      </p:sp>
      <p:sp>
        <p:nvSpPr>
          <p:cNvPr id="4416" name="OTLSHAPE_TB_00000000000000000000000000000000_TimescaleInterval1">
            <a:extLst>
              <a:ext uri="{FF2B5EF4-FFF2-40B4-BE49-F238E27FC236}">
                <a16:creationId xmlns:a16="http://schemas.microsoft.com/office/drawing/2014/main" id="{F84780AC-7907-4FF8-BCD5-558CA6BD1190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996865" y="1811973"/>
            <a:ext cx="5588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pt-PT" sz="1200" spc="-8">
                <a:solidFill>
                  <a:schemeClr val="lt1"/>
                </a:solidFill>
                <a:latin typeface="Calibri" panose="020F0502020204030204" pitchFamily="34" charset="0"/>
              </a:rPr>
              <a:t>fevereiro</a:t>
            </a:r>
          </a:p>
        </p:txBody>
      </p:sp>
      <p:cxnSp>
        <p:nvCxnSpPr>
          <p:cNvPr id="4417" name="OTLSHAPE_TB_00000000000000000000000000000000_Separator1">
            <a:extLst>
              <a:ext uri="{FF2B5EF4-FFF2-40B4-BE49-F238E27FC236}">
                <a16:creationId xmlns:a16="http://schemas.microsoft.com/office/drawing/2014/main" id="{CC3F6FB0-091E-4525-B8EF-244762353747}"/>
              </a:ext>
            </a:extLst>
          </p:cNvPr>
          <p:cNvCxnSpPr/>
          <p:nvPr>
            <p:custDataLst>
              <p:tags r:id="rId33"/>
            </p:custDataLst>
          </p:nvPr>
        </p:nvCxnSpPr>
        <p:spPr>
          <a:xfrm>
            <a:off x="2530644" y="1803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8" name="OTLSHAPE_TB_00000000000000000000000000000000_TimescaleInterval2">
            <a:extLst>
              <a:ext uri="{FF2B5EF4-FFF2-40B4-BE49-F238E27FC236}">
                <a16:creationId xmlns:a16="http://schemas.microsoft.com/office/drawing/2014/main" id="{4171A9CD-FD4C-4083-BC28-AD0C2305532D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2594145" y="1811973"/>
            <a:ext cx="3937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pt-PT" sz="1200" spc="-14">
                <a:solidFill>
                  <a:schemeClr val="lt1"/>
                </a:solidFill>
                <a:latin typeface="Calibri" panose="020F0502020204030204" pitchFamily="34" charset="0"/>
              </a:rPr>
              <a:t>março</a:t>
            </a:r>
          </a:p>
        </p:txBody>
      </p:sp>
      <p:cxnSp>
        <p:nvCxnSpPr>
          <p:cNvPr id="4419" name="OTLSHAPE_TB_00000000000000000000000000000000_Separator2">
            <a:extLst>
              <a:ext uri="{FF2B5EF4-FFF2-40B4-BE49-F238E27FC236}">
                <a16:creationId xmlns:a16="http://schemas.microsoft.com/office/drawing/2014/main" id="{82E75AFC-014E-4B96-A836-5F80AF4D0FAE}"/>
              </a:ext>
            </a:extLst>
          </p:cNvPr>
          <p:cNvCxnSpPr/>
          <p:nvPr>
            <p:custDataLst>
              <p:tags r:id="rId35"/>
            </p:custDataLst>
          </p:nvPr>
        </p:nvCxnSpPr>
        <p:spPr>
          <a:xfrm>
            <a:off x="4299060" y="1803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0" name="OTLSHAPE_TB_00000000000000000000000000000000_TimescaleInterval3">
            <a:extLst>
              <a:ext uri="{FF2B5EF4-FFF2-40B4-BE49-F238E27FC236}">
                <a16:creationId xmlns:a16="http://schemas.microsoft.com/office/drawing/2014/main" id="{A639AEB9-3EDC-4FC0-8F3F-3BE4F6260E93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4362561" y="1811973"/>
            <a:ext cx="2794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pt-PT" sz="1200" spc="-12">
                <a:solidFill>
                  <a:schemeClr val="lt1"/>
                </a:solidFill>
                <a:latin typeface="Calibri" panose="020F0502020204030204" pitchFamily="34" charset="0"/>
              </a:rPr>
              <a:t>abril</a:t>
            </a:r>
          </a:p>
        </p:txBody>
      </p:sp>
      <p:cxnSp>
        <p:nvCxnSpPr>
          <p:cNvPr id="4421" name="OTLSHAPE_TB_00000000000000000000000000000000_Separator3">
            <a:extLst>
              <a:ext uri="{FF2B5EF4-FFF2-40B4-BE49-F238E27FC236}">
                <a16:creationId xmlns:a16="http://schemas.microsoft.com/office/drawing/2014/main" id="{EE80694E-3869-467F-8D0F-D2C6107E5951}"/>
              </a:ext>
            </a:extLst>
          </p:cNvPr>
          <p:cNvCxnSpPr/>
          <p:nvPr>
            <p:custDataLst>
              <p:tags r:id="rId37"/>
            </p:custDataLst>
          </p:nvPr>
        </p:nvCxnSpPr>
        <p:spPr>
          <a:xfrm>
            <a:off x="6010431" y="1803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2" name="OTLSHAPE_TB_00000000000000000000000000000000_TimescaleInterval4">
            <a:extLst>
              <a:ext uri="{FF2B5EF4-FFF2-40B4-BE49-F238E27FC236}">
                <a16:creationId xmlns:a16="http://schemas.microsoft.com/office/drawing/2014/main" id="{CBBCA04A-60F0-4E0A-A2C4-E5A21E270278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6073932" y="181197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pt-PT" sz="1200" spc="-18">
                <a:solidFill>
                  <a:schemeClr val="lt1"/>
                </a:solidFill>
                <a:latin typeface="Calibri" panose="020F0502020204030204" pitchFamily="34" charset="0"/>
              </a:rPr>
              <a:t>maio</a:t>
            </a:r>
          </a:p>
        </p:txBody>
      </p:sp>
      <p:cxnSp>
        <p:nvCxnSpPr>
          <p:cNvPr id="4423" name="OTLSHAPE_TB_00000000000000000000000000000000_Separator4">
            <a:extLst>
              <a:ext uri="{FF2B5EF4-FFF2-40B4-BE49-F238E27FC236}">
                <a16:creationId xmlns:a16="http://schemas.microsoft.com/office/drawing/2014/main" id="{C6B1CB84-49FB-4FCA-9F3A-95869D6E12D5}"/>
              </a:ext>
            </a:extLst>
          </p:cNvPr>
          <p:cNvCxnSpPr/>
          <p:nvPr>
            <p:custDataLst>
              <p:tags r:id="rId39"/>
            </p:custDataLst>
          </p:nvPr>
        </p:nvCxnSpPr>
        <p:spPr>
          <a:xfrm>
            <a:off x="7778848" y="1803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4" name="OTLSHAPE_TB_00000000000000000000000000000000_TimescaleInterval5">
            <a:extLst>
              <a:ext uri="{FF2B5EF4-FFF2-40B4-BE49-F238E27FC236}">
                <a16:creationId xmlns:a16="http://schemas.microsoft.com/office/drawing/2014/main" id="{7FBF8566-D46B-41F2-BBE1-B10785938A95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7842348" y="1811973"/>
            <a:ext cx="353943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pt-PT" sz="1200" spc="-12">
                <a:solidFill>
                  <a:schemeClr val="lt1"/>
                </a:solidFill>
                <a:latin typeface="Calibri" panose="020F0502020204030204" pitchFamily="34" charset="0"/>
              </a:rPr>
              <a:t>junho</a:t>
            </a:r>
          </a:p>
        </p:txBody>
      </p:sp>
      <p:cxnSp>
        <p:nvCxnSpPr>
          <p:cNvPr id="4425" name="OTLSHAPE_TB_00000000000000000000000000000000_Separator5">
            <a:extLst>
              <a:ext uri="{FF2B5EF4-FFF2-40B4-BE49-F238E27FC236}">
                <a16:creationId xmlns:a16="http://schemas.microsoft.com/office/drawing/2014/main" id="{16F67AD8-E7A4-4A99-83CE-1E1052D388F5}"/>
              </a:ext>
            </a:extLst>
          </p:cNvPr>
          <p:cNvCxnSpPr/>
          <p:nvPr>
            <p:custDataLst>
              <p:tags r:id="rId41"/>
            </p:custDataLst>
          </p:nvPr>
        </p:nvCxnSpPr>
        <p:spPr>
          <a:xfrm>
            <a:off x="9490218" y="1803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6" name="OTLSHAPE_TB_00000000000000000000000000000000_TimescaleInterval6">
            <a:extLst>
              <a:ext uri="{FF2B5EF4-FFF2-40B4-BE49-F238E27FC236}">
                <a16:creationId xmlns:a16="http://schemas.microsoft.com/office/drawing/2014/main" id="{59F1B50A-B731-47CE-933F-34018BD0E7C3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9553719" y="1811973"/>
            <a:ext cx="317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pt-PT" sz="1200" spc="-12">
                <a:solidFill>
                  <a:schemeClr val="lt1"/>
                </a:solidFill>
                <a:latin typeface="Calibri" panose="020F0502020204030204" pitchFamily="34" charset="0"/>
              </a:rPr>
              <a:t>julho</a:t>
            </a:r>
          </a:p>
        </p:txBody>
      </p:sp>
      <p:sp>
        <p:nvSpPr>
          <p:cNvPr id="4451" name="OTLSHAPE_M_519cf47997424653984a406292480162_Title">
            <a:extLst>
              <a:ext uri="{FF2B5EF4-FFF2-40B4-BE49-F238E27FC236}">
                <a16:creationId xmlns:a16="http://schemas.microsoft.com/office/drawing/2014/main" id="{F0B24522-2585-4F7E-B4A4-CAEB2FB30E9E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2302839" y="1160357"/>
            <a:ext cx="209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2">
                <a:solidFill>
                  <a:schemeClr val="dk1"/>
                </a:solidFill>
                <a:latin typeface="Calibri" panose="020F0502020204030204" pitchFamily="34" charset="0"/>
              </a:rPr>
              <a:t>Início do Projecto (Reuniões Iniciais)</a:t>
            </a:r>
          </a:p>
        </p:txBody>
      </p:sp>
      <p:sp>
        <p:nvSpPr>
          <p:cNvPr id="4452" name="OTLSHAPE_M_519cf47997424653984a406292480162_Date">
            <a:extLst>
              <a:ext uri="{FF2B5EF4-FFF2-40B4-BE49-F238E27FC236}">
                <a16:creationId xmlns:a16="http://schemas.microsoft.com/office/drawing/2014/main" id="{3BA19D57-84DA-4C19-855D-76759E486A59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2302839" y="134357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>
                <a:solidFill>
                  <a:srgbClr val="1F497E"/>
                </a:solidFill>
                <a:latin typeface="Calibri" panose="020F0502020204030204" pitchFamily="34" charset="0"/>
              </a:rPr>
              <a:t>20/02/2017</a:t>
            </a:r>
          </a:p>
        </p:txBody>
      </p:sp>
      <p:sp>
        <p:nvSpPr>
          <p:cNvPr id="4453" name="OTLSHAPE_M_519cf47997424653984a406292480162_Shape">
            <a:extLst>
              <a:ext uri="{FF2B5EF4-FFF2-40B4-BE49-F238E27FC236}">
                <a16:creationId xmlns:a16="http://schemas.microsoft.com/office/drawing/2014/main" id="{E0FBD5F0-A38A-417B-B3E6-3E9DF8C19F18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 rot="16200000">
            <a:off x="2105989" y="1272328"/>
            <a:ext cx="165100" cy="165100"/>
          </a:xfrm>
          <a:prstGeom prst="flowChartMerge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54" name="OTLSHAPE_M_1275c1619a564039ba0fdbcfde345c7e_Title">
            <a:extLst>
              <a:ext uri="{FF2B5EF4-FFF2-40B4-BE49-F238E27FC236}">
                <a16:creationId xmlns:a16="http://schemas.microsoft.com/office/drawing/2014/main" id="{061BEC2F-3D38-4318-8FBF-6B44C6683DA9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3500799" y="255270"/>
            <a:ext cx="2324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Plano Projecto/Inicio Desenvolvimentos</a:t>
            </a:r>
          </a:p>
        </p:txBody>
      </p:sp>
      <p:sp>
        <p:nvSpPr>
          <p:cNvPr id="4455" name="OTLSHAPE_M_1275c1619a564039ba0fdbcfde345c7e_Date">
            <a:extLst>
              <a:ext uri="{FF2B5EF4-FFF2-40B4-BE49-F238E27FC236}">
                <a16:creationId xmlns:a16="http://schemas.microsoft.com/office/drawing/2014/main" id="{1A83629C-F7CB-4DFB-B1B0-BA2E752A8DEE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3500799" y="438489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>
                <a:solidFill>
                  <a:srgbClr val="1F497E"/>
                </a:solidFill>
                <a:latin typeface="Calibri" panose="020F0502020204030204" pitchFamily="34" charset="0"/>
              </a:rPr>
              <a:t>13/03/2017</a:t>
            </a:r>
          </a:p>
        </p:txBody>
      </p:sp>
      <p:sp>
        <p:nvSpPr>
          <p:cNvPr id="4456" name="OTLSHAPE_M_1275c1619a564039ba0fdbcfde345c7e_Shape">
            <a:extLst>
              <a:ext uri="{FF2B5EF4-FFF2-40B4-BE49-F238E27FC236}">
                <a16:creationId xmlns:a16="http://schemas.microsoft.com/office/drawing/2014/main" id="{2F5AEA78-97D5-46B2-84A2-306DEDFCF0F3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 rot="16200000">
            <a:off x="3303949" y="367242"/>
            <a:ext cx="165100" cy="165100"/>
          </a:xfrm>
          <a:prstGeom prst="flowChartMerge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57" name="OTLSHAPE_M_c9d02206176b42aa8f47a833fa3e7abd_Title">
            <a:extLst>
              <a:ext uri="{FF2B5EF4-FFF2-40B4-BE49-F238E27FC236}">
                <a16:creationId xmlns:a16="http://schemas.microsoft.com/office/drawing/2014/main" id="{E0112DA8-A7EB-4F5B-B0AE-E1D856FBD60A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3900119" y="707813"/>
            <a:ext cx="1231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Análise de Requisitos</a:t>
            </a:r>
          </a:p>
        </p:txBody>
      </p:sp>
      <p:sp>
        <p:nvSpPr>
          <p:cNvPr id="4458" name="OTLSHAPE_M_c9d02206176b42aa8f47a833fa3e7abd_Date">
            <a:extLst>
              <a:ext uri="{FF2B5EF4-FFF2-40B4-BE49-F238E27FC236}">
                <a16:creationId xmlns:a16="http://schemas.microsoft.com/office/drawing/2014/main" id="{6913DA33-33DC-4D77-9E28-E590BDDF3A15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3900119" y="891032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>
                <a:solidFill>
                  <a:srgbClr val="1F497E"/>
                </a:solidFill>
                <a:latin typeface="Calibri" panose="020F0502020204030204" pitchFamily="34" charset="0"/>
              </a:rPr>
              <a:t>20/03/2017</a:t>
            </a:r>
          </a:p>
        </p:txBody>
      </p:sp>
      <p:sp>
        <p:nvSpPr>
          <p:cNvPr id="4459" name="OTLSHAPE_M_c9d02206176b42aa8f47a833fa3e7abd_Shape">
            <a:extLst>
              <a:ext uri="{FF2B5EF4-FFF2-40B4-BE49-F238E27FC236}">
                <a16:creationId xmlns:a16="http://schemas.microsoft.com/office/drawing/2014/main" id="{98915129-E722-483B-8D5D-28D8B27F9058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 rot="16200000">
            <a:off x="3703269" y="819785"/>
            <a:ext cx="165100" cy="165100"/>
          </a:xfrm>
          <a:prstGeom prst="flowChartMerge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60" name="OTLSHAPE_M_ba3d1866e61443d2824954dee13202fc_Title">
            <a:extLst>
              <a:ext uri="{FF2B5EF4-FFF2-40B4-BE49-F238E27FC236}">
                <a16:creationId xmlns:a16="http://schemas.microsoft.com/office/drawing/2014/main" id="{FB545198-D2A1-4016-8E66-FC179F6030F1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4755804" y="1160357"/>
            <a:ext cx="1612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Projeto Conceptual e Lógico</a:t>
            </a:r>
          </a:p>
        </p:txBody>
      </p:sp>
      <p:sp>
        <p:nvSpPr>
          <p:cNvPr id="4461" name="OTLSHAPE_M_ba3d1866e61443d2824954dee13202fc_Date">
            <a:extLst>
              <a:ext uri="{FF2B5EF4-FFF2-40B4-BE49-F238E27FC236}">
                <a16:creationId xmlns:a16="http://schemas.microsoft.com/office/drawing/2014/main" id="{EE4128C8-BEAE-4906-A793-5923F7F63489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4755804" y="134357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>
                <a:solidFill>
                  <a:srgbClr val="1F497E"/>
                </a:solidFill>
                <a:latin typeface="Calibri" panose="020F0502020204030204" pitchFamily="34" charset="0"/>
              </a:rPr>
              <a:t>04/04/2017</a:t>
            </a:r>
          </a:p>
        </p:txBody>
      </p:sp>
      <p:sp>
        <p:nvSpPr>
          <p:cNvPr id="4462" name="OTLSHAPE_M_ba3d1866e61443d2824954dee13202fc_Shape">
            <a:extLst>
              <a:ext uri="{FF2B5EF4-FFF2-40B4-BE49-F238E27FC236}">
                <a16:creationId xmlns:a16="http://schemas.microsoft.com/office/drawing/2014/main" id="{7FB35A31-3C8B-441F-B7E6-D51ED9A93E59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 rot="16200000">
            <a:off x="4558954" y="1272328"/>
            <a:ext cx="165100" cy="165100"/>
          </a:xfrm>
          <a:prstGeom prst="flowChartMerge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63" name="OTLSHAPE_M_450c7db8387b450f980d8ef4335fdf31_Title">
            <a:extLst>
              <a:ext uri="{FF2B5EF4-FFF2-40B4-BE49-F238E27FC236}">
                <a16:creationId xmlns:a16="http://schemas.microsoft.com/office/drawing/2014/main" id="{41F19154-CE2D-4B0C-A3DE-95D6CF2406F0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7665134" y="707813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Projecto Físico</a:t>
            </a:r>
          </a:p>
        </p:txBody>
      </p:sp>
      <p:sp>
        <p:nvSpPr>
          <p:cNvPr id="4464" name="OTLSHAPE_M_450c7db8387b450f980d8ef4335fdf31_Date">
            <a:extLst>
              <a:ext uri="{FF2B5EF4-FFF2-40B4-BE49-F238E27FC236}">
                <a16:creationId xmlns:a16="http://schemas.microsoft.com/office/drawing/2014/main" id="{6220F495-4DDE-46BC-87AB-70AC4E545915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7665134" y="891032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>
                <a:solidFill>
                  <a:srgbClr val="1F497E"/>
                </a:solidFill>
                <a:latin typeface="Calibri" panose="020F0502020204030204" pitchFamily="34" charset="0"/>
              </a:rPr>
              <a:t>25/05/2017</a:t>
            </a:r>
          </a:p>
        </p:txBody>
      </p:sp>
      <p:sp>
        <p:nvSpPr>
          <p:cNvPr id="4465" name="OTLSHAPE_M_450c7db8387b450f980d8ef4335fdf31_Shape">
            <a:extLst>
              <a:ext uri="{FF2B5EF4-FFF2-40B4-BE49-F238E27FC236}">
                <a16:creationId xmlns:a16="http://schemas.microsoft.com/office/drawing/2014/main" id="{40CF01DC-F72D-4962-9F36-27F84732B498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 rot="16200000">
            <a:off x="7468284" y="819785"/>
            <a:ext cx="165100" cy="165100"/>
          </a:xfrm>
          <a:prstGeom prst="flowChartMerge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66" name="OTLSHAPE_M_1efe3f3b4c654e309e85d78cbfcfe884_Title">
            <a:extLst>
              <a:ext uri="{FF2B5EF4-FFF2-40B4-BE49-F238E27FC236}">
                <a16:creationId xmlns:a16="http://schemas.microsoft.com/office/drawing/2014/main" id="{3A037596-6345-4684-9017-0CD3E3088C49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7950363" y="1160357"/>
            <a:ext cx="1308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Reunião Apresentação</a:t>
            </a:r>
          </a:p>
        </p:txBody>
      </p:sp>
      <p:sp>
        <p:nvSpPr>
          <p:cNvPr id="4467" name="OTLSHAPE_M_1efe3f3b4c654e309e85d78cbfcfe884_Date">
            <a:extLst>
              <a:ext uri="{FF2B5EF4-FFF2-40B4-BE49-F238E27FC236}">
                <a16:creationId xmlns:a16="http://schemas.microsoft.com/office/drawing/2014/main" id="{471AA5C3-AA29-4E8F-9E72-64FB2ECC6BB3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7950363" y="134357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>
                <a:solidFill>
                  <a:srgbClr val="1F497E"/>
                </a:solidFill>
                <a:latin typeface="Calibri" panose="020F0502020204030204" pitchFamily="34" charset="0"/>
              </a:rPr>
              <a:t>30/05/2017</a:t>
            </a:r>
          </a:p>
        </p:txBody>
      </p:sp>
      <p:sp>
        <p:nvSpPr>
          <p:cNvPr id="4468" name="OTLSHAPE_M_1efe3f3b4c654e309e85d78cbfcfe884_Shape">
            <a:extLst>
              <a:ext uri="{FF2B5EF4-FFF2-40B4-BE49-F238E27FC236}">
                <a16:creationId xmlns:a16="http://schemas.microsoft.com/office/drawing/2014/main" id="{F43024E1-CD78-4E27-B552-9F19A64D5408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 rot="16200000">
            <a:off x="7753513" y="1272328"/>
            <a:ext cx="165100" cy="165100"/>
          </a:xfrm>
          <a:prstGeom prst="flowChartMerge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69" name="OTLSHAPE_M_456a80fff39c4149a00d6d9ab1e71f9d_Title">
            <a:extLst>
              <a:ext uri="{FF2B5EF4-FFF2-40B4-BE49-F238E27FC236}">
                <a16:creationId xmlns:a16="http://schemas.microsoft.com/office/drawing/2014/main" id="{140409F5-9CEA-40C3-A63C-66027F2C471A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0289236" y="707813"/>
            <a:ext cx="1219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Arranque do Sistema</a:t>
            </a:r>
          </a:p>
        </p:txBody>
      </p:sp>
      <p:sp>
        <p:nvSpPr>
          <p:cNvPr id="4470" name="OTLSHAPE_M_456a80fff39c4149a00d6d9ab1e71f9d_Date">
            <a:extLst>
              <a:ext uri="{FF2B5EF4-FFF2-40B4-BE49-F238E27FC236}">
                <a16:creationId xmlns:a16="http://schemas.microsoft.com/office/drawing/2014/main" id="{8EF20A5D-446B-4146-B04B-167E461C57BD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0289236" y="891032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>
                <a:solidFill>
                  <a:srgbClr val="1F497E"/>
                </a:solidFill>
                <a:latin typeface="Calibri" panose="020F0502020204030204" pitchFamily="34" charset="0"/>
              </a:rPr>
              <a:t>10/07/2017</a:t>
            </a:r>
          </a:p>
        </p:txBody>
      </p:sp>
      <p:sp>
        <p:nvSpPr>
          <p:cNvPr id="4471" name="OTLSHAPE_M_456a80fff39c4149a00d6d9ab1e71f9d_Shape">
            <a:extLst>
              <a:ext uri="{FF2B5EF4-FFF2-40B4-BE49-F238E27FC236}">
                <a16:creationId xmlns:a16="http://schemas.microsoft.com/office/drawing/2014/main" id="{4D85EB65-FF45-441B-A87C-C89B389D4006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 rot="16200000">
            <a:off x="10092386" y="819785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72" name="OTLSHAPE_M_48282a41e722492e9b0de5a52907377c_Title">
            <a:extLst>
              <a:ext uri="{FF2B5EF4-FFF2-40B4-BE49-F238E27FC236}">
                <a16:creationId xmlns:a16="http://schemas.microsoft.com/office/drawing/2014/main" id="{B022616D-5480-471F-B603-22298DF70FB5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0517419" y="1160357"/>
            <a:ext cx="111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Conclusão Projecto</a:t>
            </a:r>
          </a:p>
        </p:txBody>
      </p:sp>
      <p:sp>
        <p:nvSpPr>
          <p:cNvPr id="4473" name="OTLSHAPE_M_48282a41e722492e9b0de5a52907377c_Date">
            <a:extLst>
              <a:ext uri="{FF2B5EF4-FFF2-40B4-BE49-F238E27FC236}">
                <a16:creationId xmlns:a16="http://schemas.microsoft.com/office/drawing/2014/main" id="{E3AB66C1-1FDB-4829-BB39-6267A1C0B1E4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0517419" y="134357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>
                <a:solidFill>
                  <a:srgbClr val="1F497E"/>
                </a:solidFill>
                <a:latin typeface="Calibri" panose="020F0502020204030204" pitchFamily="34" charset="0"/>
              </a:rPr>
              <a:t>14/07/2017</a:t>
            </a:r>
          </a:p>
        </p:txBody>
      </p:sp>
      <p:sp>
        <p:nvSpPr>
          <p:cNvPr id="4474" name="OTLSHAPE_M_48282a41e722492e9b0de5a52907377c_Shape">
            <a:extLst>
              <a:ext uri="{FF2B5EF4-FFF2-40B4-BE49-F238E27FC236}">
                <a16:creationId xmlns:a16="http://schemas.microsoft.com/office/drawing/2014/main" id="{9BC07DCA-0DCB-4F6B-AAA7-C8EEBF15D2AC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 rot="16200000">
            <a:off x="10320569" y="1272328"/>
            <a:ext cx="165100" cy="165100"/>
          </a:xfrm>
          <a:prstGeom prst="flowChartMerg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75" name="OTLSHAPE_M_465cf49a91cc456b9d75f76fde514684_Title">
            <a:extLst>
              <a:ext uri="{FF2B5EF4-FFF2-40B4-BE49-F238E27FC236}">
                <a16:creationId xmlns:a16="http://schemas.microsoft.com/office/drawing/2014/main" id="{30C3CB42-DEB4-45A8-BD44-FB5ECC053453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8235591" y="2479125"/>
            <a:ext cx="1181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Colocação BD online</a:t>
            </a:r>
          </a:p>
        </p:txBody>
      </p:sp>
      <p:sp>
        <p:nvSpPr>
          <p:cNvPr id="4476" name="OTLSHAPE_M_465cf49a91cc456b9d75f76fde514684_Date">
            <a:extLst>
              <a:ext uri="{FF2B5EF4-FFF2-40B4-BE49-F238E27FC236}">
                <a16:creationId xmlns:a16="http://schemas.microsoft.com/office/drawing/2014/main" id="{2E90D737-C554-448C-896B-76A2FD509021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8235591" y="2311400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>
                <a:solidFill>
                  <a:srgbClr val="1F497E"/>
                </a:solidFill>
                <a:latin typeface="Calibri" panose="020F0502020204030204" pitchFamily="34" charset="0"/>
              </a:rPr>
              <a:t>04/06/2017</a:t>
            </a:r>
          </a:p>
        </p:txBody>
      </p:sp>
      <p:sp>
        <p:nvSpPr>
          <p:cNvPr id="4477" name="OTLSHAPE_M_465cf49a91cc456b9d75f76fde514684_Shape">
            <a:extLst>
              <a:ext uri="{FF2B5EF4-FFF2-40B4-BE49-F238E27FC236}">
                <a16:creationId xmlns:a16="http://schemas.microsoft.com/office/drawing/2014/main" id="{265EDECB-4002-45C3-BD7C-DCE64D522DE3}"/>
              </a:ext>
            </a:extLst>
          </p:cNvPr>
          <p:cNvSpPr/>
          <p:nvPr>
            <p:custDataLst>
              <p:tags r:id="rId69"/>
            </p:custDataLst>
          </p:nvPr>
        </p:nvSpPr>
        <p:spPr>
          <a:xfrm rot="16200000">
            <a:off x="8038741" y="2372572"/>
            <a:ext cx="165100" cy="165100"/>
          </a:xfrm>
          <a:prstGeom prst="flowChartMerge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78" name="OTLSHAPE_M_15106fb433414ce9a054e727cf1cae31_Title">
            <a:extLst>
              <a:ext uri="{FF2B5EF4-FFF2-40B4-BE49-F238E27FC236}">
                <a16:creationId xmlns:a16="http://schemas.microsoft.com/office/drawing/2014/main" id="{173D1351-381A-4574-BC64-8354BF56F9DE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9034231" y="2931668"/>
            <a:ext cx="2451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Correcções e Desenvolvimentos adicionais</a:t>
            </a:r>
          </a:p>
        </p:txBody>
      </p:sp>
      <p:sp>
        <p:nvSpPr>
          <p:cNvPr id="4479" name="OTLSHAPE_M_15106fb433414ce9a054e727cf1cae31_Date">
            <a:extLst>
              <a:ext uri="{FF2B5EF4-FFF2-40B4-BE49-F238E27FC236}">
                <a16:creationId xmlns:a16="http://schemas.microsoft.com/office/drawing/2014/main" id="{FB9CA05D-287A-4EAA-A907-99A8E9462831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9034231" y="2763943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>
                <a:solidFill>
                  <a:srgbClr val="1F497E"/>
                </a:solidFill>
                <a:latin typeface="Calibri" panose="020F0502020204030204" pitchFamily="34" charset="0"/>
              </a:rPr>
              <a:t>18/06/2017</a:t>
            </a:r>
          </a:p>
        </p:txBody>
      </p:sp>
      <p:sp>
        <p:nvSpPr>
          <p:cNvPr id="4480" name="OTLSHAPE_M_15106fb433414ce9a054e727cf1cae31_Shape">
            <a:extLst>
              <a:ext uri="{FF2B5EF4-FFF2-40B4-BE49-F238E27FC236}">
                <a16:creationId xmlns:a16="http://schemas.microsoft.com/office/drawing/2014/main" id="{5AED37D5-D68B-4727-BB38-2F9F6C3FDA1E}"/>
              </a:ext>
            </a:extLst>
          </p:cNvPr>
          <p:cNvSpPr/>
          <p:nvPr>
            <p:custDataLst>
              <p:tags r:id="rId72"/>
            </p:custDataLst>
          </p:nvPr>
        </p:nvSpPr>
        <p:spPr>
          <a:xfrm rot="16200000">
            <a:off x="8837381" y="2825115"/>
            <a:ext cx="165100" cy="165100"/>
          </a:xfrm>
          <a:prstGeom prst="flowChartMerge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81" name="OTLSHAPE_M_848de79e1a704885a6276f754ad7279f_Title">
            <a:extLst>
              <a:ext uri="{FF2B5EF4-FFF2-40B4-BE49-F238E27FC236}">
                <a16:creationId xmlns:a16="http://schemas.microsoft.com/office/drawing/2014/main" id="{A7AA11FF-D47A-42CD-900E-8332F6791BC1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0232190" y="2479125"/>
            <a:ext cx="111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Migração de Dados</a:t>
            </a:r>
          </a:p>
        </p:txBody>
      </p:sp>
      <p:sp>
        <p:nvSpPr>
          <p:cNvPr id="4482" name="OTLSHAPE_M_848de79e1a704885a6276f754ad7279f_Date">
            <a:extLst>
              <a:ext uri="{FF2B5EF4-FFF2-40B4-BE49-F238E27FC236}">
                <a16:creationId xmlns:a16="http://schemas.microsoft.com/office/drawing/2014/main" id="{6E703DAB-B920-497A-8D90-213298823A74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0232190" y="2311400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>
                <a:solidFill>
                  <a:srgbClr val="1F497E"/>
                </a:solidFill>
                <a:latin typeface="Calibri" panose="020F0502020204030204" pitchFamily="34" charset="0"/>
              </a:rPr>
              <a:t>09/07/2017</a:t>
            </a:r>
          </a:p>
        </p:txBody>
      </p:sp>
      <p:sp>
        <p:nvSpPr>
          <p:cNvPr id="4483" name="OTLSHAPE_M_848de79e1a704885a6276f754ad7279f_Shape">
            <a:extLst>
              <a:ext uri="{FF2B5EF4-FFF2-40B4-BE49-F238E27FC236}">
                <a16:creationId xmlns:a16="http://schemas.microsoft.com/office/drawing/2014/main" id="{738B7802-6741-4A97-BE32-05E86EB863FA}"/>
              </a:ext>
            </a:extLst>
          </p:cNvPr>
          <p:cNvSpPr/>
          <p:nvPr>
            <p:custDataLst>
              <p:tags r:id="rId75"/>
            </p:custDataLst>
          </p:nvPr>
        </p:nvSpPr>
        <p:spPr>
          <a:xfrm rot="16200000">
            <a:off x="10035340" y="2372572"/>
            <a:ext cx="165100" cy="165100"/>
          </a:xfrm>
          <a:prstGeom prst="flowChartMerge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84" name="OTLSHAPE_T_acc26ad996d54a3db349c5d414400c5c_Shape">
            <a:extLst>
              <a:ext uri="{FF2B5EF4-FFF2-40B4-BE49-F238E27FC236}">
                <a16:creationId xmlns:a16="http://schemas.microsoft.com/office/drawing/2014/main" id="{7F09C793-96BF-4FFA-B65A-F74259100A13}"/>
              </a:ext>
            </a:extLst>
          </p:cNvPr>
          <p:cNvSpPr/>
          <p:nvPr>
            <p:custDataLst>
              <p:tags r:id="rId76"/>
            </p:custDataLst>
          </p:nvPr>
        </p:nvSpPr>
        <p:spPr>
          <a:xfrm>
            <a:off x="2017233" y="3305387"/>
            <a:ext cx="2921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85" name="OTLSHAPE_T_acc26ad996d54a3db349c5d414400c5c_ShapePercentage" hidden="1">
            <a:extLst>
              <a:ext uri="{FF2B5EF4-FFF2-40B4-BE49-F238E27FC236}">
                <a16:creationId xmlns:a16="http://schemas.microsoft.com/office/drawing/2014/main" id="{1B972988-D070-4FBE-A793-A5AFE56C627A}"/>
              </a:ext>
            </a:extLst>
          </p:cNvPr>
          <p:cNvSpPr/>
          <p:nvPr>
            <p:custDataLst>
              <p:tags r:id="rId77"/>
            </p:custDataLst>
          </p:nvPr>
        </p:nvSpPr>
        <p:spPr>
          <a:xfrm>
            <a:off x="2017233" y="3305387"/>
            <a:ext cx="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86" name="OTLSHAPE_T_acc26ad996d54a3db349c5d414400c5c_Duration" hidden="1">
            <a:extLst>
              <a:ext uri="{FF2B5EF4-FFF2-40B4-BE49-F238E27FC236}">
                <a16:creationId xmlns:a16="http://schemas.microsoft.com/office/drawing/2014/main" id="{832B5AC3-A445-45D5-95C0-9EDE7B9361B3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0" y="3305387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000">
                <a:solidFill>
                  <a:srgbClr val="C0504D"/>
                </a:solidFill>
                <a:latin typeface="Calibri" panose="020F0502020204030204" pitchFamily="34" charset="0"/>
              </a:rPr>
              <a:t>5 dias</a:t>
            </a:r>
          </a:p>
        </p:txBody>
      </p:sp>
      <p:sp>
        <p:nvSpPr>
          <p:cNvPr id="4487" name="OTLSHAPE_T_acc26ad996d54a3db349c5d414400c5c_StartDate" hidden="1">
            <a:extLst>
              <a:ext uri="{FF2B5EF4-FFF2-40B4-BE49-F238E27FC236}">
                <a16:creationId xmlns:a16="http://schemas.microsoft.com/office/drawing/2014/main" id="{DE8209E3-7DDB-444F-81C6-0CC841A70E24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0" y="346041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488" name="OTLSHAPE_T_acc26ad996d54a3db349c5d414400c5c_EndDate" hidden="1">
            <a:extLst>
              <a:ext uri="{FF2B5EF4-FFF2-40B4-BE49-F238E27FC236}">
                <a16:creationId xmlns:a16="http://schemas.microsoft.com/office/drawing/2014/main" id="{FBC27948-DD28-42C2-800E-D586A30DE62E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0" y="346041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489" name="OTLSHAPE_T_acc26ad996d54a3db349c5d414400c5c_JoinedDate">
            <a:extLst>
              <a:ext uri="{FF2B5EF4-FFF2-40B4-BE49-F238E27FC236}">
                <a16:creationId xmlns:a16="http://schemas.microsoft.com/office/drawing/2014/main" id="{C31C505D-64AF-41C6-9272-8717891FEE99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2353222" y="3329474"/>
            <a:ext cx="1473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4">
                <a:solidFill>
                  <a:srgbClr val="1F497E"/>
                </a:solidFill>
                <a:latin typeface="Calibri" panose="020F0502020204030204" pitchFamily="34" charset="0"/>
              </a:rPr>
              <a:t>seg 20/02/17 - sex 24/02/17</a:t>
            </a:r>
          </a:p>
        </p:txBody>
      </p:sp>
      <p:sp>
        <p:nvSpPr>
          <p:cNvPr id="4490" name="OTLSHAPE_T_acc26ad996d54a3db349c5d414400c5c_TextPercentage" hidden="1">
            <a:extLst>
              <a:ext uri="{FF2B5EF4-FFF2-40B4-BE49-F238E27FC236}">
                <a16:creationId xmlns:a16="http://schemas.microsoft.com/office/drawing/2014/main" id="{9357E2A3-77A2-4E66-B14D-600F22D6D14B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2017233" y="340698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4491" name="OTLSHAPE_T_acc26ad996d54a3db349c5d414400c5c_Title">
            <a:extLst>
              <a:ext uri="{FF2B5EF4-FFF2-40B4-BE49-F238E27FC236}">
                <a16:creationId xmlns:a16="http://schemas.microsoft.com/office/drawing/2014/main" id="{796CC00A-D0C7-47AE-B6CF-42C07AB0B906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27000" y="3321727"/>
            <a:ext cx="533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8">
                <a:solidFill>
                  <a:schemeClr val="dk1"/>
                </a:solidFill>
                <a:latin typeface="Calibri" panose="020F0502020204030204" pitchFamily="34" charset="0"/>
              </a:rPr>
              <a:t>Reuniões</a:t>
            </a:r>
          </a:p>
        </p:txBody>
      </p:sp>
      <p:sp>
        <p:nvSpPr>
          <p:cNvPr id="4492" name="OTLSHAPE_T_fb5f240987fb470d9910c53942e86a93_Shape">
            <a:extLst>
              <a:ext uri="{FF2B5EF4-FFF2-40B4-BE49-F238E27FC236}">
                <a16:creationId xmlns:a16="http://schemas.microsoft.com/office/drawing/2014/main" id="{20D1B831-BF48-4273-ADC7-0F1FEBBA8096}"/>
              </a:ext>
            </a:extLst>
          </p:cNvPr>
          <p:cNvSpPr/>
          <p:nvPr>
            <p:custDataLst>
              <p:tags r:id="rId84"/>
            </p:custDataLst>
          </p:nvPr>
        </p:nvSpPr>
        <p:spPr>
          <a:xfrm>
            <a:off x="2359508" y="3572087"/>
            <a:ext cx="9144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93" name="OTLSHAPE_T_fb5f240987fb470d9910c53942e86a93_ShapePercentage" hidden="1">
            <a:extLst>
              <a:ext uri="{FF2B5EF4-FFF2-40B4-BE49-F238E27FC236}">
                <a16:creationId xmlns:a16="http://schemas.microsoft.com/office/drawing/2014/main" id="{D637F84D-D13D-4DE9-8285-ED74B4F297E1}"/>
              </a:ext>
            </a:extLst>
          </p:cNvPr>
          <p:cNvSpPr/>
          <p:nvPr>
            <p:custDataLst>
              <p:tags r:id="rId85"/>
            </p:custDataLst>
          </p:nvPr>
        </p:nvSpPr>
        <p:spPr>
          <a:xfrm>
            <a:off x="2359508" y="3572087"/>
            <a:ext cx="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94" name="OTLSHAPE_T_fb5f240987fb470d9910c53942e86a93_Duration" hidden="1">
            <a:extLst>
              <a:ext uri="{FF2B5EF4-FFF2-40B4-BE49-F238E27FC236}">
                <a16:creationId xmlns:a16="http://schemas.microsoft.com/office/drawing/2014/main" id="{F66D299F-CA19-4C28-BC4A-0632414565E3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0" y="3572087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000">
                <a:solidFill>
                  <a:srgbClr val="C0504D"/>
                </a:solidFill>
                <a:latin typeface="Calibri" panose="020F0502020204030204" pitchFamily="34" charset="0"/>
              </a:rPr>
              <a:t>16 dias</a:t>
            </a:r>
          </a:p>
        </p:txBody>
      </p:sp>
      <p:sp>
        <p:nvSpPr>
          <p:cNvPr id="4495" name="OTLSHAPE_T_fb5f240987fb470d9910c53942e86a93_StartDate" hidden="1">
            <a:extLst>
              <a:ext uri="{FF2B5EF4-FFF2-40B4-BE49-F238E27FC236}">
                <a16:creationId xmlns:a16="http://schemas.microsoft.com/office/drawing/2014/main" id="{00733C8A-0DAF-4CF1-8756-CC588BDB6CD0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0" y="372711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496" name="OTLSHAPE_T_fb5f240987fb470d9910c53942e86a93_EndDate" hidden="1">
            <a:extLst>
              <a:ext uri="{FF2B5EF4-FFF2-40B4-BE49-F238E27FC236}">
                <a16:creationId xmlns:a16="http://schemas.microsoft.com/office/drawing/2014/main" id="{E483389A-FCAD-4E01-8368-ED76ADB03B8A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0" y="372711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497" name="OTLSHAPE_T_fb5f240987fb470d9910c53942e86a93_JoinedDate">
            <a:extLst>
              <a:ext uri="{FF2B5EF4-FFF2-40B4-BE49-F238E27FC236}">
                <a16:creationId xmlns:a16="http://schemas.microsoft.com/office/drawing/2014/main" id="{59509A7F-B8E2-408C-B237-C77C530A0BE6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3322999" y="3596174"/>
            <a:ext cx="1536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4">
                <a:solidFill>
                  <a:srgbClr val="1F497E"/>
                </a:solidFill>
                <a:latin typeface="Calibri" panose="020F0502020204030204" pitchFamily="34" charset="0"/>
              </a:rPr>
              <a:t>dom 26/02/17 - seg 13/03/17</a:t>
            </a:r>
          </a:p>
        </p:txBody>
      </p:sp>
      <p:sp>
        <p:nvSpPr>
          <p:cNvPr id="4498" name="OTLSHAPE_T_fb5f240987fb470d9910c53942e86a93_TextPercentage" hidden="1">
            <a:extLst>
              <a:ext uri="{FF2B5EF4-FFF2-40B4-BE49-F238E27FC236}">
                <a16:creationId xmlns:a16="http://schemas.microsoft.com/office/drawing/2014/main" id="{684E39BF-E0FC-484B-8B2B-C899E09FF52F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2359508" y="367368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4499" name="OTLSHAPE_T_fb5f240987fb470d9910c53942e86a93_Title">
            <a:extLst>
              <a:ext uri="{FF2B5EF4-FFF2-40B4-BE49-F238E27FC236}">
                <a16:creationId xmlns:a16="http://schemas.microsoft.com/office/drawing/2014/main" id="{EFFFFC7F-64DC-41A0-B045-208DBD125142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127000" y="3588427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Planeamento</a:t>
            </a:r>
          </a:p>
        </p:txBody>
      </p:sp>
      <p:sp>
        <p:nvSpPr>
          <p:cNvPr id="4500" name="OTLSHAPE_T_2d90bb96996a4b6b9e58062f839f0542_Shape">
            <a:extLst>
              <a:ext uri="{FF2B5EF4-FFF2-40B4-BE49-F238E27FC236}">
                <a16:creationId xmlns:a16="http://schemas.microsoft.com/office/drawing/2014/main" id="{F1A5A629-7B1B-4E64-A4B0-4373CF15F64F}"/>
              </a:ext>
            </a:extLst>
          </p:cNvPr>
          <p:cNvSpPr/>
          <p:nvPr>
            <p:custDataLst>
              <p:tags r:id="rId92"/>
            </p:custDataLst>
          </p:nvPr>
        </p:nvSpPr>
        <p:spPr>
          <a:xfrm>
            <a:off x="3272239" y="3838787"/>
            <a:ext cx="4064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01" name="OTLSHAPE_T_2d90bb96996a4b6b9e58062f839f0542_ShapePercentage" hidden="1">
            <a:extLst>
              <a:ext uri="{FF2B5EF4-FFF2-40B4-BE49-F238E27FC236}">
                <a16:creationId xmlns:a16="http://schemas.microsoft.com/office/drawing/2014/main" id="{02B013A0-85FC-4509-8983-1BA447915875}"/>
              </a:ext>
            </a:extLst>
          </p:cNvPr>
          <p:cNvSpPr/>
          <p:nvPr>
            <p:custDataLst>
              <p:tags r:id="rId93"/>
            </p:custDataLst>
          </p:nvPr>
        </p:nvSpPr>
        <p:spPr>
          <a:xfrm>
            <a:off x="3272239" y="3838787"/>
            <a:ext cx="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02" name="OTLSHAPE_T_2d90bb96996a4b6b9e58062f839f0542_Duration" hidden="1">
            <a:extLst>
              <a:ext uri="{FF2B5EF4-FFF2-40B4-BE49-F238E27FC236}">
                <a16:creationId xmlns:a16="http://schemas.microsoft.com/office/drawing/2014/main" id="{6FF10BFC-746C-4018-B7F7-C6AAE63ECD63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0" y="3838787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000">
                <a:solidFill>
                  <a:srgbClr val="C0504D"/>
                </a:solidFill>
                <a:latin typeface="Calibri" panose="020F0502020204030204" pitchFamily="34" charset="0"/>
              </a:rPr>
              <a:t>7 dias</a:t>
            </a:r>
          </a:p>
        </p:txBody>
      </p:sp>
      <p:sp>
        <p:nvSpPr>
          <p:cNvPr id="4503" name="OTLSHAPE_T_2d90bb96996a4b6b9e58062f839f0542_StartDate" hidden="1">
            <a:extLst>
              <a:ext uri="{FF2B5EF4-FFF2-40B4-BE49-F238E27FC236}">
                <a16:creationId xmlns:a16="http://schemas.microsoft.com/office/drawing/2014/main" id="{3246120F-4FE0-445D-97C2-CE17E9DA1C67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0" y="399381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504" name="OTLSHAPE_T_2d90bb96996a4b6b9e58062f839f0542_EndDate" hidden="1">
            <a:extLst>
              <a:ext uri="{FF2B5EF4-FFF2-40B4-BE49-F238E27FC236}">
                <a16:creationId xmlns:a16="http://schemas.microsoft.com/office/drawing/2014/main" id="{F5B0DBB3-DD87-47EE-89B3-3EEAEB05DBF6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0" y="399381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505" name="OTLSHAPE_T_2d90bb96996a4b6b9e58062f839f0542_JoinedDate">
            <a:extLst>
              <a:ext uri="{FF2B5EF4-FFF2-40B4-BE49-F238E27FC236}">
                <a16:creationId xmlns:a16="http://schemas.microsoft.com/office/drawing/2014/main" id="{44203C68-D262-41F6-A641-1161F500916E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3722319" y="3862874"/>
            <a:ext cx="1447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4">
                <a:solidFill>
                  <a:srgbClr val="1F497E"/>
                </a:solidFill>
                <a:latin typeface="Calibri" panose="020F0502020204030204" pitchFamily="34" charset="0"/>
              </a:rPr>
              <a:t>ter 14/03/17 - seg 20/03/17</a:t>
            </a:r>
          </a:p>
        </p:txBody>
      </p:sp>
      <p:sp>
        <p:nvSpPr>
          <p:cNvPr id="4506" name="OTLSHAPE_T_2d90bb96996a4b6b9e58062f839f0542_TextPercentage" hidden="1">
            <a:extLst>
              <a:ext uri="{FF2B5EF4-FFF2-40B4-BE49-F238E27FC236}">
                <a16:creationId xmlns:a16="http://schemas.microsoft.com/office/drawing/2014/main" id="{146462D4-3BC7-4FF0-AD99-403B365285A3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3272239" y="394038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4507" name="OTLSHAPE_T_2d90bb96996a4b6b9e58062f839f0542_Title">
            <a:extLst>
              <a:ext uri="{FF2B5EF4-FFF2-40B4-BE49-F238E27FC236}">
                <a16:creationId xmlns:a16="http://schemas.microsoft.com/office/drawing/2014/main" id="{82788C02-8957-4239-9D9B-A5ED6055DD35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27000" y="3855127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Análise Requesitos</a:t>
            </a:r>
          </a:p>
        </p:txBody>
      </p:sp>
      <p:sp>
        <p:nvSpPr>
          <p:cNvPr id="4508" name="OTLSHAPE_T_e67bf6d7c15f472a906dd2961ae0ba59_Shape">
            <a:extLst>
              <a:ext uri="{FF2B5EF4-FFF2-40B4-BE49-F238E27FC236}">
                <a16:creationId xmlns:a16="http://schemas.microsoft.com/office/drawing/2014/main" id="{09FA6DAC-F9EF-4C98-B489-2EA29CEF7488}"/>
              </a:ext>
            </a:extLst>
          </p:cNvPr>
          <p:cNvSpPr/>
          <p:nvPr>
            <p:custDataLst>
              <p:tags r:id="rId100"/>
            </p:custDataLst>
          </p:nvPr>
        </p:nvSpPr>
        <p:spPr>
          <a:xfrm>
            <a:off x="3671558" y="4105487"/>
            <a:ext cx="8636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09" name="OTLSHAPE_T_e67bf6d7c15f472a906dd2961ae0ba59_ShapePercentage" hidden="1">
            <a:extLst>
              <a:ext uri="{FF2B5EF4-FFF2-40B4-BE49-F238E27FC236}">
                <a16:creationId xmlns:a16="http://schemas.microsoft.com/office/drawing/2014/main" id="{B1635117-FAF7-4DAC-9D5A-768CD314444F}"/>
              </a:ext>
            </a:extLst>
          </p:cNvPr>
          <p:cNvSpPr/>
          <p:nvPr>
            <p:custDataLst>
              <p:tags r:id="rId101"/>
            </p:custDataLst>
          </p:nvPr>
        </p:nvSpPr>
        <p:spPr>
          <a:xfrm>
            <a:off x="3671558" y="4105487"/>
            <a:ext cx="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10" name="OTLSHAPE_T_e67bf6d7c15f472a906dd2961ae0ba59_Duration" hidden="1">
            <a:extLst>
              <a:ext uri="{FF2B5EF4-FFF2-40B4-BE49-F238E27FC236}">
                <a16:creationId xmlns:a16="http://schemas.microsoft.com/office/drawing/2014/main" id="{BEB2A43D-E840-40C6-BA08-AF0B576E2669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0" y="4105487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000">
                <a:solidFill>
                  <a:srgbClr val="C0504D"/>
                </a:solidFill>
                <a:latin typeface="Calibri" panose="020F0502020204030204" pitchFamily="34" charset="0"/>
              </a:rPr>
              <a:t>15 dias</a:t>
            </a:r>
          </a:p>
        </p:txBody>
      </p:sp>
      <p:sp>
        <p:nvSpPr>
          <p:cNvPr id="4511" name="OTLSHAPE_T_e67bf6d7c15f472a906dd2961ae0ba59_StartDate" hidden="1">
            <a:extLst>
              <a:ext uri="{FF2B5EF4-FFF2-40B4-BE49-F238E27FC236}">
                <a16:creationId xmlns:a16="http://schemas.microsoft.com/office/drawing/2014/main" id="{D0D9F717-E7B9-45E6-988A-DA40E897A5F1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0" y="426051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512" name="OTLSHAPE_T_e67bf6d7c15f472a906dd2961ae0ba59_EndDate" hidden="1">
            <a:extLst>
              <a:ext uri="{FF2B5EF4-FFF2-40B4-BE49-F238E27FC236}">
                <a16:creationId xmlns:a16="http://schemas.microsoft.com/office/drawing/2014/main" id="{75ED1030-C7B9-4C68-8FF1-FA3CCCF3E595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0" y="426051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513" name="OTLSHAPE_T_e67bf6d7c15f472a906dd2961ae0ba59_JoinedDate">
            <a:extLst>
              <a:ext uri="{FF2B5EF4-FFF2-40B4-BE49-F238E27FC236}">
                <a16:creationId xmlns:a16="http://schemas.microsoft.com/office/drawing/2014/main" id="{998E9AFF-64E8-48A1-8E7C-6319CC0B56BC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4578004" y="4129574"/>
            <a:ext cx="1422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6">
                <a:solidFill>
                  <a:srgbClr val="1F497E"/>
                </a:solidFill>
                <a:latin typeface="Calibri" panose="020F0502020204030204" pitchFamily="34" charset="0"/>
              </a:rPr>
              <a:t>ter 21/03/17 - ter 04/04/17</a:t>
            </a:r>
          </a:p>
        </p:txBody>
      </p:sp>
      <p:sp>
        <p:nvSpPr>
          <p:cNvPr id="4514" name="OTLSHAPE_T_e67bf6d7c15f472a906dd2961ae0ba59_TextPercentage" hidden="1">
            <a:extLst>
              <a:ext uri="{FF2B5EF4-FFF2-40B4-BE49-F238E27FC236}">
                <a16:creationId xmlns:a16="http://schemas.microsoft.com/office/drawing/2014/main" id="{7E1DEF40-C8A5-485C-A3B9-8A93908B55D8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3671558" y="420708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4515" name="OTLSHAPE_T_e67bf6d7c15f472a906dd2961ae0ba59_Title">
            <a:extLst>
              <a:ext uri="{FF2B5EF4-FFF2-40B4-BE49-F238E27FC236}">
                <a16:creationId xmlns:a16="http://schemas.microsoft.com/office/drawing/2014/main" id="{16831F3B-F95F-4EAF-9F7B-E4700E785A3D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127000" y="4121827"/>
            <a:ext cx="1600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Projecto Conceptal e Lógico</a:t>
            </a:r>
          </a:p>
        </p:txBody>
      </p:sp>
      <p:sp>
        <p:nvSpPr>
          <p:cNvPr id="4516" name="OTLSHAPE_T_803e6129920a442a84730b06d4070ddc_Shape">
            <a:extLst>
              <a:ext uri="{FF2B5EF4-FFF2-40B4-BE49-F238E27FC236}">
                <a16:creationId xmlns:a16="http://schemas.microsoft.com/office/drawing/2014/main" id="{AF6DD19C-9894-454B-BFEF-800B33F1A52C}"/>
              </a:ext>
            </a:extLst>
          </p:cNvPr>
          <p:cNvSpPr/>
          <p:nvPr>
            <p:custDataLst>
              <p:tags r:id="rId108"/>
            </p:custDataLst>
          </p:nvPr>
        </p:nvSpPr>
        <p:spPr>
          <a:xfrm>
            <a:off x="4527244" y="4372187"/>
            <a:ext cx="2921000" cy="203200"/>
          </a:xfrm>
          <a:prstGeom prst="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17" name="OTLSHAPE_T_803e6129920a442a84730b06d4070ddc_ShapePercentage" hidden="1">
            <a:extLst>
              <a:ext uri="{FF2B5EF4-FFF2-40B4-BE49-F238E27FC236}">
                <a16:creationId xmlns:a16="http://schemas.microsoft.com/office/drawing/2014/main" id="{3BCD68FF-A89B-4547-A931-2812B446A863}"/>
              </a:ext>
            </a:extLst>
          </p:cNvPr>
          <p:cNvSpPr/>
          <p:nvPr>
            <p:custDataLst>
              <p:tags r:id="rId109"/>
            </p:custDataLst>
          </p:nvPr>
        </p:nvSpPr>
        <p:spPr>
          <a:xfrm>
            <a:off x="4527244" y="4372187"/>
            <a:ext cx="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18" name="OTLSHAPE_T_803e6129920a442a84730b06d4070ddc_Duration" hidden="1">
            <a:extLst>
              <a:ext uri="{FF2B5EF4-FFF2-40B4-BE49-F238E27FC236}">
                <a16:creationId xmlns:a16="http://schemas.microsoft.com/office/drawing/2014/main" id="{E15B16DF-8FDE-4874-AEA6-3DA22872D6C8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0" y="4372187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000">
                <a:solidFill>
                  <a:srgbClr val="C0504D"/>
                </a:solidFill>
                <a:latin typeface="Calibri" panose="020F0502020204030204" pitchFamily="34" charset="0"/>
              </a:rPr>
              <a:t>51 dias</a:t>
            </a:r>
          </a:p>
        </p:txBody>
      </p:sp>
      <p:sp>
        <p:nvSpPr>
          <p:cNvPr id="4519" name="OTLSHAPE_T_803e6129920a442a84730b06d4070ddc_StartDate" hidden="1">
            <a:extLst>
              <a:ext uri="{FF2B5EF4-FFF2-40B4-BE49-F238E27FC236}">
                <a16:creationId xmlns:a16="http://schemas.microsoft.com/office/drawing/2014/main" id="{72B1C32F-E83E-4E77-A481-BDDA0BA7861A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0" y="452721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520" name="OTLSHAPE_T_803e6129920a442a84730b06d4070ddc_EndDate" hidden="1">
            <a:extLst>
              <a:ext uri="{FF2B5EF4-FFF2-40B4-BE49-F238E27FC236}">
                <a16:creationId xmlns:a16="http://schemas.microsoft.com/office/drawing/2014/main" id="{18F85E45-7A49-4602-8051-A0ABEFF233C1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0" y="452721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521" name="OTLSHAPE_T_803e6129920a442a84730b06d4070ddc_JoinedDate">
            <a:extLst>
              <a:ext uri="{FF2B5EF4-FFF2-40B4-BE49-F238E27FC236}">
                <a16:creationId xmlns:a16="http://schemas.microsoft.com/office/drawing/2014/main" id="{D6AACEC8-2FF4-4A5C-9334-E8FC85F5AF15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7487334" y="4396274"/>
            <a:ext cx="1485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4">
                <a:solidFill>
                  <a:srgbClr val="1F497E"/>
                </a:solidFill>
                <a:latin typeface="Calibri" panose="020F0502020204030204" pitchFamily="34" charset="0"/>
              </a:rPr>
              <a:t>qua 05/04/17 - qui 25/05/17</a:t>
            </a:r>
          </a:p>
        </p:txBody>
      </p:sp>
      <p:sp>
        <p:nvSpPr>
          <p:cNvPr id="4522" name="OTLSHAPE_T_803e6129920a442a84730b06d4070ddc_TextPercentage" hidden="1">
            <a:extLst>
              <a:ext uri="{FF2B5EF4-FFF2-40B4-BE49-F238E27FC236}">
                <a16:creationId xmlns:a16="http://schemas.microsoft.com/office/drawing/2014/main" id="{AF190CE1-3D74-4566-8682-C150CD517D59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4527244" y="447378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4523" name="OTLSHAPE_T_803e6129920a442a84730b06d4070ddc_Title">
            <a:extLst>
              <a:ext uri="{FF2B5EF4-FFF2-40B4-BE49-F238E27FC236}">
                <a16:creationId xmlns:a16="http://schemas.microsoft.com/office/drawing/2014/main" id="{F4DAD9B5-927C-4855-A590-351A452BFCD7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127000" y="4388527"/>
            <a:ext cx="189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Desenvolvimento Projecto Físico</a:t>
            </a:r>
          </a:p>
        </p:txBody>
      </p:sp>
      <p:sp>
        <p:nvSpPr>
          <p:cNvPr id="4524" name="OTLSHAPE_T_0291dbf737bb4c1b93bfa27fb628999a_Shape">
            <a:extLst>
              <a:ext uri="{FF2B5EF4-FFF2-40B4-BE49-F238E27FC236}">
                <a16:creationId xmlns:a16="http://schemas.microsoft.com/office/drawing/2014/main" id="{CC5257DC-32C1-4F4F-B488-55E8E02F7AAB}"/>
              </a:ext>
            </a:extLst>
          </p:cNvPr>
          <p:cNvSpPr/>
          <p:nvPr>
            <p:custDataLst>
              <p:tags r:id="rId116"/>
            </p:custDataLst>
          </p:nvPr>
        </p:nvSpPr>
        <p:spPr>
          <a:xfrm>
            <a:off x="7664757" y="4638887"/>
            <a:ext cx="63500" cy="203200"/>
          </a:xfrm>
          <a:prstGeom prst="rect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25" name="OTLSHAPE_T_0291dbf737bb4c1b93bfa27fb628999a_ShapePercentage" hidden="1">
            <a:extLst>
              <a:ext uri="{FF2B5EF4-FFF2-40B4-BE49-F238E27FC236}">
                <a16:creationId xmlns:a16="http://schemas.microsoft.com/office/drawing/2014/main" id="{3ED87912-7D04-4AC1-9E5C-FD4314459DE0}"/>
              </a:ext>
            </a:extLst>
          </p:cNvPr>
          <p:cNvSpPr/>
          <p:nvPr>
            <p:custDataLst>
              <p:tags r:id="rId117"/>
            </p:custDataLst>
          </p:nvPr>
        </p:nvSpPr>
        <p:spPr>
          <a:xfrm>
            <a:off x="7664757" y="4638887"/>
            <a:ext cx="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26" name="OTLSHAPE_T_0291dbf737bb4c1b93bfa27fb628999a_Duration" hidden="1">
            <a:extLst>
              <a:ext uri="{FF2B5EF4-FFF2-40B4-BE49-F238E27FC236}">
                <a16:creationId xmlns:a16="http://schemas.microsoft.com/office/drawing/2014/main" id="{BEB8D7B8-FDF6-416C-A81A-F83DCBB7CD0F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0" y="4638887"/>
            <a:ext cx="254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000">
                <a:solidFill>
                  <a:srgbClr val="C0504D"/>
                </a:solidFill>
                <a:latin typeface="Calibri" panose="020F0502020204030204" pitchFamily="34" charset="0"/>
              </a:rPr>
              <a:t>1 dia</a:t>
            </a:r>
          </a:p>
        </p:txBody>
      </p:sp>
      <p:sp>
        <p:nvSpPr>
          <p:cNvPr id="4527" name="OTLSHAPE_T_0291dbf737bb4c1b93bfa27fb628999a_StartDate" hidden="1">
            <a:extLst>
              <a:ext uri="{FF2B5EF4-FFF2-40B4-BE49-F238E27FC236}">
                <a16:creationId xmlns:a16="http://schemas.microsoft.com/office/drawing/2014/main" id="{C0D66BC0-9FB7-42AC-9A64-3ACE5153ED9B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0" y="479391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528" name="OTLSHAPE_T_0291dbf737bb4c1b93bfa27fb628999a_EndDate" hidden="1">
            <a:extLst>
              <a:ext uri="{FF2B5EF4-FFF2-40B4-BE49-F238E27FC236}">
                <a16:creationId xmlns:a16="http://schemas.microsoft.com/office/drawing/2014/main" id="{98D5987D-B0D2-4FBF-893F-D46AD1D6AEDF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0" y="479391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529" name="OTLSHAPE_T_0291dbf737bb4c1b93bfa27fb628999a_JoinedDate">
            <a:extLst>
              <a:ext uri="{FF2B5EF4-FFF2-40B4-BE49-F238E27FC236}">
                <a16:creationId xmlns:a16="http://schemas.microsoft.com/office/drawing/2014/main" id="{8CE83EBB-8E20-4C0E-B66A-B3A1144EEBEC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7772563" y="4662974"/>
            <a:ext cx="673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6">
                <a:solidFill>
                  <a:srgbClr val="1F497E"/>
                </a:solidFill>
                <a:latin typeface="Calibri" panose="020F0502020204030204" pitchFamily="34" charset="0"/>
              </a:rPr>
              <a:t>ter 30/05/17</a:t>
            </a:r>
          </a:p>
        </p:txBody>
      </p:sp>
      <p:sp>
        <p:nvSpPr>
          <p:cNvPr id="4530" name="OTLSHAPE_T_0291dbf737bb4c1b93bfa27fb628999a_TextPercentage" hidden="1">
            <a:extLst>
              <a:ext uri="{FF2B5EF4-FFF2-40B4-BE49-F238E27FC236}">
                <a16:creationId xmlns:a16="http://schemas.microsoft.com/office/drawing/2014/main" id="{C1AECF97-376B-443C-8C83-7BDBF325C9E5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7664757" y="474048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4531" name="OTLSHAPE_T_0291dbf737bb4c1b93bfa27fb628999a_Title">
            <a:extLst>
              <a:ext uri="{FF2B5EF4-FFF2-40B4-BE49-F238E27FC236}">
                <a16:creationId xmlns:a16="http://schemas.microsoft.com/office/drawing/2014/main" id="{382AE4FE-5A07-44B0-A2A2-8739B5D5A41D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127000" y="4655227"/>
            <a:ext cx="800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6">
                <a:solidFill>
                  <a:schemeClr val="dk1"/>
                </a:solidFill>
                <a:latin typeface="Calibri" panose="020F0502020204030204" pitchFamily="34" charset="0"/>
              </a:rPr>
              <a:t>Apresentação</a:t>
            </a:r>
          </a:p>
        </p:txBody>
      </p:sp>
      <p:sp>
        <p:nvSpPr>
          <p:cNvPr id="4532" name="OTLSHAPE_T_ea727862e64f42c2806ea84311ba7baa_Shape">
            <a:extLst>
              <a:ext uri="{FF2B5EF4-FFF2-40B4-BE49-F238E27FC236}">
                <a16:creationId xmlns:a16="http://schemas.microsoft.com/office/drawing/2014/main" id="{85584917-FD3E-4184-9417-377AAB81D115}"/>
              </a:ext>
            </a:extLst>
          </p:cNvPr>
          <p:cNvSpPr/>
          <p:nvPr>
            <p:custDataLst>
              <p:tags r:id="rId124"/>
            </p:custDataLst>
          </p:nvPr>
        </p:nvSpPr>
        <p:spPr>
          <a:xfrm>
            <a:off x="8007031" y="4905587"/>
            <a:ext cx="18923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33" name="OTLSHAPE_T_ea727862e64f42c2806ea84311ba7baa_ShapePercentage" hidden="1">
            <a:extLst>
              <a:ext uri="{FF2B5EF4-FFF2-40B4-BE49-F238E27FC236}">
                <a16:creationId xmlns:a16="http://schemas.microsoft.com/office/drawing/2014/main" id="{872A381B-5062-4543-BE71-F28F1D371935}"/>
              </a:ext>
            </a:extLst>
          </p:cNvPr>
          <p:cNvSpPr/>
          <p:nvPr>
            <p:custDataLst>
              <p:tags r:id="rId125"/>
            </p:custDataLst>
          </p:nvPr>
        </p:nvSpPr>
        <p:spPr>
          <a:xfrm>
            <a:off x="8007031" y="4905587"/>
            <a:ext cx="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34" name="OTLSHAPE_T_ea727862e64f42c2806ea84311ba7baa_Duration" hidden="1">
            <a:extLst>
              <a:ext uri="{FF2B5EF4-FFF2-40B4-BE49-F238E27FC236}">
                <a16:creationId xmlns:a16="http://schemas.microsoft.com/office/drawing/2014/main" id="{4500C452-FFA9-4AC8-9EA0-B142B2C6CB7C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0" y="4905587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000">
                <a:solidFill>
                  <a:srgbClr val="C0504D"/>
                </a:solidFill>
                <a:latin typeface="Calibri" panose="020F0502020204030204" pitchFamily="34" charset="0"/>
              </a:rPr>
              <a:t>33 dias</a:t>
            </a:r>
          </a:p>
        </p:txBody>
      </p:sp>
      <p:sp>
        <p:nvSpPr>
          <p:cNvPr id="4535" name="OTLSHAPE_T_ea727862e64f42c2806ea84311ba7baa_StartDate" hidden="1">
            <a:extLst>
              <a:ext uri="{FF2B5EF4-FFF2-40B4-BE49-F238E27FC236}">
                <a16:creationId xmlns:a16="http://schemas.microsoft.com/office/drawing/2014/main" id="{FE3F4076-7140-4DC6-8EC9-48163098D945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0" y="506061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536" name="OTLSHAPE_T_ea727862e64f42c2806ea84311ba7baa_EndDate" hidden="1">
            <a:extLst>
              <a:ext uri="{FF2B5EF4-FFF2-40B4-BE49-F238E27FC236}">
                <a16:creationId xmlns:a16="http://schemas.microsoft.com/office/drawing/2014/main" id="{CB232894-B6D2-4C32-9C8F-176AB4F3EB8C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0" y="506061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537" name="OTLSHAPE_T_ea727862e64f42c2806ea84311ba7baa_JoinedDate">
            <a:extLst>
              <a:ext uri="{FF2B5EF4-FFF2-40B4-BE49-F238E27FC236}">
                <a16:creationId xmlns:a16="http://schemas.microsoft.com/office/drawing/2014/main" id="{89309F88-AF44-4E64-BE87-64B792C63080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9940299" y="4929674"/>
            <a:ext cx="1473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4">
                <a:solidFill>
                  <a:srgbClr val="1F497E"/>
                </a:solidFill>
                <a:latin typeface="Calibri" panose="020F0502020204030204" pitchFamily="34" charset="0"/>
              </a:rPr>
              <a:t>seg 05/06/17 - sex 07/07/17</a:t>
            </a:r>
          </a:p>
        </p:txBody>
      </p:sp>
      <p:sp>
        <p:nvSpPr>
          <p:cNvPr id="4538" name="OTLSHAPE_T_ea727862e64f42c2806ea84311ba7baa_TextPercentage" hidden="1">
            <a:extLst>
              <a:ext uri="{FF2B5EF4-FFF2-40B4-BE49-F238E27FC236}">
                <a16:creationId xmlns:a16="http://schemas.microsoft.com/office/drawing/2014/main" id="{329DBE5D-5EA4-4AF1-99AE-0F55C5BDF69D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8007031" y="500718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4539" name="OTLSHAPE_T_ea727862e64f42c2806ea84311ba7baa_Title">
            <a:extLst>
              <a:ext uri="{FF2B5EF4-FFF2-40B4-BE49-F238E27FC236}">
                <a16:creationId xmlns:a16="http://schemas.microsoft.com/office/drawing/2014/main" id="{A3D375C8-BF0C-4A48-B749-4891E7298FA2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127000" y="4921927"/>
            <a:ext cx="914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Deployment BD</a:t>
            </a:r>
          </a:p>
        </p:txBody>
      </p:sp>
      <p:sp>
        <p:nvSpPr>
          <p:cNvPr id="4540" name="OTLSHAPE_T_d4535b16b36c42b5a0e16bb2c8e381ba_Shape">
            <a:extLst>
              <a:ext uri="{FF2B5EF4-FFF2-40B4-BE49-F238E27FC236}">
                <a16:creationId xmlns:a16="http://schemas.microsoft.com/office/drawing/2014/main" id="{31A5069B-A46E-48AA-996D-8FF18220198A}"/>
              </a:ext>
            </a:extLst>
          </p:cNvPr>
          <p:cNvSpPr/>
          <p:nvPr>
            <p:custDataLst>
              <p:tags r:id="rId132"/>
            </p:custDataLst>
          </p:nvPr>
        </p:nvSpPr>
        <p:spPr>
          <a:xfrm>
            <a:off x="9147945" y="5172287"/>
            <a:ext cx="7493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41" name="OTLSHAPE_T_d4535b16b36c42b5a0e16bb2c8e381ba_ShapePercentage" hidden="1">
            <a:extLst>
              <a:ext uri="{FF2B5EF4-FFF2-40B4-BE49-F238E27FC236}">
                <a16:creationId xmlns:a16="http://schemas.microsoft.com/office/drawing/2014/main" id="{B20AAAE1-0740-4789-9822-CECE1A34E346}"/>
              </a:ext>
            </a:extLst>
          </p:cNvPr>
          <p:cNvSpPr/>
          <p:nvPr>
            <p:custDataLst>
              <p:tags r:id="rId133"/>
            </p:custDataLst>
          </p:nvPr>
        </p:nvSpPr>
        <p:spPr>
          <a:xfrm>
            <a:off x="9147945" y="5172287"/>
            <a:ext cx="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42" name="OTLSHAPE_T_d4535b16b36c42b5a0e16bb2c8e381ba_Duration" hidden="1">
            <a:extLst>
              <a:ext uri="{FF2B5EF4-FFF2-40B4-BE49-F238E27FC236}">
                <a16:creationId xmlns:a16="http://schemas.microsoft.com/office/drawing/2014/main" id="{D5049035-ACA5-491C-95C5-E7B62FD747A3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0" y="5172287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000">
                <a:solidFill>
                  <a:srgbClr val="C0504D"/>
                </a:solidFill>
                <a:latin typeface="Calibri" panose="020F0502020204030204" pitchFamily="34" charset="0"/>
              </a:rPr>
              <a:t>13 dias</a:t>
            </a:r>
          </a:p>
        </p:txBody>
      </p:sp>
      <p:sp>
        <p:nvSpPr>
          <p:cNvPr id="4543" name="OTLSHAPE_T_d4535b16b36c42b5a0e16bb2c8e381ba_StartDate" hidden="1">
            <a:extLst>
              <a:ext uri="{FF2B5EF4-FFF2-40B4-BE49-F238E27FC236}">
                <a16:creationId xmlns:a16="http://schemas.microsoft.com/office/drawing/2014/main" id="{B01EBC04-978F-45E1-8995-770CD81D050C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0" y="532731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544" name="OTLSHAPE_T_d4535b16b36c42b5a0e16bb2c8e381ba_EndDate" hidden="1">
            <a:extLst>
              <a:ext uri="{FF2B5EF4-FFF2-40B4-BE49-F238E27FC236}">
                <a16:creationId xmlns:a16="http://schemas.microsoft.com/office/drawing/2014/main" id="{9739B941-8932-403B-A266-DC30537D733F}"/>
              </a:ext>
            </a:extLst>
          </p:cNvPr>
          <p:cNvSpPr txBox="1"/>
          <p:nvPr>
            <p:custDataLst>
              <p:tags r:id="rId136"/>
            </p:custDataLst>
          </p:nvPr>
        </p:nvSpPr>
        <p:spPr>
          <a:xfrm>
            <a:off x="0" y="532731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545" name="OTLSHAPE_T_d4535b16b36c42b5a0e16bb2c8e381ba_JoinedDate">
            <a:extLst>
              <a:ext uri="{FF2B5EF4-FFF2-40B4-BE49-F238E27FC236}">
                <a16:creationId xmlns:a16="http://schemas.microsoft.com/office/drawing/2014/main" id="{017999C7-DA49-4839-ADD2-8CEA84285748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9940299" y="5196374"/>
            <a:ext cx="1524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4">
                <a:solidFill>
                  <a:srgbClr val="1F497E"/>
                </a:solidFill>
                <a:latin typeface="Calibri" panose="020F0502020204030204" pitchFamily="34" charset="0"/>
              </a:rPr>
              <a:t>dom 25/06/17 - sex 07/07/17</a:t>
            </a:r>
          </a:p>
        </p:txBody>
      </p:sp>
      <p:sp>
        <p:nvSpPr>
          <p:cNvPr id="4546" name="OTLSHAPE_T_d4535b16b36c42b5a0e16bb2c8e381ba_TextPercentage" hidden="1">
            <a:extLst>
              <a:ext uri="{FF2B5EF4-FFF2-40B4-BE49-F238E27FC236}">
                <a16:creationId xmlns:a16="http://schemas.microsoft.com/office/drawing/2014/main" id="{D4D0590D-1CFE-49EB-BABC-91536377DF2E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9147945" y="527388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4547" name="OTLSHAPE_T_d4535b16b36c42b5a0e16bb2c8e381ba_Title">
            <a:extLst>
              <a:ext uri="{FF2B5EF4-FFF2-40B4-BE49-F238E27FC236}">
                <a16:creationId xmlns:a16="http://schemas.microsoft.com/office/drawing/2014/main" id="{AD77344A-B4B4-4EF3-9921-15A08785BBDC}"/>
              </a:ext>
            </a:extLst>
          </p:cNvPr>
          <p:cNvSpPr txBox="1"/>
          <p:nvPr>
            <p:custDataLst>
              <p:tags r:id="rId139"/>
            </p:custDataLst>
          </p:nvPr>
        </p:nvSpPr>
        <p:spPr>
          <a:xfrm>
            <a:off x="127000" y="5188627"/>
            <a:ext cx="2616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Cooperação com Equipa de Desenvolvimento</a:t>
            </a:r>
          </a:p>
        </p:txBody>
      </p:sp>
      <p:sp>
        <p:nvSpPr>
          <p:cNvPr id="4548" name="OTLSHAPE_T_1bd3d33f632b4ffba56722d096fc0ad5_Shape">
            <a:extLst>
              <a:ext uri="{FF2B5EF4-FFF2-40B4-BE49-F238E27FC236}">
                <a16:creationId xmlns:a16="http://schemas.microsoft.com/office/drawing/2014/main" id="{028C2663-AB00-47AF-AA10-0B0299C124E8}"/>
              </a:ext>
            </a:extLst>
          </p:cNvPr>
          <p:cNvSpPr/>
          <p:nvPr>
            <p:custDataLst>
              <p:tags r:id="rId140"/>
            </p:custDataLst>
          </p:nvPr>
        </p:nvSpPr>
        <p:spPr>
          <a:xfrm>
            <a:off x="10003630" y="5438987"/>
            <a:ext cx="2921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49" name="OTLSHAPE_T_1bd3d33f632b4ffba56722d096fc0ad5_ShapePercentage" hidden="1">
            <a:extLst>
              <a:ext uri="{FF2B5EF4-FFF2-40B4-BE49-F238E27FC236}">
                <a16:creationId xmlns:a16="http://schemas.microsoft.com/office/drawing/2014/main" id="{449544E5-6A75-467E-84E7-D389BF93B7A9}"/>
              </a:ext>
            </a:extLst>
          </p:cNvPr>
          <p:cNvSpPr/>
          <p:nvPr>
            <p:custDataLst>
              <p:tags r:id="rId141"/>
            </p:custDataLst>
          </p:nvPr>
        </p:nvSpPr>
        <p:spPr>
          <a:xfrm>
            <a:off x="10003630" y="5438987"/>
            <a:ext cx="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50" name="OTLSHAPE_T_1bd3d33f632b4ffba56722d096fc0ad5_Duration" hidden="1">
            <a:extLst>
              <a:ext uri="{FF2B5EF4-FFF2-40B4-BE49-F238E27FC236}">
                <a16:creationId xmlns:a16="http://schemas.microsoft.com/office/drawing/2014/main" id="{18A960BB-9966-4AC5-B4B2-142559A375CD}"/>
              </a:ext>
            </a:extLst>
          </p:cNvPr>
          <p:cNvSpPr txBox="1"/>
          <p:nvPr>
            <p:custDataLst>
              <p:tags r:id="rId142"/>
            </p:custDataLst>
          </p:nvPr>
        </p:nvSpPr>
        <p:spPr>
          <a:xfrm>
            <a:off x="0" y="5438987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000">
                <a:solidFill>
                  <a:srgbClr val="C0504D"/>
                </a:solidFill>
                <a:latin typeface="Calibri" panose="020F0502020204030204" pitchFamily="34" charset="0"/>
              </a:rPr>
              <a:t>5 dias</a:t>
            </a:r>
          </a:p>
        </p:txBody>
      </p:sp>
      <p:sp>
        <p:nvSpPr>
          <p:cNvPr id="4551" name="OTLSHAPE_T_1bd3d33f632b4ffba56722d096fc0ad5_StartDate" hidden="1">
            <a:extLst>
              <a:ext uri="{FF2B5EF4-FFF2-40B4-BE49-F238E27FC236}">
                <a16:creationId xmlns:a16="http://schemas.microsoft.com/office/drawing/2014/main" id="{D0A813FB-6AFC-49DD-830C-222D4A9F5D38}"/>
              </a:ext>
            </a:extLst>
          </p:cNvPr>
          <p:cNvSpPr txBox="1"/>
          <p:nvPr>
            <p:custDataLst>
              <p:tags r:id="rId143"/>
            </p:custDataLst>
          </p:nvPr>
        </p:nvSpPr>
        <p:spPr>
          <a:xfrm>
            <a:off x="0" y="559401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552" name="OTLSHAPE_T_1bd3d33f632b4ffba56722d096fc0ad5_EndDate" hidden="1">
            <a:extLst>
              <a:ext uri="{FF2B5EF4-FFF2-40B4-BE49-F238E27FC236}">
                <a16:creationId xmlns:a16="http://schemas.microsoft.com/office/drawing/2014/main" id="{7CDF5E51-8311-46E5-958C-47C0CAA4F856}"/>
              </a:ext>
            </a:extLst>
          </p:cNvPr>
          <p:cNvSpPr txBox="1"/>
          <p:nvPr>
            <p:custDataLst>
              <p:tags r:id="rId144"/>
            </p:custDataLst>
          </p:nvPr>
        </p:nvSpPr>
        <p:spPr>
          <a:xfrm>
            <a:off x="0" y="559401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553" name="OTLSHAPE_T_1bd3d33f632b4ffba56722d096fc0ad5_JoinedDate">
            <a:extLst>
              <a:ext uri="{FF2B5EF4-FFF2-40B4-BE49-F238E27FC236}">
                <a16:creationId xmlns:a16="http://schemas.microsoft.com/office/drawing/2014/main" id="{A5C56CAA-CC0B-447A-B67C-7D9AC15DBE99}"/>
              </a:ext>
            </a:extLst>
          </p:cNvPr>
          <p:cNvSpPr txBox="1"/>
          <p:nvPr>
            <p:custDataLst>
              <p:tags r:id="rId145"/>
            </p:custDataLst>
          </p:nvPr>
        </p:nvSpPr>
        <p:spPr>
          <a:xfrm>
            <a:off x="10339619" y="5463074"/>
            <a:ext cx="1473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4">
                <a:solidFill>
                  <a:srgbClr val="1F497E"/>
                </a:solidFill>
                <a:latin typeface="Calibri" panose="020F0502020204030204" pitchFamily="34" charset="0"/>
              </a:rPr>
              <a:t>seg 10/07/17 - sex 14/07/17</a:t>
            </a:r>
          </a:p>
        </p:txBody>
      </p:sp>
      <p:sp>
        <p:nvSpPr>
          <p:cNvPr id="4554" name="OTLSHAPE_T_1bd3d33f632b4ffba56722d096fc0ad5_TextPercentage" hidden="1">
            <a:extLst>
              <a:ext uri="{FF2B5EF4-FFF2-40B4-BE49-F238E27FC236}">
                <a16:creationId xmlns:a16="http://schemas.microsoft.com/office/drawing/2014/main" id="{A135E55A-52E0-4F02-9334-6559DD6C9A6C}"/>
              </a:ext>
            </a:extLst>
          </p:cNvPr>
          <p:cNvSpPr txBox="1"/>
          <p:nvPr>
            <p:custDataLst>
              <p:tags r:id="rId146"/>
            </p:custDataLst>
          </p:nvPr>
        </p:nvSpPr>
        <p:spPr>
          <a:xfrm>
            <a:off x="10003630" y="554058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4555" name="OTLSHAPE_T_1bd3d33f632b4ffba56722d096fc0ad5_Title">
            <a:extLst>
              <a:ext uri="{FF2B5EF4-FFF2-40B4-BE49-F238E27FC236}">
                <a16:creationId xmlns:a16="http://schemas.microsoft.com/office/drawing/2014/main" id="{9C9FDE1C-0D35-4B10-8247-287116EE0B54}"/>
              </a:ext>
            </a:extLst>
          </p:cNvPr>
          <p:cNvSpPr txBox="1"/>
          <p:nvPr>
            <p:custDataLst>
              <p:tags r:id="rId147"/>
            </p:custDataLst>
          </p:nvPr>
        </p:nvSpPr>
        <p:spPr>
          <a:xfrm>
            <a:off x="127000" y="5455327"/>
            <a:ext cx="3683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2">
                <a:solidFill>
                  <a:schemeClr val="dk1"/>
                </a:solidFill>
                <a:latin typeface="Calibri" panose="020F0502020204030204" pitchFamily="34" charset="0"/>
              </a:rPr>
              <a:t>Migraçao de Dados \ Arranque de Sistema e Acompanhamento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84996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cHQtUFQiLCJTdHlsZU5hbWUiOiJTdGFuZGFyZCIsIklzVGVtcGxhdGUiOmZhbHNlLCJWZXJzaW9uIjp7IiRpZCI6IjIiLCJWZXJzaW9uIjoiMy4xLjAiLCJPcmlnaW5hbEFzc2VtYmx5VmVyc2lvbiI6IjMuMTQuMDAuMDAiLCJFZGl0aW9uIjoiQmFzaWMiLCJJc1BsdXNFZGl0aW9uIjpmYWxzZX0sIkVmZmVjdCI6MSwiU3R5bGUiOnsiJGlkIjoiMyIsIlRpbWViYW5kU3R5bGUiOnsiJGlkIjoiNCIsIlNjYWxlTWFya2luZyI6MCwiU2hhcGUiOjAsIlNoYXBlU3R5bGUiOnsiJGlkIjoiNSIsIk1hcmdpbiI6eyIkaWQiOiI2IiwiVG9wIjowLCJMZWZ0IjoxMiwiUmlnaHQiOjEyLCJCb3R0b20iOjB9LCJQYWRkaW5nIjp7IiRpZCI6IjciLCJUb3AiOjcsIkxlZnQiOjAsIlJpZ2h0IjowLCJCb3R0b20iOjd9LCJCYWNrZ3JvdW5kIjp7IiRpZCI6IjgiLCJDb2xvciI6eyIkaWQiOiI5IiwiQSI6MjU1LCJSIjo2OCwiRyI6ODQsIkIiOjEwNn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TkyLCJHIjo4MCwiQiI6Nzd9fSwiTWF4V2lkdGgiOiJJbmZpbml0eSIsIk1heEhlaWdodCI6IkluZmluaXR5IiwiU21hcnRGb3JlZ3JvdW5kSXNBY3RpdmUiOmZhbHNlLCJIb3Jpem9udGFsQWxpZ25tZW50IjowLCJWZXJ0aWNhbEFsaWdubWVudCI6MCwiU21hcnRGb3JlZ3JvdW5kIjpudWxsLCJNYXJnaW4iOnsiJGlkIjoiMTciLCJUb3AiOjAsIkxlZnQiOjAsIlJpZ2h0IjoyNS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E5MiwiRyI6ODAsIkIiOjc3fX0sIk1heFdpZHRoIjoiSW5maW5pdHkiLCJNYXhIZWlnaHQiOiJJbmZpbml0eSIsIlNtYXJ0Rm9yZWdyb3VuZElzQWN0aXZlIjpmYWxzZSwiSG9yaXpvbnRhbEFsaWdubWVudCI6MCwiVmVydGljYWxBbGlnbm1lbnQiOjAsIlNtYXJ0Rm9yZWdyb3VuZCI6bnVsbCwiTWFyZ2luIjp7IiRpZCI6IjI1IiwiVG9wIjowLCJMZWZ0IjoyNS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yLCJUb2RheU1hcmtlclBvc2l0aW9uIjozLCJRdWlja1Bvc2l0aW9uIjowLCJBYnNvbHV0ZVBvc2l0aW9uIjoxMzU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MxLCJHIjo3MywiQiI6MTI2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hbGlicmkiLCJJc0JvbGQiOnRydW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A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zMSwiRyI6NzMsIkIiOjEyNn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mRkL01NL3l5eXkiLCJTZXBhcmF0b3IiOiIvIiwiVXNlSW50ZXJuYXRpb25hbERhdGVGb3JtYXQiOnRydWUsIkRhdGVJc1Zpc2libGUiOnRydWUsIlRpbWVJc1Zpc2libGUiOmZhbHNlLCJIb3VyRGlnaXRzIjoxLCJBbVBtRGVzaWduYXRvciI6MiwiVHJpbTAwTWludXRlcyI6ZmFsc2UsIkxhc3RLbm93blZpc2liaWxpdHlTdGF0ZSI6bnVsbH0sIklzVmlzaWJsZSI6dHJ1ZSwiUGFyZW50U3R5bGUiOm51bGx9LCJEZWZhdWx0VGFza1N0eWxlIjp7IiRpZCI6IjgwIiwiU2hhcGUiOjAsIlNoYXBlVGhpY2tuZXNzIjoxLCJEdXJhdGlvbkZvcm1hdCI6MCwiSW5jbHVkZU5vbldvcmtpbmdEYXlzSW5EdXJhdGlvbiI6ZmFsc2UsIlBlcmNlbnRhZ2VDb21wbGV0ZVN0eWxlIjp7IiRpZCI6IjgxIiwiRm9udFNldHRpbmdzIjp7IiRpZCI6IjgyIiwiRm9udFNpemUiOjEwLCJGb250TmFtZSI6IkNhbGlicmkiLCJJc0JvbGQiOmZhbHNlLCJJc0l0YWxpYyI6ZmFsc2UsIklzVW5kZXJsaW5lZCI6ZmFsc2UsIlBhcmVudFN0eWxlIjpudWxsfSwiQXV0b1NpemUiOjAsIkZvcmVncm91bmQiOnsiJGlkIjoiODMiLCJDb2xvciI6eyIkaWQiOiI4NCIsIkEiOjI1NSwiUiI6MjM4LCJHIjoyMzYsIkIiOjIyNX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E5MiwiRyI6ODAsIkIiOjc3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S4wLCJMaW5lVHlwZSI6MCwiUGFyZW50U3R5bGUiOm51bGx9LCJWZXJ0aWNhbENvbm5lY3RvclN0eWxlIjp7IiRpZCI6Ijk4IiwiTGluZUNvbG9yIjp7IiRpZCI6Ijk5IiwiJHR5cGUiOiJOTFJFLkNvbW1vbi5Eb20uU29saWRDb2xvckJydXNoLCBOTFJFLkNvbW1vbiIsIkNvbG9yIjp7IiRpZCI6IjEwMCIsIkEiOjI1NSwiUiI6MjA0LCJHIjoyMDQsIkIiOjIwNH19LCJMaW5lV2VpZ2h0IjowLjAsIkxpbmVUeXBlIjowLCJQYXJlbnRTdHlsZSI6bnVsbH0sIk1hcmdpbiI6bnVsbCwiU3RhcnREYXRlUG9zaXRpb24iOjQsIkVuZERhdGVQb3NpdGlvbiI6NCwiRGF0ZUlzVmlzaWJsZSI6dHJ1ZSwiVGl0bGVQb3NpdGlvbiI6NSwiRHVyYXRpb25Qb3NpdGlvbiI6NiwiUGVyY2VudGFnZUNvbXBsZXRlZFBvc2l0aW9uIjoyLCJTcGFjaW5nIjo1LCJJc0JlbG93VGltZWJhbmQiOnRydW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2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MSwiRm9udE5hbWUiOiJDYWxpYnJpIiwiSXNCb2xkIjp0cnVlLCJJc0l0YWxpYyI6ZmFsc2UsIklzVW5kZXJsaW5lZCI6ZmFsc2UsIlBhcmVudFN0eWxlIjpudWxsfSwiQXV0b1NpemUiOjAsIkZvcmVncm91bmQiOnsiJGlkIjoiMTA5IiwiQ29sb3IiOnsiJGlkIjoiMTEwIiwiQSI6MjU1LCJSIjowLCJHIjowLCJCIjowfX0sIk1heFdpZHRoIjo5NjAuMCwiTWF4SGVpZ2h0IjoiSW5maW5pdHkiLCJTbWFydEZvcmVncm91bmRJc0FjdGl2ZSI6ZmFsc2UsIkhvcml6b250YWxBbGlnbm1lbnQiOjA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CwiRm9udE5hbWUiOiJDYWxpYnJpIiwiSXNCb2xkIjpmYWxzZSwiSXNJdGFsaWMiOmZhbHNlLCJJc1VuZGVybGluZWQiOmZhbHNlLCJQYXJlbnRTdHlsZSI6bnVsbH0sIkF1dG9TaXplIjowLCJGb3JlZ3JvdW5kIjp7IiRpZCI6IjExNiIsIkNvbG9yIjp7IiRpZCI6IjExNyIsIkEiOjI1NSwiUiI6MzEsIkciOjczLCJCIjoxMjZ9fSwiTWF4V2lkdGgiOjIwMC4wLCJNYXhIZWlnaHQiOiJJbmZpbml0eSIsIlNtYXJ0Rm9yZWdyb3VuZElzQWN0aXZlIjpmYWxzZSwiSG9yaXpvbnRhbEFsaWdubWVudCI6MCwiVmVydGljYWxBbGlnbm1lbnQiOjAsIlNtYXJ0Rm9yZWdyb3VuZCI6bnVsbCwiTWFyZ2luIjp7IiRpZCI6IjExOCIsIlRvcCI6MCwiTGVmdCI6MCwiUmlnaHQiOjAsIkJvdHRvbSI6MH0sIlBhZGRpbmciOnsiJGlkIjoiMTE5IiwiVG9wIjowLCJMZWZ0IjowLCJSaWdodCI6MCwiQm90dG9tIjowfSwiQmFja2dyb3VuZCI6eyIkaWQiOiIxMjAiLCJDb2xvciI6eyIkcmVmIjoiMjAifX0sIklzVmlzaWJsZSI6dHJ1ZSwiV2lkdGgiOjAuMCwiSGVpZ2h0IjowLjAsIkJvcmRlclN0eWxlIjpudWxsLCJQYXJlbnRTdHlsZSI6bnVsbH0sIkRhdGVGb3JtYXQiOnsiJGlkIjoiMTIxIiwiRm9ybWF0U3RyaW5nIjoiZGRkIGRkL01NL3l5IiwiU2VwYXJhdG9yIjoiLyIsIlVzZUludGVybmF0aW9uYWxEYXRlRm9ybWF0Ijp0cnVlLCJEYXRlSXNWaXNpYmxlIjp0cnVlLCJUaW1lSXNWaXNpYmxlIjpmYWxzZSwiSG91ckRpZ2l0cyI6MSwiQW1QbURlc2lnbmF0b3IiOjIsIlRyaW0wME1pbnV0ZXMiOmZhbHNlLCJMYXN0S25vd25WaXNpYmlsaXR5U3RhdGUiOm51bGx9LCJJc1Zpc2libGUiOnRydWUsIlBhcmVudFN0eWxlIjpudWxsLCJfZXhwbGljaXRseVNldCI6eyIkaWQiOiIxMjI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SXNWaXNpYmxlIjpmYWxzZX19LCJTaG93RWxhcHNlZFRpbWVHcmFkaWVudFN0eWxlIjpmYWxzZX0sIlNjYWxlIjp7IiRpZCI6IjEyMyIsIlN0YXJ0RGF0ZSI6IjIwMTctMDItMjBUMDA6MDA6MDAiLCJFbmREYXRlIjoiMjAxNy0wNi0zMFQyMzo1OTowMCIsIkZvcm1hdCI6Ik1NTU0iLCJUeXBlIjoyLCJBdXRvRGF0ZVJhbmdlIjpmYWxzZSwiV29ya2luZ0RheXMiOjEyNywiVG9kYXlNYXJrZXJUZXh0IjoiSG9qZSIsIkF1dG9TY2FsZVR5cGUiOmZhbHNlfSwiTWlsZXN0b25lcyI6W3siJGlkIjoiMTI0IiwiRGF0ZSI6IjIwMTctMDItMjBUMjM6NTk6MDBaIiwiU3R5bGUiOnsiJGlkIjoiMTI1IiwiU2hhcGUiOjIsIkNvbm5lY3Rvck1hcmdpbiI6eyIkcmVmIjoiNTQifSwiQ29ubmVjdG9yU3R5bGUiOnsiJGlkIjoiMTI2IiwiTGluZUNvbG9yIjp7IiRpZCI6IjEyNyIsIiR0eXBlIjoiTkxSRS5Db21tb24uRG9tLlNvbGlkQ29sb3JCcnVzaCwgTkxSRS5Db21tb24iLCJDb2xvciI6eyIkaWQiOiIxMjgiLCJBIjoxMjcsIlIiOjI1NCwiRyI6MTg2LCJCIjoxMH19LCJMaW5lV2VpZ2h0IjoxLjAsIkxpbmVUeXBlIjowLCJQYXJlbnRTdHlsZSI6eyIkcmVmIjoiNTUifX0sIklzQmVsb3dUaW1lYmFuZCI6ZmFsc2UsIkhpZGVEYXRlIjpmYWxzZSwiU2hhcGVTaXplIjoxLCJTcGFjaW5nIjoxLjAsIlBhZGRpbmciOnsiJHJlZiI6IjU4In0sIlNoYXBlU3R5bGUiOnsiJGlkIjoiMTI5IiwiTWFyZ2luIjp7IiRyZWYiOiI2MCJ9LCJQYWRkaW5nIjp7IiRyZWYiOiI2MSJ9LCJCYWNrZ3JvdW5kIjp7IiRpZCI6IjEzMCIsIkNvbG9yIjp7IiRpZCI6IjEzMSIsIkEiOjI1NSwiUiI6MjU0LCJHIjoxODYsIkIiOjEwfX0sIklzVmlzaWJsZSI6dHJ1ZSwiV2lkdGgiOjE4LjAsIkhlaWdodCI6MjAuMCwiQm9yZGVyU3R5bGUiOnsiJGlkIjoiMTMyIiwiTGluZUNvbG9yIjp7IiRyZWYiOiI2MyJ9LCJMaW5lV2VpZ2h0IjowLjAsIkxpbmVUeXBlIjowLCJQYXJlbnRTdHlsZSI6eyIkcmVmIjoiNjIifX0sIlBhcmVudFN0eWxlIjp7IiRyZWYiOiI1OSJ9fSwiVGl0bGVTdHlsZSI6eyIkaWQiOiIxMzMiLCJGb250U2V0dGluZ3MiOnsiJGlkIjoiMTM0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MzUiLCJMaW5lQ29sb3IiOm51bGwsIkxpbmVXZWlnaHQiOjAuMCwiTGluZVR5cGUiOjAsIlBhcmVudFN0eWxlIjpudWxsfSwiUGFyZW50U3R5bGUiOnsiJHJlZiI6IjY1In19LCJEYXRlU3R5bGUiOnsiJGlkIjoiMTM2IiwiRm9udFNldHRpbmdzIjp7IiRpZCI6IjEzNy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zOCIsIkxpbmVDb2xvciI6bnVsbCwiTGluZVdlaWdodCI6MC4wLCJMaW5lVHlwZSI6MCwiUGFyZW50U3R5bGUiOm51bGx9LCJQYXJlbnRTdHlsZSI6eyIkcmVmIjoiNzIifX0sIkRhdGVGb3JtYXQiOnsiJGlkIjoiMTM5IiwiRm9ybWF0U3RyaW5nIjoiZGQvTU0veXl5eSIsIlNlcGFyYXRvciI6Ii8iLCJVc2VJbnRlcm5hdGlvbmFsRGF0ZUZvcm1hdCI6dHJ1ZSwiRGF0ZUlzVmlzaWJsZSI6dHJ1ZSwiVGltZUlzVmlzaWJsZSI6ZmFsc2UsIkhvdXJEaWdpdHMiOjEsIkFtUG1EZXNpZ25hdG9yIjoyLCJUcmltMDBNaW51dGVzIjpmYWxzZSwiTGFzdEtub3duVmlzaWJpbGl0eVN0YXRlIjpudWxsfSwiSXNWaXNpYmxlIjp0cnVlLCJQYXJlbnRTdHlsZSI6eyIkcmVmIjoiNTMifX0sIlBvc2l0aW9uIjp7IlJhdGlvIjowLjA5NDY5MTQxMjY1NDkyMzgsIklzQ3VzdG9tIjp0cnVlfSwiRGF0ZUZvcm1hdCI6eyIkcmVmIjoiMTM5In0sIklkIjoiNTE5Y2Y0NzktOTc0Mi00NjUzLTk4NGEtNDA2MjkyNDgwMTYyIiwiSW1wb3J0SWQiOm51bGwsIlRpdGxlIjoiSW7DrWNpbyBkbyBQcm9qZWN0byAoUmV1bmnDtWVzIEluaWNpYWlzKSIsIk5vdGUiOm51bGwsIkh5cGVybGluayI6bnVsbCwiSXNDaGFuZ2VkIjpmYWxzZSwiSXNOZXciOmZhbHNlfSx7IiRpZCI6IjE0MCIsIkRhdGUiOiIyMDE3LTAzLTEzVDIzOjU5OjAwWiIsIlN0eWxlIjp7IiRpZCI6IjE0MSIsIlNoYXBlIjoyLCJDb25uZWN0b3JNYXJnaW4iOnsiJHJlZiI6IjU0In0sIkNvbm5lY3RvclN0eWxlIjp7IiRpZCI6IjE0MiIsIkxpbmVDb2xvciI6eyIkaWQiOiIxNDMiLCIkdHlwZSI6Ik5MUkUuQ29tbW9uLkRvbS5Tb2xpZENvbG9yQnJ1c2gsIE5MUkUuQ29tbW9uIiwiQ29sb3IiOnsiJGlkIjoiMTQ0IiwiQSI6MTI3LCJSIjoyNTQsIkciOjE4NiwiQiI6MTB9fSwiTGluZVdlaWdodCI6MS4wLCJMaW5lVHlwZSI6MCwiUGFyZW50U3R5bGUiOnsiJHJlZiI6IjU1In19LCJJc0JlbG93VGltZWJhbmQiOmZhbHNlLCJIaWRlRGF0ZSI6ZmFsc2UsIlNoYXBlU2l6ZSI6MSwiU3BhY2luZyI6MS4wLCJQYWRkaW5nIjp7IiRyZWYiOiI1OCJ9LCJTaGFwZVN0eWxlIjp7IiRpZCI6IjE0NSIsIk1hcmdpbiI6eyIkcmVmIjoiNjAifSwiUGFkZGluZyI6eyIkcmVmIjoiNjEifSwiQmFja2dyb3VuZCI6eyIkaWQiOiIxNDYiLCJDb2xvciI6eyIkaWQiOiIxNDciLCJBIjoyNTUsIlIiOjI1NCwiRyI6MTg2LCJCIjoxMH19LCJJc1Zpc2libGUiOnRydWUsIldpZHRoIjoxOC4wLCJIZWlnaHQiOjIwLjAsIkJvcmRlclN0eWxlIjp7IiRpZCI6IjE0OCIsIkxpbmVDb2xvciI6eyIkcmVmIjoiNjMifSwiTGluZVdlaWdodCI6MC4wLCJMaW5lVHlwZSI6MCwiUGFyZW50U3R5bGUiOnsiJHJlZiI6IjYyIn19LCJQYXJlbnRTdHlsZSI6eyIkcmVmIjoiNTkifX0sIlRpdGxlU3R5bGUiOnsiJGlkIjoiMTQ5IiwiRm9udFNldHRpbmdzIjp7IiRpZCI6IjE1MC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UxIiwiTGluZUNvbG9yIjpudWxsLCJMaW5lV2VpZ2h0IjowLjAsIkxpbmVUeXBlIjowLCJQYXJlbnRTdHlsZSI6bnVsbH0sIlBhcmVudFN0eWxlIjp7IiRyZWYiOiI2NSJ9fSwiRGF0ZVN0eWxlIjp7IiRpZCI6IjE1MiIsIkZvbnRTZXR0aW5ncyI6eyIkaWQiOiIxNTM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TQiLCJMaW5lQ29sb3IiOm51bGwsIkxpbmVXZWlnaHQiOjAuMCwiTGluZVR5cGUiOjAsIlBhcmVudFN0eWxlIjpudWxsfSwiUGFyZW50U3R5bGUiOnsiJHJlZiI6IjcyIn19LCJEYXRlRm9ybWF0Ijp7IiRpZCI6IjE1NSIsIkZvcm1hdFN0cmluZyI6ImRkL01NL3l5eXkiLCJTZXBhcmF0b3IiOiIvIiwiVXNlSW50ZXJuYXRpb25hbERhdGVGb3JtYXQiOnRydWUsIkRhdGVJc1Zpc2libGUiOnRydWUsIlRpbWVJc1Zpc2libGUiOmZhbHNlLCJIb3VyRGlnaXRzIjoxLCJBbVBtRGVzaWduYXRvciI6MiwiVHJpbTAwTWludXRlcyI6ZmFsc2UsIkxhc3RLbm93blZpc2liaWxpdHlTdGF0ZSI6bnVsbH0sIklzVmlzaWJsZSI6dHJ1ZSwiUGFyZW50U3R5bGUiOnsiJHJlZiI6IjUzIn19LCJQb3NpdGlvbiI6eyJSYXRpbyI6MC4yMjY2NjY2MTgzOTQyNjMsIklzQ3VzdG9tIjp0cnVlfSwiRGF0ZUZvcm1hdCI6eyIkcmVmIjoiMTU1In0sIklkIjoiMTI3NWMxNjEtOWE1Ni00MDM5LWJhMGYtZGJjZmRlMzQ1YzdlIiwiSW1wb3J0SWQiOm51bGwsIlRpdGxlIjoiUGxhbm8gUHJvamVjdG8vSW5pY2lvIERlc2Vudm9sdmltZW50b3MiLCJOb3RlIjpudWxsLCJIeXBlcmxpbmsiOm51bGwsIklzQ2hhbmdlZCI6ZmFsc2UsIklzTmV3IjpmYWxzZX0seyIkaWQiOiIxNTYiLCJEYXRlIjoiMjAxNy0wMy0yMFQyMzo1OTowMFoiLCJTdHlsZSI6eyIkaWQiOiIxNTciLCJTaGFwZSI6MiwiQ29ubmVjdG9yTWFyZ2luIjp7IiRyZWYiOiI1NCJ9LCJDb25uZWN0b3JTdHlsZSI6eyIkaWQiOiIxNTgiLCJMaW5lQ29sb3IiOnsiJGlkIjoiMTU5IiwiJHR5cGUiOiJOTFJFLkNvbW1vbi5Eb20uU29saWRDb2xvckJydXNoLCBOTFJFLkNvbW1vbiIsIkNvbG9yIjp7IiRpZCI6IjE2MCIsIkEiOjEyNywiUiI6MjU0LCJHIjoxODYsIkIiOjEwfX0sIkxpbmVXZWlnaHQiOjEuMCwiTGluZVR5cGUiOjAsIlBhcmVudFN0eWxlIjp7IiRyZWYiOiI1NSJ9fSwiSXNCZWxvd1RpbWViYW5kIjpmYWxzZSwiSGlkZURhdGUiOmZhbHNlLCJTaGFwZVNpemUiOjEsIlNwYWNpbmciOjEuMCwiUGFkZGluZyI6eyIkcmVmIjoiNTgifSwiU2hhcGVTdHlsZSI6eyIkaWQiOiIxNjEiLCJNYXJnaW4iOnsiJHJlZiI6IjYwIn0sIlBhZGRpbmciOnsiJHJlZiI6IjYxIn0sIkJhY2tncm91bmQiOnsiJGlkIjoiMTYyIiwiQ29sb3IiOnsiJGlkIjoiMTYzIiwiQSI6MjU1LCJSIjoyNTQsIkciOjE4NiwiQiI6MTB9fSwiSXNWaXNpYmxlIjp0cnVlLCJXaWR0aCI6MTguMCwiSGVpZ2h0IjoyMC4wLCJCb3JkZXJTdHlsZSI6eyIkaWQiOiIxNjQiLCJMaW5lQ29sb3IiOnsiJHJlZiI6IjYzIn0sIkxpbmVXZWlnaHQiOjAuMCwiTGluZVR5cGUiOjAsIlBhcmVudFN0eWxlIjp7IiRyZWYiOiI2MiJ9fSwiUGFyZW50U3R5bGUiOnsiJHJlZiI6IjU5In19LCJUaXRsZVN0eWxlIjp7IiRpZCI6IjE2NSIsIkZvbnRTZXR0aW5ncyI6eyIkaWQiOiIxNjY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2NyIsIkxpbmVDb2xvciI6bnVsbCwiTGluZVdlaWdodCI6MC4wLCJMaW5lVHlwZSI6MCwiUGFyZW50U3R5bGUiOm51bGx9LCJQYXJlbnRTdHlsZSI6eyIkcmVmIjoiNjUifX0sIkRhdGVTdHlsZSI6eyIkaWQiOiIxNjgiLCJGb250U2V0dGluZ3MiOnsiJGlkIjoiMTY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cwIiwiTGluZUNvbG9yIjpudWxsLCJMaW5lV2VpZ2h0IjowLjAsIkxpbmVUeXBlIjowLCJQYXJlbnRTdHlsZSI6bnVsbH0sIlBhcmVudFN0eWxlIjp7IiRyZWYiOiI3MiJ9fSwiRGF0ZUZvcm1hdCI6eyIkaWQiOiIxNzEiLCJGb3JtYXRTdHJpbmciOiJkZC9NTS95eXl5IiwiU2VwYXJhdG9yIjoiLyIsIlVzZUludGVybmF0aW9uYWxEYXRlRm9ybWF0Ijp0cnVlLCJEYXRlSXNWaXNpYmxlIjp0cnVlLCJUaW1lSXNWaXNpYmxlIjpmYWxzZSwiSG91ckRpZ2l0cyI6MSwiQW1QbURlc2lnbmF0b3IiOjIsIlRyaW0wME1pbnV0ZXMiOmZhbHNlLCJMYXN0S25vd25WaXNpYmlsaXR5U3RhdGUiOm51bGx9LCJJc1Zpc2libGUiOnRydWUsIlBhcmVudFN0eWxlIjp7IiRyZWYiOiI1MyJ9fSwiUG9zaXRpb24iOnsiUmF0aW8iOjAuMTYwNjc5MDA2Njk0Mjc1NjUsIklzQ3VzdG9tIjp0cnVlfSwiRGF0ZUZvcm1hdCI6eyIkcmVmIjoiMTcxIn0sIklkIjoiYzlkMDIyMDYtMTc2Yi00MmFhLThmNDctYTgzM2ZhM2U3YWJkIiwiSW1wb3J0SWQiOm51bGwsIlRpdGxlIjoiQW7DoWxpc2UgZGUgUmVxdWlzaXRvcyIsIk5vdGUiOm51bGwsIkh5cGVybGluayI6bnVsbCwiSXNDaGFuZ2VkIjpmYWxzZSwiSXNOZXciOmZhbHNlfSx7IiRpZCI6IjE3MiIsIkRhdGUiOiIyMDE3LTA0LTA0VDIzOjU5OjAwWiIsIlN0eWxlIjp7IiRpZCI6IjE3MyIsIlNoYXBlIjoyLCJDb25uZWN0b3JNYXJnaW4iOnsiJHJlZiI6IjU0In0sIkNvbm5lY3RvclN0eWxlIjp7IiRpZCI6IjE3NCIsIkxpbmVDb2xvciI6eyIkaWQiOiIxNzUiLCIkdHlwZSI6Ik5MUkUuQ29tbW9uLkRvbS5Tb2xpZENvbG9yQnJ1c2gsIE5MUkUuQ29tbW9uIiwiQ29sb3IiOnsiJGlkIjoiMTc2IiwiQSI6MTI3LCJSIjoyNTQsIkciOjE4NiwiQiI6MTB9fSwiTGluZVdlaWdodCI6MS4wLCJMaW5lVHlwZSI6MCwiUGFyZW50U3R5bGUiOnsiJHJlZiI6IjU1In19LCJJc0JlbG93VGltZWJhbmQiOmZhbHNlLCJIaWRlRGF0ZSI6ZmFsc2UsIlNoYXBlU2l6ZSI6MSwiU3BhY2luZyI6MS4wLCJQYWRkaW5nIjp7IiRyZWYiOiI1OCJ9LCJTaGFwZVN0eWxlIjp7IiRpZCI6IjE3NyIsIk1hcmdpbiI6eyIkcmVmIjoiNjAifSwiUGFkZGluZyI6eyIkcmVmIjoiNjEifSwiQmFja2dyb3VuZCI6eyIkaWQiOiIxNzgiLCJDb2xvciI6eyIkaWQiOiIxNzkiLCJBIjoyNTUsIlIiOjI1NCwiRyI6MTg2LCJCIjoxMH19LCJJc1Zpc2libGUiOnRydWUsIldpZHRoIjoxOC4wLCJIZWlnaHQiOjIwLjAsIkJvcmRlclN0eWxlIjp7IiRpZCI6IjE4MCIsIkxpbmVDb2xvciI6eyIkcmVmIjoiNjMifSwiTGluZVdlaWdodCI6MC4wLCJMaW5lVHlwZSI6MCwiUGFyZW50U3R5bGUiOnsiJHJlZiI6IjYyIn19LCJQYXJlbnRTdHlsZSI6eyIkcmVmIjoiNTkifX0sIlRpdGxlU3R5bGUiOnsiJGlkIjoiMTgxIiwiRm9udFNldHRpbmdzIjp7IiRpZCI6IjE4Mi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gzIiwiTGluZUNvbG9yIjpudWxsLCJMaW5lV2VpZ2h0IjowLjAsIkxpbmVUeXBlIjowLCJQYXJlbnRTdHlsZSI6bnVsbH0sIlBhcmVudFN0eWxlIjp7IiRyZWYiOiI2NSJ9fSwiRGF0ZVN0eWxlIjp7IiRpZCI6IjE4NCIsIkZvbnRTZXR0aW5ncyI6eyIkaWQiOiIxODU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ODYiLCJMaW5lQ29sb3IiOm51bGwsIkxpbmVXZWlnaHQiOjAuMCwiTGluZVR5cGUiOjAsIlBhcmVudFN0eWxlIjpudWxsfSwiUGFyZW50U3R5bGUiOnsiJHJlZiI6IjcyIn19LCJEYXRlRm9ybWF0Ijp7IiRpZCI6IjE4NyIsIkZvcm1hdFN0cmluZyI6ImRkL01NL3l5eXkiLCJTZXBhcmF0b3IiOiIvIiwiVXNlSW50ZXJuYXRpb25hbERhdGVGb3JtYXQiOnRydWUsIkRhdGVJc1Zpc2libGUiOnRydWUsIlRpbWVJc1Zpc2libGUiOmZhbHNlLCJIb3VyRGlnaXRzIjoxLCJBbVBtRGVzaWduYXRvciI6MiwiVHJpbTAwTWludXRlcyI6ZmFsc2UsIkxhc3RLbm93blZpc2liaWxpdHlTdGF0ZSI6bnVsbH0sIklzVmlzaWJsZSI6dHJ1ZSwiUGFyZW50U3R5bGUiOnsiJHJlZiI6IjUzIn19LCJQb3NpdGlvbiI6eyJSYXRpbyI6MC4wOTQ2OTE0MTI2NTQ5MjM4LCJJc0N1c3RvbSI6dHJ1ZX0sIkRhdGVGb3JtYXQiOnsiJHJlZiI6IjE4NyJ9LCJJZCI6ImJhM2QxODY2LWU2MTQtNDNkMi04MjQ5LTU0ZGVlMTMyMDJmYyIsIkltcG9ydElkIjpudWxsLCJUaXRsZSI6IlByb2pldG8gQ29uY2VwdHVhbCBlIEzDs2dpY28iLCJOb3RlIjpudWxsLCJIeXBlcmxpbmsiOm51bGwsIklzQ2hhbmdlZCI6ZmFsc2UsIklzTmV3IjpmYWxzZX0seyIkaWQiOiIxODgiLCJEYXRlIjoiMjAxNy0wNS0yNVQyMzo1OTowMFoiLCJTdHlsZSI6eyIkaWQiOiIxODkiLCJTaGFwZSI6MiwiQ29ubmVjdG9yTWFyZ2luIjp7IiRyZWYiOiI1NCJ9LCJDb25uZWN0b3JTdHlsZSI6eyIkaWQiOiIxOTAiLCJMaW5lQ29sb3IiOnsiJGlkIjoiMTkxIiwiJHR5cGUiOiJOTFJFLkNvbW1vbi5Eb20uU29saWRDb2xvckJydXNoLCBOTFJFLkNvbW1vbiIsIkNvbG9yIjp7IiRpZCI6IjE5MiIsIkEiOjEyNywiUiI6MjYsIkciOjE3MCwiQiI6NjZ9fSwiTGluZVdlaWdodCI6MS4wLCJMaW5lVHlwZSI6MCwiUGFyZW50U3R5bGUiOnsiJHJlZiI6IjU1In19LCJJc0JlbG93VGltZWJhbmQiOmZhbHNlLCJIaWRlRGF0ZSI6ZmFsc2UsIlNoYXBlU2l6ZSI6MSwiU3BhY2luZyI6MS4wLCJQYWRkaW5nIjp7IiRyZWYiOiI1OCJ9LCJTaGFwZVN0eWxlIjp7IiRpZCI6IjE5MyIsIk1hcmdpbiI6eyIkcmVmIjoiNjAifSwiUGFkZGluZyI6eyIkcmVmIjoiNjEifSwiQmFja2dyb3VuZCI6eyIkaWQiOiIxOTQiLCJDb2xvciI6eyIkaWQiOiIxOTUiLCJBIjoyNTUsIlIiOjI2LCJHIjoxNzAsIkIiOjY2fX0sIklzVmlzaWJsZSI6dHJ1ZSwiV2lkdGgiOjE4LjAsIkhlaWdodCI6MjAuMCwiQm9yZGVyU3R5bGUiOnsiJGlkIjoiMTk2IiwiTGluZUNvbG9yIjp7IiRyZWYiOiI2MyJ9LCJMaW5lV2VpZ2h0IjowLjAsIkxpbmVUeXBlIjowLCJQYXJlbnRTdHlsZSI6eyIkcmVmIjoiNjIifX0sIlBhcmVudFN0eWxlIjp7IiRyZWYiOiI1OSJ9fSwiVGl0bGVTdHlsZSI6eyIkaWQiOiIxOTciLCJGb250U2V0dGluZ3MiOnsiJGlkIjoiMTk4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OTkiLCJMaW5lQ29sb3IiOm51bGwsIkxpbmVXZWlnaHQiOjAuMCwiTGluZVR5cGUiOjAsIlBhcmVudFN0eWxlIjpudWxsfSwiUGFyZW50U3R5bGUiOnsiJHJlZiI6IjY1In19LCJEYXRlU3R5bGUiOnsiJGlkIjoiMjAwIiwiRm9udFNldHRpbmdzIjp7IiRpZCI6IjIwMS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wMiIsIkxpbmVDb2xvciI6bnVsbCwiTGluZVdlaWdodCI6MC4wLCJMaW5lVHlwZSI6MCwiUGFyZW50U3R5bGUiOm51bGx9LCJQYXJlbnRTdHlsZSI6eyIkcmVmIjoiNzIifX0sIkRhdGVGb3JtYXQiOnsiJGlkIjoiMjAzIiwiRm9ybWF0U3RyaW5nIjoiZGQvTU0veXl5eSIsIlNlcGFyYXRvciI6Ii8iLCJVc2VJbnRlcm5hdGlvbmFsRGF0ZUZvcm1hdCI6dHJ1ZSwiRGF0ZUlzVmlzaWJsZSI6dHJ1ZSwiVGltZUlzVmlzaWJsZSI6ZmFsc2UsIkhvdXJEaWdpdHMiOjEsIkFtUG1EZXNpZ25hdG9yIjoyLCJUcmltMDBNaW51dGVzIjpmYWxzZSwiTGFzdEtub3duVmlzaWJpbGl0eVN0YXRlIjpudWxsfSwiSXNWaXNpYmxlIjp0cnVlLCJQYXJlbnRTdHlsZSI6eyIkcmVmIjoiNTMifX0sIlBvc2l0aW9uIjp7IlJhdGlvIjowLjAsIklzQ3VzdG9tIjpmYWxzZX0sIkRhdGVGb3JtYXQiOnsiJHJlZiI6IjIwMyJ9LCJJZCI6IjQ1MGM3ZGI4LTM4N2ItNDUwZi05ODBkLThlZjQzMzVmZGYzMSIsIkltcG9ydElkIjpudWxsLCJUaXRsZSI6IlByb2plY3RvIEbDrXNpY28iLCJOb3RlIjpudWxsLCJIeXBlcmxpbmsiOm51bGwsIklzQ2hhbmdlZCI6ZmFsc2UsIklzTmV3IjpmYWxzZX0seyIkaWQiOiIyMDQiLCJEYXRlIjoiMjAxNy0wNS0zMFQyMzo1OTowMFoiLCJTdHlsZSI6eyIkaWQiOiIyMDUiLCJTaGFwZSI6MiwiQ29ubmVjdG9yTWFyZ2luIjp7IiRyZWYiOiI1NCJ9LCJDb25uZWN0b3JTdHlsZSI6eyIkaWQiOiIyMDYiLCJMaW5lQ29sb3IiOnsiJGlkIjoiMjA3IiwiJHR5cGUiOiJOTFJFLkNvbW1vbi5Eb20uU29saWRDb2xvckJydXNoLCBOTFJFLkNvbW1vbiIsIkNvbG9yIjp7IiRpZCI6IjIwOCIsIkEiOjEyNywiUiI6MjM0LCJHIjoyMiwiQiI6MzB9fSwiTGluZVdlaWdodCI6MS4wLCJMaW5lVHlwZSI6MCwiUGFyZW50U3R5bGUiOnsiJHJlZiI6IjU1In19LCJJc0JlbG93VGltZWJhbmQiOnRydWUsIkhpZGVEYXRlIjpmYWxzZSwiU2hhcGVTaXplIjoxLCJTcGFjaW5nIjoxLjAsIlBhZGRpbmciOnsiJHJlZiI6IjU4In0sIlNoYXBlU3R5bGUiOnsiJGlkIjoiMjA5IiwiTWFyZ2luIjp7IiRyZWYiOiI2MCJ9LCJQYWRkaW5nIjp7IiRyZWYiOiI2MSJ9LCJCYWNrZ3JvdW5kIjp7IiRpZCI6IjIxMCIsIkNvbG9yIjp7IiRpZCI6IjIxMSIsIkEiOjI1NSwiUiI6MjM0LCJHIjoyMiwiQiI6MzB9fSwiSXNWaXNpYmxlIjp0cnVlLCJXaWR0aCI6MTguMCwiSGVpZ2h0IjoyMC4wLCJCb3JkZXJTdHlsZSI6eyIkaWQiOiIyMTIiLCJMaW5lQ29sb3IiOnsiJHJlZiI6IjYzIn0sIkxpbmVXZWlnaHQiOjAuMCwiTGluZVR5cGUiOjAsIlBhcmVudFN0eWxlIjp7IiRyZWYiOiI2MiJ9fSwiUGFyZW50U3R5bGUiOnsiJHJlZiI6IjU5In19LCJUaXRsZVN0eWxlIjp7IiRpZCI6IjIxMyIsIkZvbnRTZXR0aW5ncyI6eyIkaWQiOiIyMTQ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IxNSIsIkxpbmVDb2xvciI6bnVsbCwiTGluZVdlaWdodCI6MC4wLCJMaW5lVHlwZSI6MCwiUGFyZW50U3R5bGUiOm51bGx9LCJQYXJlbnRTdHlsZSI6eyIkcmVmIjoiNjUifX0sIkRhdGVTdHlsZSI6eyIkaWQiOiIyMTYiLCJGb250U2V0dGluZ3MiOnsiJGlkIjoiMjE3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E4IiwiTGluZUNvbG9yIjpudWxsLCJMaW5lV2VpZ2h0IjowLjAsIkxpbmVUeXBlIjowLCJQYXJlbnRTdHlsZSI6bnVsbH0sIlBhcmVudFN0eWxlIjp7IiRyZWYiOiI3MiJ9fSwiRGF0ZUZvcm1hdCI6eyIkaWQiOiIyMTkiLCJGb3JtYXRTdHJpbmciOiJkZC9NTS95eXl5IiwiU2VwYXJhdG9yIjoiLyIsIlVzZUludGVybmF0aW9uYWxEYXRlRm9ybWF0Ijp0cnVlLCJEYXRlSXNWaXNpYmxlIjp0cnVlLCJUaW1lSXNWaXNpYmxlIjpmYWxzZSwiSG91ckRpZ2l0cyI6MSwiQW1QbURlc2lnbmF0b3IiOjIsIlRyaW0wME1pbnV0ZXMiOmZhbHNlLCJMYXN0S25vd25WaXNpYmlsaXR5U3RhdGUiOm51bGx9LCJJc1Zpc2libGUiOnRydWUsIlBhcmVudFN0eWxlIjp7IiRyZWYiOiI1MyJ9fSwiUG9zaXRpb24iOnsiUmF0aW8iOjAuMTE5NTU1NDk2NDA0MjAwNDIsIklzQ3VzdG9tIjpmYWxzZX0sIkRhdGVGb3JtYXQiOnsiJHJlZiI6IjIxOSJ9LCJJZCI6IjFlZmUzZjNiLTRjNjUtNGUzMC05ZTg1LWQ3OGNiZmNmZTg4NCIsIkltcG9ydElkIjpudWxsLCJUaXRsZSI6IlJldW5pw6NvIEFwcmVzZW50YcOnw6NvIiwiTm90ZSI6bnVsbCwiSHlwZXJsaW5rIjpudWxsLCJJc0NoYW5nZWQiOmZhbHNlLCJJc05ldyI6ZmFsc2V9XSwiVGFza3MiOlt7IiRpZCI6IjIyMCIsIkdyb3VwTmFtZSI6bnVsbCwiU3RhcnREYXRlIjoiMjAxNy0wMi0yMFQwMDowMDowMFoiLCJFbmREYXRlIjoiMjAxNy0wMi0yNFQyMzo1OTowMFoiLCJQZXJjZW50YWdlQ29tcGxldGUiOm51bGwsIlN0eWxlIjp7IiRpZCI6IjIyMSIsIlNoYXBlIjowLCJTaGFwZVRoaWNrbmVzcyI6MSwiRHVyYXRpb25Gb3JtYXQiOjAsIkluY2x1ZGVOb25Xb3JraW5nRGF5c0luRHVyYXRpb24iOmZhbHNlLCJQZXJjZW50YWdlQ29tcGxldGVTdHlsZSI6eyIkaWQiOiIyMjIiLCJGb250U2V0dGluZ3MiOnsiJGlkIjoiMjIz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I0IiwiTGluZUNvbG9yIjpudWxsLCJMaW5lV2VpZ2h0IjowLjAsIkxpbmVUeXBlIjowLCJQYXJlbnRTdHlsZSI6bnVsbH0sIlBhcmVudFN0eWxlIjp7IiRyZWYiOiI4MSJ9fSwiRHVyYXRpb25TdHlsZSI6eyIkaWQiOiIyMjUiLCJGb250U2V0dGluZ3MiOnsiJGlkIjoiMjI2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I3IiwiTGluZUNvbG9yIjpudWxsLCJMaW5lV2VpZ2h0IjowLjAsIkxpbmVUeXBlIjowLCJQYXJlbnRTdHlsZSI6bnVsbH0sIlBhcmVudFN0eWxlIjp7IiRyZWYiOiI4OCJ9fSwiSG9yaXpvbnRhbENvbm5lY3RvclN0eWxlIjp7IiRpZCI6IjIyOCIsIkxpbmVDb2xvciI6eyIkcmVmIjoiOTYifSwiTGluZVdlaWdodCI6MS4wLCJMaW5lVHlwZSI6MCwiUGFyZW50U3R5bGUiOnsiJHJlZiI6Ijk1In19LCJWZXJ0aWNhbENvbm5lY3RvclN0eWxlIjp7IiRpZCI6IjIyOSIsIkxpbmVDb2xvciI6eyIkcmVmIjoiOTkifSwiTGluZVdlaWdodCI6MC4wLCJMaW5lVHlwZSI6MCwiUGFyZW50U3R5bGUiOnsiJHJlZiI6Ijk4In19LCJNYXJnaW4iOm51bGwsIlN0YXJ0RGF0ZVBvc2l0aW9uIjo0LCJFbmREYXRlUG9zaXRpb24iOjQsIkRhdGVJc1Zpc2libGUiOnRydWUsIlRpdGxlUG9zaXRpb24iOjUsIkR1cmF0aW9uUG9zaXRpb24iOjYsIlBlcmNlbnRhZ2VDb21wbGV0ZWRQb3NpdGlvbiI6MiwiU3BhY2luZyI6NSwiSXNCZWxvd1RpbWViYW5kIjp0cnVlLCJQZXJjZW50YWdlQ29tcGxldGVTaGFwZU9wYWNpdHkiOjM1LCJTaGFwZVN0eWxlIjp7IiRpZCI6IjIzMCIsIk1hcmdpbiI6eyIkcmVmIjoiMTAyIn0sIlBhZGRpbmciOnsiJHJlZiI6IjEwMyJ9LCJCYWNrZ3JvdW5kIjp7IiRpZCI6IjIzMSIsIkNvbG9yIjp7IiRpZCI6IjIzMiIsIkEiOjI1NSwiUiI6MTUwLCJHIjoyMTQsIkIiOjY2fX0sIklzVmlzaWJsZSI6dHJ1ZSwiV2lkdGgiOjAuMCwiSGVpZ2h0IjoxNi4wLCJCb3JkZXJTdHlsZSI6eyIkaWQiOiIyMzMiLCJMaW5lQ29sb3IiOnsiJHJlZiI6IjEwNSJ9LCJMaW5lV2VpZ2h0IjowLjAsIkxpbmVUeXBlIjowLCJQYXJlbnRTdHlsZSI6eyIkcmVmIjoiMTA0In19LCJQYXJlbnRTdHlsZSI6eyIkcmVmIjoiMTAxIn19LCJUaXRsZVN0eWxlIjp7IiRpZCI6IjIzNCIsIkZvbnRTZXR0aW5ncyI6eyIkaWQiOiIyMzU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M2IiwiTGluZUNvbG9yIjpudWxsLCJMaW5lV2VpZ2h0IjowLjAsIkxpbmVUeXBlIjowLCJQYXJlbnRTdHlsZSI6bnVsbH0sIlBhcmVudFN0eWxlIjp7IiRyZWYiOiIxMDcifX0sIkRhdGVTdHlsZSI6eyIkaWQiOiIyMzciLCJGb250U2V0dGluZ3MiOnsiJGlkIjoiMjM4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MzkiLCJMaW5lQ29sb3IiOm51bGwsIkxpbmVXZWlnaHQiOjAuMCwiTGluZVR5cGUiOjAsIlBhcmVudFN0eWxlIjpudWxsfSwiUGFyZW50U3R5bGUiOnsiJHJlZiI6IjExNCJ9fSwiRGF0ZUZvcm1hdCI6eyIkcmVmIjoiMTIxIn0sIklzVmlzaWJsZSI6dHJ1ZSwiUGFyZW50U3R5bGUiOnsiJHJlZiI6IjgwIn19LCJJbmRleCI6MSwiU21hcnREdXJhdGlvbkFjdGl2YXRlZCI6ZmFsc2UsIkRhdGVGb3JtYXQiOnsiJHJlZiI6IjEyMSJ9LCJJZCI6ImFjYzI2YWQ5LTk2ZDUtNGEzZC1iMzQ5LWM1ZDQxNDQwMGM1YyIsIkltcG9ydElkIjpudWxsLCJUaXRsZSI6IlJldW5pw7VlcyIsIk5vdGUiOm51bGwsIkh5cGVybGluayI6bnVsbCwiSXNDaGFuZ2VkIjpmYWxzZSwiSXNOZXciOmZhbHNlfSx7IiRpZCI6IjI0MCIsIkdyb3VwTmFtZSI6bnVsbCwiU3RhcnREYXRlIjoiMjAxNy0wMi0yNlQwMDowMDowMFoiLCJFbmREYXRlIjoiMjAxNy0wMy0xM1QyMzo1OTowMFoiLCJQZXJjZW50YWdlQ29tcGxldGUiOm51bGwsIlN0eWxlIjp7IiRpZCI6IjI0MSIsIlNoYXBlIjowLCJTaGFwZVRoaWNrbmVzcyI6MSwiRHVyYXRpb25Gb3JtYXQiOjAsIkluY2x1ZGVOb25Xb3JraW5nRGF5c0luRHVyYXRpb24iOmZhbHNlLCJQZXJjZW50YWdlQ29tcGxldGVTdHlsZSI6eyIkaWQiOiIyNDIiLCJGb250U2V0dGluZ3MiOnsiJGlkIjoiMjQz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Q0IiwiTGluZUNvbG9yIjpudWxsLCJMaW5lV2VpZ2h0IjowLjAsIkxpbmVUeXBlIjowLCJQYXJlbnRTdHlsZSI6bnVsbH0sIlBhcmVudFN0eWxlIjp7IiRyZWYiOiI4MSJ9fSwiRHVyYXRpb25TdHlsZSI6eyIkaWQiOiIyNDUiLCJGb250U2V0dGluZ3MiOnsiJGlkIjoiMjQ2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Q3IiwiTGluZUNvbG9yIjpudWxsLCJMaW5lV2VpZ2h0IjowLjAsIkxpbmVUeXBlIjowLCJQYXJlbnRTdHlsZSI6bnVsbH0sIlBhcmVudFN0eWxlIjp7IiRyZWYiOiI4OCJ9fSwiSG9yaXpvbnRhbENvbm5lY3RvclN0eWxlIjp7IiRpZCI6IjI0OCIsIkxpbmVDb2xvciI6eyIkcmVmIjoiOTYifSwiTGluZVdlaWdodCI6MS4wLCJMaW5lVHlwZSI6MCwiUGFyZW50U3R5bGUiOnsiJHJlZiI6Ijk1In19LCJWZXJ0aWNhbENvbm5lY3RvclN0eWxlIjp7IiRpZCI6IjI0OSIsIkxpbmVDb2xvciI6eyIkcmVmIjoiOTkifSwiTGluZVdlaWdodCI6MC4wLCJMaW5lVHlwZSI6MCwiUGFyZW50U3R5bGUiOnsiJHJlZiI6Ijk4In19LCJNYXJnaW4iOm51bGwsIlN0YXJ0RGF0ZVBvc2l0aW9uIjo0LCJFbmREYXRlUG9zaXRpb24iOjQsIkRhdGVJc1Zpc2libGUiOnRydWUsIlRpdGxlUG9zaXRpb24iOjUsIkR1cmF0aW9uUG9zaXRpb24iOjYsIlBlcmNlbnRhZ2VDb21wbGV0ZWRQb3NpdGlvbiI6MiwiU3BhY2luZyI6NSwiSXNCZWxvd1RpbWViYW5kIjp0cnVlLCJQZXJjZW50YWdlQ29tcGxldGVTaGFwZU9wYWNpdHkiOjM1LCJTaGFwZVN0eWxlIjp7IiRpZCI6IjI1MCIsIk1hcmdpbiI6eyIkcmVmIjoiMTAyIn0sIlBhZGRpbmciOnsiJHJlZiI6IjEwMyJ9LCJCYWNrZ3JvdW5kIjp7IiRpZCI6IjI1MSIsIkNvbG9yIjp7IiRpZCI6IjI1MiIsIkEiOjI1NSwiUiI6MTUwLCJHIjoyMTQsIkIiOjY2fX0sIklzVmlzaWJsZSI6dHJ1ZSwiV2lkdGgiOjAuMCwiSGVpZ2h0IjoxNi4wLCJCb3JkZXJTdHlsZSI6eyIkaWQiOiIyNTMiLCJMaW5lQ29sb3IiOnsiJHJlZiI6IjEwNSJ9LCJMaW5lV2VpZ2h0IjowLjAsIkxpbmVUeXBlIjowLCJQYXJlbnRTdHlsZSI6eyIkcmVmIjoiMTA0In19LCJQYXJlbnRTdHlsZSI6eyIkcmVmIjoiMTAxIn19LCJUaXRsZVN0eWxlIjp7IiRpZCI6IjI1NCIsIkZvbnRTZXR0aW5ncyI6eyIkaWQiOiIyNTU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U2IiwiTGluZUNvbG9yIjpudWxsLCJMaW5lV2VpZ2h0IjowLjAsIkxpbmVUeXBlIjowLCJQYXJlbnRTdHlsZSI6bnVsbH0sIlBhcmVudFN0eWxlIjp7IiRyZWYiOiIxMDcifX0sIkRhdGVTdHlsZSI6eyIkaWQiOiIyNTciLCJGb250U2V0dGluZ3MiOnsiJGlkIjoiMjU4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NTkiLCJMaW5lQ29sb3IiOm51bGwsIkxpbmVXZWlnaHQiOjAuMCwiTGluZVR5cGUiOjAsIlBhcmVudFN0eWxlIjpudWxsfSwiUGFyZW50U3R5bGUiOnsiJHJlZiI6IjExNCJ9fSwiRGF0ZUZvcm1hdCI6eyIkcmVmIjoiMTIxIn0sIklzVmlzaWJsZSI6dHJ1ZSwiUGFyZW50U3R5bGUiOnsiJHJlZiI6IjgwIn19LCJJbmRleCI6MiwiU21hcnREdXJhdGlvbkFjdGl2YXRlZCI6ZmFsc2UsIkRhdGVGb3JtYXQiOnsiJHJlZiI6IjEyMSJ9LCJJZCI6ImZiNWYyNDA5LTg3ZmItNDcwZC05OTEwLWM1Mzk0MmU4NmE5MyIsIkltcG9ydElkIjpudWxsLCJUaXRsZSI6IlBsYW5lYW1lbnRvIiwiTm90ZSI6bnVsbCwiSHlwZXJsaW5rIjpudWxsLCJJc0NoYW5nZWQiOmZhbHNlLCJJc05ldyI6ZmFsc2V9LHsiJGlkIjoiMjYwIiwiR3JvdXBOYW1lIjpudWxsLCJTdGFydERhdGUiOiIyMDE3LTAzLTE0VDAwOjAwOjAwWiIsIkVuZERhdGUiOiIyMDE3LTAzLTIwVDIzOjU5OjAwWiIsIlBlcmNlbnRhZ2VDb21wbGV0ZSI6bnVsbCwiU3R5bGUiOnsiJGlkIjoiMjYxIiwiU2hhcGUiOjAsIlNoYXBlVGhpY2tuZXNzIjoxLCJEdXJhdGlvbkZvcm1hdCI6MCwiSW5jbHVkZU5vbldvcmtpbmdEYXlzSW5EdXJhdGlvbiI6ZmFsc2UsIlBlcmNlbnRhZ2VDb21wbGV0ZVN0eWxlIjp7IiRpZCI6IjI2MiIsIkZvbnRTZXR0aW5ncyI6eyIkaWQiOiIyNjM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jQiLCJMaW5lQ29sb3IiOm51bGwsIkxpbmVXZWlnaHQiOjAuMCwiTGluZVR5cGUiOjAsIlBhcmVudFN0eWxlIjpudWxsfSwiUGFyZW50U3R5bGUiOnsiJHJlZiI6IjgxIn19LCJEdXJhdGlvblN0eWxlIjp7IiRpZCI6IjI2NSIsIkZvbnRTZXR0aW5ncyI6eyIkaWQiOiIyNjY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jciLCJMaW5lQ29sb3IiOm51bGwsIkxpbmVXZWlnaHQiOjAuMCwiTGluZVR5cGUiOjAsIlBhcmVudFN0eWxlIjpudWxsfSwiUGFyZW50U3R5bGUiOnsiJHJlZiI6Ijg4In19LCJIb3Jpem9udGFsQ29ubmVjdG9yU3R5bGUiOnsiJGlkIjoiMjY4IiwiTGluZUNvbG9yIjp7IiRyZWYiOiI5NiJ9LCJMaW5lV2VpZ2h0IjoxLjAsIkxpbmVUeXBlIjowLCJQYXJlbnRTdHlsZSI6eyIkcmVmIjoiOTUifX0sIlZlcnRpY2FsQ29ubmVjdG9yU3R5bGUiOnsiJGlkIjoiMjY5IiwiTGluZUNvbG9yIjp7IiRyZWYiOiI5OSJ9LCJMaW5lV2VpZ2h0IjowLjAsIkxpbmVUeXBlIjowLCJQYXJlbnRTdHlsZSI6eyIkcmVmIjoiOTgifX0sIk1hcmdpbiI6bnVsbCwiU3RhcnREYXRlUG9zaXRpb24iOjQsIkVuZERhdGVQb3NpdGlvbiI6NCwiRGF0ZUlzVmlzaWJsZSI6dHJ1ZSwiVGl0bGVQb3NpdGlvbiI6NSwiRHVyYXRpb25Qb3NpdGlvbiI6NiwiUGVyY2VudGFnZUNvbXBsZXRlZFBvc2l0aW9uIjoyLCJTcGFjaW5nIjo1LCJJc0JlbG93VGltZWJhbmQiOnRydWUsIlBlcmNlbnRhZ2VDb21wbGV0ZVNoYXBlT3BhY2l0eSI6MzUsIlNoYXBlU3R5bGUiOnsiJGlkIjoiMjcwIiwiTWFyZ2luIjp7IiRyZWYiOiIxMDIifSwiUGFkZGluZyI6eyIkcmVmIjoiMTAzIn0sIkJhY2tncm91bmQiOnsiJGlkIjoiMjcxIiwiQ29sb3IiOnsiJGlkIjoiMjcyIiwiQSI6MjU1LCJSIjoxNTAsIkciOjIxNCwiQiI6NjZ9fSwiSXNWaXNpYmxlIjp0cnVlLCJXaWR0aCI6MC4wLCJIZWlnaHQiOjE2LjAsIkJvcmRlclN0eWxlIjp7IiRpZCI6IjI3MyIsIkxpbmVDb2xvciI6eyIkcmVmIjoiMTA1In0sIkxpbmVXZWlnaHQiOjAuMCwiTGluZVR5cGUiOjAsIlBhcmVudFN0eWxlIjp7IiRyZWYiOiIxMDQifX0sIlBhcmVudFN0eWxlIjp7IiRyZWYiOiIxMDEifX0sIlRpdGxlU3R5bGUiOnsiJGlkIjoiMjc0IiwiRm9udFNldHRpbmdzIjp7IiRpZCI6IjI3NS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NzYiLCJMaW5lQ29sb3IiOm51bGwsIkxpbmVXZWlnaHQiOjAuMCwiTGluZVR5cGUiOjAsIlBhcmVudFN0eWxlIjpudWxsfSwiUGFyZW50U3R5bGUiOnsiJHJlZiI6IjEwNyJ9fSwiRGF0ZVN0eWxlIjp7IiRpZCI6IjI3NyIsIkZvbnRTZXR0aW5ncyI6eyIkaWQiOiIyNzg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3OSIsIkxpbmVDb2xvciI6bnVsbCwiTGluZVdlaWdodCI6MC4wLCJMaW5lVHlwZSI6MCwiUGFyZW50U3R5bGUiOm51bGx9LCJQYXJlbnRTdHlsZSI6eyIkcmVmIjoiMTE0In19LCJEYXRlRm9ybWF0Ijp7IiRyZWYiOiIxMjEifSwiSXNWaXNpYmxlIjp0cnVlLCJQYXJlbnRTdHlsZSI6eyIkcmVmIjoiODAifX0sIkluZGV4IjozLCJTbWFydER1cmF0aW9uQWN0aXZhdGVkIjpmYWxzZSwiRGF0ZUZvcm1hdCI6eyIkcmVmIjoiMTIxIn0sIklkIjoiMmQ5MGJiOTYtOTk2YS00YjZiLTllNTgtMDYyZjgzOWYwNTQyIiwiSW1wb3J0SWQiOm51bGwsIlRpdGxlIjoiQW7DoWxpc2UgUmVxdWVzaXRvcyIsIk5vdGUiOm51bGwsIkh5cGVybGluayI6bnVsbCwiSXNDaGFuZ2VkIjpmYWxzZSwiSXNOZXciOmZhbHNlfSx7IiRpZCI6IjI4MCIsIkdyb3VwTmFtZSI6bnVsbCwiU3RhcnREYXRlIjoiMjAxNy0wMy0yMVQwMDowMDowMFoiLCJFbmREYXRlIjoiMjAxNy0wNC0wNFQyMzo1OTowMFoiLCJQZXJjZW50YWdlQ29tcGxldGUiOm51bGwsIlN0eWxlIjp7IiRpZCI6IjI4MSIsIlNoYXBlIjowLCJTaGFwZVRoaWNrbmVzcyI6MSwiRHVyYXRpb25Gb3JtYXQiOjAsIkluY2x1ZGVOb25Xb3JraW5nRGF5c0luRHVyYXRpb24iOmZhbHNlLCJQZXJjZW50YWdlQ29tcGxldGVTdHlsZSI6eyIkaWQiOiIyODIiLCJGb250U2V0dGluZ3MiOnsiJGlkIjoiMjgz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g0IiwiTGluZUNvbG9yIjpudWxsLCJMaW5lV2VpZ2h0IjowLjAsIkxpbmVUeXBlIjowLCJQYXJlbnRTdHlsZSI6bnVsbH0sIlBhcmVudFN0eWxlIjp7IiRyZWYiOiI4MSJ9fSwiRHVyYXRpb25TdHlsZSI6eyIkaWQiOiIyODUiLCJGb250U2V0dGluZ3MiOnsiJGlkIjoiMjg2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g3IiwiTGluZUNvbG9yIjpudWxsLCJMaW5lV2VpZ2h0IjowLjAsIkxpbmVUeXBlIjowLCJQYXJlbnRTdHlsZSI6bnVsbH0sIlBhcmVudFN0eWxlIjp7IiRyZWYiOiI4OCJ9fSwiSG9yaXpvbnRhbENvbm5lY3RvclN0eWxlIjp7IiRpZCI6IjI4OCIsIkxpbmVDb2xvciI6eyIkcmVmIjoiOTYifSwiTGluZVdlaWdodCI6MS4wLCJMaW5lVHlwZSI6MCwiUGFyZW50U3R5bGUiOnsiJHJlZiI6Ijk1In19LCJWZXJ0aWNhbENvbm5lY3RvclN0eWxlIjp7IiRpZCI6IjI4OSIsIkxpbmVDb2xvciI6eyIkcmVmIjoiOTkifSwiTGluZVdlaWdodCI6MC4wLCJMaW5lVHlwZSI6MCwiUGFyZW50U3R5bGUiOnsiJHJlZiI6Ijk4In19LCJNYXJnaW4iOm51bGwsIlN0YXJ0RGF0ZVBvc2l0aW9uIjo0LCJFbmREYXRlUG9zaXRpb24iOjQsIkRhdGVJc1Zpc2libGUiOnRydWUsIlRpdGxlUG9zaXRpb24iOjUsIkR1cmF0aW9uUG9zaXRpb24iOjYsIlBlcmNlbnRhZ2VDb21wbGV0ZWRQb3NpdGlvbiI6MiwiU3BhY2luZyI6NSwiSXNCZWxvd1RpbWViYW5kIjp0cnVlLCJQZXJjZW50YWdlQ29tcGxldGVTaGFwZU9wYWNpdHkiOjM1LCJTaGFwZVN0eWxlIjp7IiRpZCI6IjI5MCIsIk1hcmdpbiI6eyIkcmVmIjoiMTAyIn0sIlBhZGRpbmciOnsiJHJlZiI6IjEwMyJ9LCJCYWNrZ3JvdW5kIjp7IiRpZCI6IjI5MSIsIkNvbG9yIjp7IiRpZCI6IjI5MiIsIkEiOjI1NSwiUiI6MTUwLCJHIjoyMTQsIkIiOjY2fX0sIklzVmlzaWJsZSI6dHJ1ZSwiV2lkdGgiOjAuMCwiSGVpZ2h0IjoxNi4wLCJCb3JkZXJTdHlsZSI6eyIkaWQiOiIyOTMiLCJMaW5lQ29sb3IiOnsiJHJlZiI6IjEwNSJ9LCJMaW5lV2VpZ2h0IjowLjAsIkxpbmVUeXBlIjowLCJQYXJlbnRTdHlsZSI6eyIkcmVmIjoiMTA0In19LCJQYXJlbnRTdHlsZSI6eyIkcmVmIjoiMTAxIn19LCJUaXRsZVN0eWxlIjp7IiRpZCI6IjI5NCIsIkZvbnRTZXR0aW5ncyI6eyIkaWQiOiIyOTU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k2IiwiTGluZUNvbG9yIjpudWxsLCJMaW5lV2VpZ2h0IjowLjAsIkxpbmVUeXBlIjowLCJQYXJlbnRTdHlsZSI6bnVsbH0sIlBhcmVudFN0eWxlIjp7IiRyZWYiOiIxMDcifX0sIkRhdGVTdHlsZSI6eyIkaWQiOiIyOTciLCJGb250U2V0dGluZ3MiOnsiJGlkIjoiMjk4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OTkiLCJMaW5lQ29sb3IiOm51bGwsIkxpbmVXZWlnaHQiOjAuMCwiTGluZVR5cGUiOjAsIlBhcmVudFN0eWxlIjpudWxsfSwiUGFyZW50U3R5bGUiOnsiJHJlZiI6IjExNCJ9fSwiRGF0ZUZvcm1hdCI6eyIkcmVmIjoiMTIxIn0sIklzVmlzaWJsZSI6dHJ1ZSwiUGFyZW50U3R5bGUiOnsiJHJlZiI6IjgwIn19LCJJbmRleCI6NCwiU21hcnREdXJhdGlvbkFjdGl2YXRlZCI6ZmFsc2UsIkRhdGVGb3JtYXQiOnsiJHJlZiI6IjEyMSJ9LCJJZCI6ImU2N2JmNmQ3LWMxNWYtNDcyYS05MDZkLWQyOTYxYWUwYmE1OSIsIkltcG9ydElkIjpudWxsLCJUaXRsZSI6IlByb2plY3RvIENvbmNlcHRhbCBlIEzDs2dpY28iLCJOb3RlIjpudWxsLCJIeXBlcmxpbmsiOm51bGwsIklzQ2hhbmdlZCI6ZmFsc2UsIklzTmV3IjpmYWxzZX0seyIkaWQiOiIzMDAiLCJHcm91cE5hbWUiOm51bGwsIlN0YXJ0RGF0ZSI6IjIwMTctMDQtMDVUMDA6MDA6MDBaIiwiRW5kRGF0ZSI6IjIwMTctMDUtMjVUMjM6NTk6MDBaIiwiUGVyY2VudGFnZUNvbXBsZXRlIjpudWxsLCJTdHlsZSI6eyIkaWQiOiIzMDEiLCJTaGFwZSI6MCwiU2hhcGVUaGlja25lc3MiOjEsIkR1cmF0aW9uRm9ybWF0IjowLCJJbmNsdWRlTm9uV29ya2luZ0RheXNJbkR1cmF0aW9uIjpmYWxzZSwiUGVyY2VudGFnZUNvbXBsZXRlU3R5bGUiOnsiJGlkIjoiMzAyIiwiRm9udFNldHRpbmdzIjp7IiRpZCI6IjMwMy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wNCIsIkxpbmVDb2xvciI6bnVsbCwiTGluZVdlaWdodCI6MC4wLCJMaW5lVHlwZSI6MCwiUGFyZW50U3R5bGUiOm51bGx9LCJQYXJlbnRTdHlsZSI6eyIkcmVmIjoiODEifX0sIkR1cmF0aW9uU3R5bGUiOnsiJGlkIjoiMzA1IiwiRm9udFNldHRpbmdzIjp7IiRpZCI6IjMwNi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wNyIsIkxpbmVDb2xvciI6bnVsbCwiTGluZVdlaWdodCI6MC4wLCJMaW5lVHlwZSI6MCwiUGFyZW50U3R5bGUiOm51bGx9LCJQYXJlbnRTdHlsZSI6eyIkcmVmIjoiODgifX0sIkhvcml6b250YWxDb25uZWN0b3JTdHlsZSI6eyIkaWQiOiIzMDgiLCJMaW5lQ29sb3IiOnsiJHJlZiI6Ijk2In0sIkxpbmVXZWlnaHQiOjEuMCwiTGluZVR5cGUiOjAsIlBhcmVudFN0eWxlIjp7IiRyZWYiOiI5NSJ9fSwiVmVydGljYWxDb25uZWN0b3JTdHlsZSI6eyIkaWQiOiIzMDkiLCJMaW5lQ29sb3IiOnsiJHJlZiI6Ijk5In0sIkxpbmVXZWlnaHQiOjAuMCwiTGluZVR5cGUiOjAsIlBhcmVudFN0eWxlIjp7IiRyZWYiOiI5OCJ9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zMTAiLCJNYXJnaW4iOnsiJHJlZiI6IjEwMiJ9LCJQYWRkaW5nIjp7IiRyZWYiOiIxMDMifSwiQmFja2dyb3VuZCI6eyIkaWQiOiIzMTEiLCJDb2xvciI6eyIkaWQiOiIzMTIiLCJBIjoyNTUsIlIiOjI2LCJHIjoxNzAsIkIiOjY2fX0sIklzVmlzaWJsZSI6dHJ1ZSwiV2lkdGgiOjAuMCwiSGVpZ2h0IjoxNi4wLCJCb3JkZXJTdHlsZSI6eyIkaWQiOiIzMTMiLCJMaW5lQ29sb3IiOnsiJHJlZiI6IjEwNSJ9LCJMaW5lV2VpZ2h0IjowLjAsIkxpbmVUeXBlIjowLCJQYXJlbnRTdHlsZSI6eyIkcmVmIjoiMTA0In19LCJQYXJlbnRTdHlsZSI6eyIkcmVmIjoiMTAxIn19LCJUaXRsZVN0eWxlIjp7IiRpZCI6IjMxNCIsIkZvbnRTZXR0aW5ncyI6eyIkaWQiOiIzMTU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E2IiwiTGluZUNvbG9yIjpudWxsLCJMaW5lV2VpZ2h0IjowLjAsIkxpbmVUeXBlIjowLCJQYXJlbnRTdHlsZSI6bnVsbH0sIlBhcmVudFN0eWxlIjp7IiRyZWYiOiIxMDcifX0sIkRhdGVTdHlsZSI6eyIkaWQiOiIzMTciLCJGb250U2V0dGluZ3MiOnsiJGlkIjoiMzE4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MTkiLCJMaW5lQ29sb3IiOm51bGwsIkxpbmVXZWlnaHQiOjAuMCwiTGluZVR5cGUiOjAsIlBhcmVudFN0eWxlIjpudWxsfSwiUGFyZW50U3R5bGUiOnsiJHJlZiI6IjExNCJ9fSwiRGF0ZUZvcm1hdCI6eyIkcmVmIjoiMTIxIn0sIklzVmlzaWJsZSI6dHJ1ZSwiUGFyZW50U3R5bGUiOnsiJHJlZiI6IjgwIn19LCJJbmRleCI6NSwiU21hcnREdXJhdGlvbkFjdGl2YXRlZCI6ZmFsc2UsIkRhdGVGb3JtYXQiOnsiJHJlZiI6IjEyMSJ9LCJJZCI6IjgwM2U2MTI5LTkyMGEtNDQyYS04NDczLTBiMDZkNDA3MGRkYyIsIkltcG9ydElkIjpudWxsLCJUaXRsZSI6IkRlc2Vudm9sdmltZW50byBQcm9qZWN0byBGw61zaWNvIiwiTm90ZSI6bnVsbCwiSHlwZXJsaW5rIjpudWxsLCJJc0NoYW5nZWQiOmZhbHNlLCJJc05ldyI6ZmFsc2V9LHsiJGlkIjoiMzIwIiwiR3JvdXBOYW1lIjpudWxsLCJTdGFydERhdGUiOiIyMDE3LTA1LTMwVDAwOjAwOjAwWiIsIkVuZERhdGUiOiIyMDE3LTA1LTMwVDIzOjU5OjAwWiIsIlBlcmNlbnRhZ2VDb21wbGV0ZSI6bnVsbCwiU3R5bGUiOnsiJGlkIjoiMzIxIiwiU2hhcGUiOjAsIlNoYXBlVGhpY2tuZXNzIjoxLCJEdXJhdGlvbkZvcm1hdCI6MCwiSW5jbHVkZU5vbldvcmtpbmdEYXlzSW5EdXJhdGlvbiI6ZmFsc2UsIlBlcmNlbnRhZ2VDb21wbGV0ZVN0eWxlIjp7IiRpZCI6IjMyMiIsIkZvbnRTZXR0aW5ncyI6eyIkaWQiOiIzMjM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MjQiLCJMaW5lQ29sb3IiOm51bGwsIkxpbmVXZWlnaHQiOjAuMCwiTGluZVR5cGUiOjAsIlBhcmVudFN0eWxlIjpudWxsfSwiUGFyZW50U3R5bGUiOnsiJHJlZiI6IjgxIn19LCJEdXJhdGlvblN0eWxlIjp7IiRpZCI6IjMyNSIsIkZvbnRTZXR0aW5ncyI6eyIkaWQiOiIzMjY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MjciLCJMaW5lQ29sb3IiOm51bGwsIkxpbmVXZWlnaHQiOjAuMCwiTGluZVR5cGUiOjAsIlBhcmVudFN0eWxlIjpudWxsfSwiUGFyZW50U3R5bGUiOnsiJHJlZiI6Ijg4In19LCJIb3Jpem9udGFsQ29ubmVjdG9yU3R5bGUiOnsiJGlkIjoiMzI4IiwiTGluZUNvbG9yIjp7IiRyZWYiOiI5NiJ9LCJMaW5lV2VpZ2h0IjoxLjAsIkxpbmVUeXBlIjowLCJQYXJlbnRTdHlsZSI6eyIkcmVmIjoiOTUifX0sIlZlcnRpY2FsQ29ubmVjdG9yU3R5bGUiOnsiJGlkIjoiMzI5IiwiTGluZUNvbG9yIjp7IiRyZWYiOiI5OSJ9LCJMaW5lV2VpZ2h0IjowLjAsIkxpbmVUeXBlIjowLCJQYXJlbnRTdHlsZSI6eyIkcmVmIjoiOTgifX0sIk1hcmdpbiI6bnVsbCwiU3RhcnREYXRlUG9zaXRpb24iOjQsIkVuZERhdGVQb3NpdGlvbiI6NCwiRGF0ZUlzVmlzaWJsZSI6dHJ1ZSwiVGl0bGVQb3NpdGlvbiI6NSwiRHVyYXRpb25Qb3NpdGlvbiI6NiwiUGVyY2VudGFnZUNvbXBsZXRlZFBvc2l0aW9uIjoyLCJTcGFjaW5nIjo1LCJJc0JlbG93VGltZWJhbmQiOnRydWUsIlBlcmNlbnRhZ2VDb21wbGV0ZVNoYXBlT3BhY2l0eSI6MzUsIlNoYXBlU3R5bGUiOnsiJGlkIjoiMzMwIiwiTWFyZ2luIjp7IiRyZWYiOiIxMDIifSwiUGFkZGluZyI6eyIkcmVmIjoiMTAzIn0sIkJhY2tncm91bmQiOnsiJGlkIjoiMzMxIiwiQ29sb3IiOnsiJGlkIjoiMzMyIiwiQSI6MjU1LCJSIjoyMzQsIkciOjIyLCJCIjozMH19LCJJc1Zpc2libGUiOnRydWUsIldpZHRoIjowLjAsIkhlaWdodCI6MTYuMCwiQm9yZGVyU3R5bGUiOnsiJGlkIjoiMzMzIiwiTGluZUNvbG9yIjp7IiRyZWYiOiIxMDUifSwiTGluZVdlaWdodCI6MC4wLCJMaW5lVHlwZSI6MCwiUGFyZW50U3R5bGUiOnsiJHJlZiI6IjEwNCJ9fSwiUGFyZW50U3R5bGUiOnsiJHJlZiI6IjEwMSJ9fSwiVGl0bGVTdHlsZSI6eyIkaWQiOiIzMzQiLCJGb250U2V0dGluZ3MiOnsiJGlkIjoiMzM1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zNiIsIkxpbmVDb2xvciI6bnVsbCwiTGluZVdlaWdodCI6MC4wLCJMaW5lVHlwZSI6MCwiUGFyZW50U3R5bGUiOm51bGx9LCJQYXJlbnRTdHlsZSI6eyIkcmVmIjoiMTA3In19LCJEYXRlU3R5bGUiOnsiJGlkIjoiMzM3IiwiRm9udFNldHRpbmdzIjp7IiRpZCI6IjMzOC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M5IiwiTGluZUNvbG9yIjpudWxsLCJMaW5lV2VpZ2h0IjowLjAsIkxpbmVUeXBlIjowLCJQYXJlbnRTdHlsZSI6bnVsbH0sIlBhcmVudFN0eWxlIjp7IiRyZWYiOiIxMTQifX0sIkRhdGVGb3JtYXQiOnsiJHJlZiI6IjEyMSJ9LCJJc1Zpc2libGUiOnRydWUsIlBhcmVudFN0eWxlIjp7IiRyZWYiOiI4MCJ9fSwiSW5kZXgiOjYsIlNtYXJ0RHVyYXRpb25BY3RpdmF0ZWQiOmZhbHNlLCJEYXRlRm9ybWF0Ijp7IiRyZWYiOiIxMjEifSwiSWQiOiIwMjkxZGJmNy0zN2JiLTRjMWItOTNiZi1hMjdmYjYyODk5OWEiLCJJbXBvcnRJZCI6bnVsbCwiVGl0bGUiOiJBcHJlc2VudGHDp8OjbyIsIk5vdGUiOm51bGwsIkh5cGVybGluayI6bnVsbCwiSXNDaGFuZ2VkIjpmYWxzZSwiSXNOZXciOmZhbHNlfV0sIk1zUHJvamVjdEl0ZW1zVHJlZSI6eyIkaWQiOiIzNDAiLCJSb290Ijp7IkltcG9ydElkIjpudWxsLCJJc0ltcG9ydGVkIjpmYWxzZSwiQ2hpbGRyZW4iOltdfX0sIk1ldGFkYXRhIjp7IiRpZCI6IjM0MSJ9LCJTZXR0aW5ncyI6eyIkaWQiOiIzNDIiLCJJbXBhT3B0aW9ucyI6eyIkaWQiOiIzNDMiLCJMZWZ0VG9SaWdodCI6ZmFsc2UsIlBheWxvYWRPcHRpb25zIjoyfSwiVXNlQ29tcHJlc3Npb24iOmZhbHNlLCJDb21wcmVzaW9uUGVyY2VudGFnZSI6MC4wLCJJbmFjdGl2ZUludGVydmFsV2lkdGhUaHJlc2hvbGQiOjAuMCwiSW5hY3RpdmVJbnRlcnZhbFdpZHRoIjowLjAsIlNwbGl0VGFza3MiOmZhbHNlLCJVc2VDbHVzdGVyIjpmYWxzZSwiRXBzaWxvbiI6MC4wLCJNaW5Qb2ludHNUb0Zvcm1BQ2x1c3RlciI6MCwiR2VuZXJhdGVJbnZpc2libGVTaGFwZXMiOmZhbHNlLCJTbWFydFRpbWVsaW5lVGFza1BlcmNlbnRhZ2VGaXQiOmZhbHNlfSwiSXNOZXciOnRydWUsIkltcG9ydFR5cGUiOjAsIkZpbGVQYXRoIjpudWxsLCJUaW1lQ29uZmlndXJhdGlvbiI6eyIkaWQiOiIzNDQiLCJVc2VUaW1lIjpmYWxzZSwiV29ya0RheVN0YXJ0IjoiMDA6MDA6MDAiLCJXb3JrRGF5RW5kIjoiMjM6NTk6MDAif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cHQtUFQiLCJTdHlsZU5hbWUiOiJTdGFuZGFyZCIsIklzVGVtcGxhdGUiOmZhbHNlLCJWZXJzaW9uIjp7IiRpZCI6IjIiLCJWZXJzaW9uIjoiMy4xLjAiLCJPcmlnaW5hbEFzc2VtYmx5VmVyc2lvbiI6IjMuMTQuMDAuMDAiLCJFZGl0aW9uIjoiQmFzaWMiLCJJc1BsdXNFZGl0aW9uIjpmYWxzZX0sIkVmZmVjdCI6MSwiU3R5bGUiOnsiJGlkIjoiMyIsIlRpbWViYW5kU3R5bGUiOnsiJGlkIjoiNCIsIlNjYWxlTWFya2luZyI6MCwiU2hhcGUiOjAsIlNoYXBlU3R5bGUiOnsiJGlkIjoiNSIsIk1hcmdpbiI6eyIkaWQiOiI2IiwiVG9wIjowLCJMZWZ0IjoxMiwiUmlnaHQiOjEyLCJCb3R0b20iOjB9LCJQYWRkaW5nIjp7IiRpZCI6IjciLCJUb3AiOjcsIkxlZnQiOjAsIlJpZ2h0IjowLCJCb3R0b20iOjd9LCJCYWNrZ3JvdW5kIjp7IiRpZCI6IjgiLCJDb2xvciI6eyIkaWQiOiI5IiwiQSI6MjU1LCJSIjo2OCwiRyI6ODQsIkIiOjEwNn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TkyLCJHIjo4MCwiQiI6Nzd9fSwiTWF4V2lkdGgiOiJJbmZpbml0eSIsIk1heEhlaWdodCI6IkluZmluaXR5IiwiU21hcnRGb3JlZ3JvdW5kSXNBY3RpdmUiOmZhbHNlLCJIb3Jpem9udGFsQWxpZ25tZW50IjowLCJWZXJ0aWNhbEFsaWdubWVudCI6MCwiU21hcnRGb3JlZ3JvdW5kIjpudWxsLCJNYXJnaW4iOnsiJGlkIjoiMTciLCJUb3AiOjAsIkxlZnQiOjAsIlJpZ2h0IjoyNS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E5MiwiRyI6ODAsIkIiOjc3fX0sIk1heFdpZHRoIjoiSW5maW5pdHkiLCJNYXhIZWlnaHQiOiJJbmZpbml0eSIsIlNtYXJ0Rm9yZWdyb3VuZElzQWN0aXZlIjpmYWxzZSwiSG9yaXpvbnRhbEFsaWdubWVudCI6MCwiVmVydGljYWxBbGlnbm1lbnQiOjAsIlNtYXJ0Rm9yZWdyb3VuZCI6bnVsbCwiTWFyZ2luIjp7IiRpZCI6IjI1IiwiVG9wIjowLCJMZWZ0IjoyNS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yLCJUb2RheU1hcmtlclBvc2l0aW9uIjozLCJRdWlja1Bvc2l0aW9uIjowLCJBYnNvbHV0ZVBvc2l0aW9uIjoxMzU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MxLCJHIjo3MywiQiI6MTI2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hbGlicmkiLCJJc0JvbGQiOnRydW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A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zMSwiRyI6NzMsIkIiOjEyNn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mRkL01NL3l5eXkiLCJTZXBhcmF0b3IiOiIvIiwiVXNlSW50ZXJuYXRpb25hbERhdGVGb3JtYXQiOnRydWUsIkRhdGVJc1Zpc2libGUiOnRydWUsIlRpbWVJc1Zpc2libGUiOmZhbHNlLCJIb3VyRGlnaXRzIjoxLCJBbVBtRGVzaWduYXRvciI6MiwiVHJpbTAwTWludXRlcyI6ZmFsc2UsIkxhc3RLbm93blZpc2liaWxpdHlTdGF0ZSI6bnVsbH0sIklzVmlzaWJsZSI6dHJ1ZSwiUGFyZW50U3R5bGUiOm51bGx9LCJEZWZhdWx0VGFza1N0eWxlIjp7IiRpZCI6IjgwIiwiU2hhcGUiOjAsIlNoYXBlVGhpY2tuZXNzIjoxLCJEdXJhdGlvbkZvcm1hdCI6MCwiSW5jbHVkZU5vbldvcmtpbmdEYXlzSW5EdXJhdGlvbiI6ZmFsc2UsIlBlcmNlbnRhZ2VDb21wbGV0ZVN0eWxlIjp7IiRpZCI6IjgxIiwiRm9udFNldHRpbmdzIjp7IiRpZCI6IjgyIiwiRm9udFNpemUiOjEwLCJGb250TmFtZSI6IkNhbGlicmkiLCJJc0JvbGQiOmZhbHNlLCJJc0l0YWxpYyI6ZmFsc2UsIklzVW5kZXJsaW5lZCI6ZmFsc2UsIlBhcmVudFN0eWxlIjpudWxsfSwiQXV0b1NpemUiOjAsIkZvcmVncm91bmQiOnsiJGlkIjoiODMiLCJDb2xvciI6eyIkaWQiOiI4NCIsIkEiOjI1NSwiUiI6MjM4LCJHIjoyMzYsIkIiOjIyNX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E5MiwiRyI6ODAsIkIiOjc3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S4wLCJMaW5lVHlwZSI6MCwiUGFyZW50U3R5bGUiOm51bGx9LCJWZXJ0aWNhbENvbm5lY3RvclN0eWxlIjp7IiRpZCI6Ijk4IiwiTGluZUNvbG9yIjp7IiRpZCI6Ijk5IiwiJHR5cGUiOiJOTFJFLkNvbW1vbi5Eb20uU29saWRDb2xvckJydXNoLCBOTFJFLkNvbW1vbiIsIkNvbG9yIjp7IiRpZCI6IjEwMCIsIkEiOjI1NSwiUiI6MjA0LCJHIjoyMDQsIkIiOjIwNH19LCJMaW5lV2VpZ2h0IjowLjAsIkxpbmVUeXBlIjowLCJQYXJlbnRTdHlsZSI6bnVsbH0sIk1hcmdpbiI6bnVsbCwiU3RhcnREYXRlUG9zaXRpb24iOjQsIkVuZERhdGVQb3NpdGlvbiI6NCwiRGF0ZUlzVmlzaWJsZSI6dHJ1ZSwiVGl0bGVQb3NpdGlvbiI6NSwiRHVyYXRpb25Qb3NpdGlvbiI6NiwiUGVyY2VudGFnZUNvbXBsZXRlZFBvc2l0aW9uIjoyLCJTcGFjaW5nIjo1LCJJc0JlbG93VGltZWJhbmQiOnRydW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2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MSwiRm9udE5hbWUiOiJDYWxpYnJpIiwiSXNCb2xkIjp0cnVlLCJJc0l0YWxpYyI6ZmFsc2UsIklzVW5kZXJsaW5lZCI6ZmFsc2UsIlBhcmVudFN0eWxlIjpudWxsfSwiQXV0b1NpemUiOjAsIkZvcmVncm91bmQiOnsiJGlkIjoiMTA5IiwiQ29sb3IiOnsiJGlkIjoiMTEwIiwiQSI6MjU1LCJSIjowLCJHIjowLCJCIjowfX0sIk1heFdpZHRoIjo5NjAuMCwiTWF4SGVpZ2h0IjoiSW5maW5pdHkiLCJTbWFydEZvcmVncm91bmRJc0FjdGl2ZSI6ZmFsc2UsIkhvcml6b250YWxBbGlnbm1lbnQiOjA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CwiRm9udE5hbWUiOiJDYWxpYnJpIiwiSXNCb2xkIjpmYWxzZSwiSXNJdGFsaWMiOmZhbHNlLCJJc1VuZGVybGluZWQiOmZhbHNlLCJQYXJlbnRTdHlsZSI6bnVsbH0sIkF1dG9TaXplIjowLCJGb3JlZ3JvdW5kIjp7IiRpZCI6IjExNiIsIkNvbG9yIjp7IiRpZCI6IjExNyIsIkEiOjI1NSwiUiI6MzEsIkciOjczLCJCIjoxMjZ9fSwiTWF4V2lkdGgiOjIwMC4wLCJNYXhIZWlnaHQiOiJJbmZpbml0eSIsIlNtYXJ0Rm9yZWdyb3VuZElzQWN0aXZlIjpmYWxzZSwiSG9yaXpvbnRhbEFsaWdubWVudCI6MCwiVmVydGljYWxBbGlnbm1lbnQiOjAsIlNtYXJ0Rm9yZWdyb3VuZCI6bnVsbCwiTWFyZ2luIjp7IiRpZCI6IjExOCIsIlRvcCI6MCwiTGVmdCI6MCwiUmlnaHQiOjAsIkJvdHRvbSI6MH0sIlBhZGRpbmciOnsiJGlkIjoiMTE5IiwiVG9wIjowLCJMZWZ0IjowLCJSaWdodCI6MCwiQm90dG9tIjowfSwiQmFja2dyb3VuZCI6eyIkaWQiOiIxMjAiLCJDb2xvciI6eyIkcmVmIjoiMjAifX0sIklzVmlzaWJsZSI6dHJ1ZSwiV2lkdGgiOjAuMCwiSGVpZ2h0IjowLjAsIkJvcmRlclN0eWxlIjpudWxsLCJQYXJlbnRTdHlsZSI6bnVsbH0sIkRhdGVGb3JtYXQiOnsiJGlkIjoiMTIxIiwiRm9ybWF0U3RyaW5nIjoiZGRkIGRkL01NL3l5IiwiU2VwYXJhdG9yIjoiLyIsIlVzZUludGVybmF0aW9uYWxEYXRlRm9ybWF0Ijp0cnVlLCJEYXRlSXNWaXNpYmxlIjp0cnVlLCJUaW1lSXNWaXNpYmxlIjpmYWxzZSwiSG91ckRpZ2l0cyI6MSwiQW1QbURlc2lnbmF0b3IiOjIsIlRyaW0wME1pbnV0ZXMiOmZhbHNlLCJMYXN0S25vd25WaXNpYmlsaXR5U3RhdGUiOm51bGx9LCJJc1Zpc2libGUiOnRydWUsIlBhcmVudFN0eWxlIjpudWxsLCJfZXhwbGljaXRseVNldCI6eyIkaWQiOiIxMjI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SXNWaXNpYmxlIjpmYWxzZX19LCJTaG93RWxhcHNlZFRpbWVHcmFkaWVudFN0eWxlIjpmYWxzZX0sIlNjYWxlIjp7IiRpZCI6IjEyMyIsIlN0YXJ0RGF0ZSI6IjIwMTctMDItMjBUMDA6MDA6MDAiLCJFbmREYXRlIjoiMjAxNy0wNy0zMVQyMzo1OTowMCIsIkZvcm1hdCI6Ik1NTU0iLCJUeXBlIjoyLCJBdXRvRGF0ZVJhbmdlIjpmYWxzZSwiV29ya2luZ0RheXMiOjEyNywiVG9kYXlNYXJrZXJUZXh0IjoiSG9qZSIsIkF1dG9TY2FsZVR5cGUiOmZhbHNlfSwiTWlsZXN0b25lcyI6W3siJGlkIjoiMTI0IiwiRGF0ZSI6IjIwMTctMDItMjBUMjM6NTk6MDBaIiwiU3R5bGUiOnsiJGlkIjoiMTI1IiwiU2hhcGUiOjIsIkNvbm5lY3Rvck1hcmdpbiI6eyIkcmVmIjoiNTQifSwiQ29ubmVjdG9yU3R5bGUiOnsiJGlkIjoiMTI2IiwiTGluZUNvbG9yIjp7IiRpZCI6IjEyNyIsIiR0eXBlIjoiTkxSRS5Db21tb24uRG9tLlNvbGlkQ29sb3JCcnVzaCwgTkxSRS5Db21tb24iLCJDb2xvciI6eyIkaWQiOiIxMjgiLCJBIjoxMjcsIlIiOjI1NCwiRyI6MTg2LCJCIjoxMH19LCJMaW5lV2VpZ2h0IjoxLjAsIkxpbmVUeXBlIjowLCJQYXJlbnRTdHlsZSI6eyIkcmVmIjoiNTUifX0sIklzQmVsb3dUaW1lYmFuZCI6ZmFsc2UsIkhpZGVEYXRlIjpmYWxzZSwiU2hhcGVTaXplIjoxLCJTcGFjaW5nIjoxLjAsIlBhZGRpbmciOnsiJHJlZiI6IjU4In0sIlNoYXBlU3R5bGUiOnsiJGlkIjoiMTI5IiwiTWFyZ2luIjp7IiRyZWYiOiI2MCJ9LCJQYWRkaW5nIjp7IiRyZWYiOiI2MSJ9LCJCYWNrZ3JvdW5kIjp7IiRpZCI6IjEzMCIsIkNvbG9yIjp7IiRpZCI6IjEzMSIsIkEiOjI1NSwiUiI6MjU0LCJHIjoxODYsIkIiOjEwfX0sIklzVmlzaWJsZSI6dHJ1ZSwiV2lkdGgiOjE4LjAsIkhlaWdodCI6MjAuMCwiQm9yZGVyU3R5bGUiOnsiJGlkIjoiMTMyIiwiTGluZUNvbG9yIjp7IiRyZWYiOiI2MyJ9LCJMaW5lV2VpZ2h0IjowLjAsIkxpbmVUeXBlIjowLCJQYXJlbnRTdHlsZSI6eyIkcmVmIjoiNjIifX0sIlBhcmVudFN0eWxlIjp7IiRyZWYiOiI1OSJ9fSwiVGl0bGVTdHlsZSI6eyIkaWQiOiIxMzMiLCJGb250U2V0dGluZ3MiOnsiJGlkIjoiMTM0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MzUiLCJMaW5lQ29sb3IiOm51bGwsIkxpbmVXZWlnaHQiOjAuMCwiTGluZVR5cGUiOjAsIlBhcmVudFN0eWxlIjpudWxsfSwiUGFyZW50U3R5bGUiOnsiJHJlZiI6IjY1In19LCJEYXRlU3R5bGUiOnsiJGlkIjoiMTM2IiwiRm9udFNldHRpbmdzIjp7IiRpZCI6IjEzNy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zOCIsIkxpbmVDb2xvciI6bnVsbCwiTGluZVdlaWdodCI6MC4wLCJMaW5lVHlwZSI6MCwiUGFyZW50U3R5bGUiOm51bGx9LCJQYXJlbnRTdHlsZSI6eyIkcmVmIjoiNzIifX0sIkRhdGVGb3JtYXQiOnsiJGlkIjoiMTM5IiwiRm9ybWF0U3RyaW5nIjoiZGQvTU0veXl5eSIsIlNlcGFyYXRvciI6Ii8iLCJVc2VJbnRlcm5hdGlvbmFsRGF0ZUZvcm1hdCI6dHJ1ZSwiRGF0ZUlzVmlzaWJsZSI6dHJ1ZSwiVGltZUlzVmlzaWJsZSI6ZmFsc2UsIkhvdXJEaWdpdHMiOjEsIkFtUG1EZXNpZ25hdG9yIjoyLCJUcmltMDBNaW51dGVzIjpmYWxzZSwiTGFzdEtub3duVmlzaWJpbGl0eVN0YXRlIjpudWxsfSwiSXNWaXNpYmxlIjp0cnVlLCJQYXJlbnRTdHlsZSI6eyIkcmVmIjoiNTMifX0sIlBvc2l0aW9uIjp7IlJhdGlvIjowLjAsIklzQ3VzdG9tIjpmYWxzZX0sIkRhdGVGb3JtYXQiOnsiJHJlZiI6IjEzOSJ9LCJJZCI6IjUxOWNmNDc5LTk3NDItNDY1My05ODRhLTQwNjI5MjQ4MDE2MiIsIkltcG9ydElkIjpudWxsLCJUaXRsZSI6Ikluw61jaW8gZG8gUHJvamVjdG8gKFJldW5pw7VlcyBJbmljaWFpcykiLCJOb3RlIjpudWxsLCJIeXBlcmxpbmsiOm51bGwsIklzQ2hhbmdlZCI6ZmFsc2UsIklzTmV3IjpmYWxzZX0seyIkaWQiOiIxNDAiLCJEYXRlIjoiMjAxNy0wMy0xM1QyMzo1OTowMFoiLCJTdHlsZSI6eyIkaWQiOiIxNDEiLCJTaGFwZSI6MiwiQ29ubmVjdG9yTWFyZ2luIjp7IiRyZWYiOiI1NCJ9LCJDb25uZWN0b3JTdHlsZSI6eyIkaWQiOiIxNDIiLCJMaW5lQ29sb3IiOnsiJGlkIjoiMTQzIiwiJHR5cGUiOiJOTFJFLkNvbW1vbi5Eb20uU29saWRDb2xvckJydXNoLCBOTFJFLkNvbW1vbiIsIkNvbG9yIjp7IiRpZCI6IjE0NCIsIkEiOjEyNywiUiI6MjU0LCJHIjoxODYsIkIiOjEwfX0sIkxpbmVXZWlnaHQiOjEuMCwiTGluZVR5cGUiOjAsIlBhcmVudFN0eWxlIjp7IiRyZWYiOiI1NSJ9fSwiSXNCZWxvd1RpbWViYW5kIjpmYWxzZSwiSGlkZURhdGUiOmZhbHNlLCJTaGFwZVNpemUiOjEsIlNwYWNpbmciOjEuMCwiUGFkZGluZyI6eyIkcmVmIjoiNTgifSwiU2hhcGVTdHlsZSI6eyIkaWQiOiIxNDUiLCJNYXJnaW4iOnsiJHJlZiI6IjYwIn0sIlBhZGRpbmciOnsiJHJlZiI6IjYxIn0sIkJhY2tncm91bmQiOnsiJGlkIjoiMTQ2IiwiQ29sb3IiOnsiJGlkIjoiMTQ3IiwiQSI6MjU1LCJSIjoyNTQsIkciOjE4NiwiQiI6MTB9fSwiSXNWaXNpYmxlIjp0cnVlLCJXaWR0aCI6MTguMCwiSGVpZ2h0IjoyMC4wLCJCb3JkZXJTdHlsZSI6eyIkaWQiOiIxNDgiLCJMaW5lQ29sb3IiOnsiJHJlZiI6IjYzIn0sIkxpbmVXZWlnaHQiOjAuMCwiTGluZVR5cGUiOjAsIlBhcmVudFN0eWxlIjp7IiRyZWYiOiI2MiJ9fSwiUGFyZW50U3R5bGUiOnsiJHJlZiI6IjU5In19LCJUaXRsZVN0eWxlIjp7IiRpZCI6IjE0OSIsIkZvbnRTZXR0aW5ncyI6eyIkaWQiOiIxNTA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1MSIsIkxpbmVDb2xvciI6bnVsbCwiTGluZVdlaWdodCI6MC4wLCJMaW5lVHlwZSI6MCwiUGFyZW50U3R5bGUiOm51bGx9LCJQYXJlbnRTdHlsZSI6eyIkcmVmIjoiNjUifX0sIkRhdGVTdHlsZSI6eyIkaWQiOiIxNTIiLCJGb250U2V0dGluZ3MiOnsiJGlkIjoiMTUz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U0IiwiTGluZUNvbG9yIjpudWxsLCJMaW5lV2VpZ2h0IjowLjAsIkxpbmVUeXBlIjowLCJQYXJlbnRTdHlsZSI6bnVsbH0sIlBhcmVudFN0eWxlIjp7IiRyZWYiOiI3MiJ9fSwiRGF0ZUZvcm1hdCI6eyIkaWQiOiIxNTUiLCJGb3JtYXRTdHJpbmciOiJkZC9NTS95eXl5IiwiU2VwYXJhdG9yIjoiLyIsIlVzZUludGVybmF0aW9uYWxEYXRlRm9ybWF0Ijp0cnVlLCJEYXRlSXNWaXNpYmxlIjp0cnVlLCJUaW1lSXNWaXNpYmxlIjpmYWxzZSwiSG91ckRpZ2l0cyI6MSwiQW1QbURlc2lnbmF0b3IiOjIsIlRyaW0wME1pbnV0ZXMiOmZhbHNlLCJMYXN0S25vd25WaXNpYmlsaXR5U3RhdGUiOm51bGx9LCJJc1Zpc2libGUiOnRydWUsIlBhcmVudFN0eWxlIjp7IiRyZWYiOiI1MyJ9fSwiUG9zaXRpb24iOnsiUmF0aW8iOjAuMCwiSXNDdXN0b20iOmZhbHNlfSwiRGF0ZUZvcm1hdCI6eyIkcmVmIjoiMTU1In0sIklkIjoiMTI3NWMxNjEtOWE1Ni00MDM5LWJhMGYtZGJjZmRlMzQ1YzdlIiwiSW1wb3J0SWQiOm51bGwsIlRpdGxlIjoiUGxhbm8gUHJvamVjdG8vSW5pY2lvIERlc2Vudm9sdmltZW50b3MiLCJOb3RlIjpudWxsLCJIeXBlcmxpbmsiOm51bGwsIklzQ2hhbmdlZCI6ZmFsc2UsIklzTmV3IjpmYWxzZX0seyIkaWQiOiIxNTYiLCJEYXRlIjoiMjAxNy0wMy0yMFQyMzo1OTowMFoiLCJTdHlsZSI6eyIkaWQiOiIxNTciLCJTaGFwZSI6MiwiQ29ubmVjdG9yTWFyZ2luIjp7IiRyZWYiOiI1NCJ9LCJDb25uZWN0b3JTdHlsZSI6eyIkaWQiOiIxNTgiLCJMaW5lQ29sb3IiOnsiJGlkIjoiMTU5IiwiJHR5cGUiOiJOTFJFLkNvbW1vbi5Eb20uU29saWRDb2xvckJydXNoLCBOTFJFLkNvbW1vbiIsIkNvbG9yIjp7IiRpZCI6IjE2MCIsIkEiOjEyNywiUiI6MjU0LCJHIjoxODYsIkIiOjEwfX0sIkxpbmVXZWlnaHQiOjEuMCwiTGluZVR5cGUiOjAsIlBhcmVudFN0eWxlIjp7IiRyZWYiOiI1NSJ9fSwiSXNCZWxvd1RpbWViYW5kIjpmYWxzZSwiSGlkZURhdGUiOmZhbHNlLCJTaGFwZVNpemUiOjEsIlNwYWNpbmciOjEuMCwiUGFkZGluZyI6eyIkcmVmIjoiNTgifSwiU2hhcGVTdHlsZSI6eyIkaWQiOiIxNjEiLCJNYXJnaW4iOnsiJHJlZiI6IjYwIn0sIlBhZGRpbmciOnsiJHJlZiI6IjYxIn0sIkJhY2tncm91bmQiOnsiJGlkIjoiMTYyIiwiQ29sb3IiOnsiJGlkIjoiMTYzIiwiQSI6MjU1LCJSIjoyNTQsIkciOjE4NiwiQiI6MTB9fSwiSXNWaXNpYmxlIjp0cnVlLCJXaWR0aCI6MTguMCwiSGVpZ2h0IjoyMC4wLCJCb3JkZXJTdHlsZSI6eyIkaWQiOiIxNjQiLCJMaW5lQ29sb3IiOnsiJHJlZiI6IjYzIn0sIkxpbmVXZWlnaHQiOjAuMCwiTGluZVR5cGUiOjAsIlBhcmVudFN0eWxlIjp7IiRyZWYiOiI2MiJ9fSwiUGFyZW50U3R5bGUiOnsiJHJlZiI6IjU5In19LCJUaXRsZVN0eWxlIjp7IiRpZCI6IjE2NSIsIkZvbnRTZXR0aW5ncyI6eyIkaWQiOiIxNjY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2NyIsIkxpbmVDb2xvciI6bnVsbCwiTGluZVdlaWdodCI6MC4wLCJMaW5lVHlwZSI6MCwiUGFyZW50U3R5bGUiOm51bGx9LCJQYXJlbnRTdHlsZSI6eyIkcmVmIjoiNjUifX0sIkRhdGVTdHlsZSI6eyIkaWQiOiIxNjgiLCJGb250U2V0dGluZ3MiOnsiJGlkIjoiMTY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cwIiwiTGluZUNvbG9yIjpudWxsLCJMaW5lV2VpZ2h0IjowLjAsIkxpbmVUeXBlIjowLCJQYXJlbnRTdHlsZSI6bnVsbH0sIlBhcmVudFN0eWxlIjp7IiRyZWYiOiI3MiJ9fSwiRGF0ZUZvcm1hdCI6eyIkaWQiOiIxNzEiLCJGb3JtYXRTdHJpbmciOiJkZC9NTS95eXl5IiwiU2VwYXJhdG9yIjoiLyIsIlVzZUludGVybmF0aW9uYWxEYXRlRm9ybWF0Ijp0cnVlLCJEYXRlSXNWaXNpYmxlIjp0cnVlLCJUaW1lSXNWaXNpYmxlIjpmYWxzZSwiSG91ckRpZ2l0cyI6MSwiQW1QbURlc2lnbmF0b3IiOjIsIlRyaW0wME1pbnV0ZXMiOmZhbHNlLCJMYXN0S25vd25WaXNpYmlsaXR5U3RhdGUiOm51bGx9LCJJc1Zpc2libGUiOnRydWUsIlBhcmVudFN0eWxlIjp7IiRyZWYiOiI1MyJ9fSwiUG9zaXRpb24iOnsiUmF0aW8iOjAuMCwiSXNDdXN0b20iOmZhbHNlfSwiRGF0ZUZvcm1hdCI6eyIkcmVmIjoiMTcxIn0sIklkIjoiYzlkMDIyMDYtMTc2Yi00MmFhLThmNDctYTgzM2ZhM2U3YWJkIiwiSW1wb3J0SWQiOm51bGwsIlRpdGxlIjoiQW7DoWxpc2UgZGUgUmVxdWlzaXRvcyIsIk5vdGUiOm51bGwsIkh5cGVybGluayI6bnVsbCwiSXNDaGFuZ2VkIjpmYWxzZSwiSXNOZXciOmZhbHNlfSx7IiRpZCI6IjE3MiIsIkRhdGUiOiIyMDE3LTA0LTA0VDIzOjU5OjAwWiIsIlN0eWxlIjp7IiRpZCI6IjE3MyIsIlNoYXBlIjoyLCJDb25uZWN0b3JNYXJnaW4iOnsiJHJlZiI6IjU0In0sIkNvbm5lY3RvclN0eWxlIjp7IiRpZCI6IjE3NCIsIkxpbmVDb2xvciI6eyIkaWQiOiIxNzUiLCIkdHlwZSI6Ik5MUkUuQ29tbW9uLkRvbS5Tb2xpZENvbG9yQnJ1c2gsIE5MUkUuQ29tbW9uIiwiQ29sb3IiOnsiJGlkIjoiMTc2IiwiQSI6MTI3LCJSIjoyNTQsIkciOjE4NiwiQiI6MTB9fSwiTGluZVdlaWdodCI6MS4wLCJMaW5lVHlwZSI6MCwiUGFyZW50U3R5bGUiOnsiJHJlZiI6IjU1In19LCJJc0JlbG93VGltZWJhbmQiOmZhbHNlLCJIaWRlRGF0ZSI6ZmFsc2UsIlNoYXBlU2l6ZSI6MSwiU3BhY2luZyI6MS4wLCJQYWRkaW5nIjp7IiRyZWYiOiI1OCJ9LCJTaGFwZVN0eWxlIjp7IiRpZCI6IjE3NyIsIk1hcmdpbiI6eyIkcmVmIjoiNjAifSwiUGFkZGluZyI6eyIkcmVmIjoiNjEifSwiQmFja2dyb3VuZCI6eyIkaWQiOiIxNzgiLCJDb2xvciI6eyIkaWQiOiIxNzkiLCJBIjoyNTUsIlIiOjI1NCwiRyI6MTg2LCJCIjoxMH19LCJJc1Zpc2libGUiOnRydWUsIldpZHRoIjoxOC4wLCJIZWlnaHQiOjIwLjAsIkJvcmRlclN0eWxlIjp7IiRpZCI6IjE4MCIsIkxpbmVDb2xvciI6eyIkcmVmIjoiNjMifSwiTGluZVdlaWdodCI6MC4wLCJMaW5lVHlwZSI6MCwiUGFyZW50U3R5bGUiOnsiJHJlZiI6IjYyIn19LCJQYXJlbnRTdHlsZSI6eyIkcmVmIjoiNTkifX0sIlRpdGxlU3R5bGUiOnsiJGlkIjoiMTgxIiwiRm9udFNldHRpbmdzIjp7IiRpZCI6IjE4Mi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gzIiwiTGluZUNvbG9yIjpudWxsLCJMaW5lV2VpZ2h0IjowLjAsIkxpbmVUeXBlIjowLCJQYXJlbnRTdHlsZSI6bnVsbH0sIlBhcmVudFN0eWxlIjp7IiRyZWYiOiI2NSJ9fSwiRGF0ZVN0eWxlIjp7IiRpZCI6IjE4NCIsIkZvbnRTZXR0aW5ncyI6eyIkaWQiOiIxODU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ODYiLCJMaW5lQ29sb3IiOm51bGwsIkxpbmVXZWlnaHQiOjAuMCwiTGluZVR5cGUiOjAsIlBhcmVudFN0eWxlIjpudWxsfSwiUGFyZW50U3R5bGUiOnsiJHJlZiI6IjcyIn19LCJEYXRlRm9ybWF0Ijp7IiRpZCI6IjE4NyIsIkZvcm1hdFN0cmluZyI6ImRkL01NL3l5eXkiLCJTZXBhcmF0b3IiOiIvIiwiVXNlSW50ZXJuYXRpb25hbERhdGVGb3JtYXQiOnRydWUsIkRhdGVJc1Zpc2libGUiOnRydWUsIlRpbWVJc1Zpc2libGUiOmZhbHNlLCJIb3VyRGlnaXRzIjoxLCJBbVBtRGVzaWduYXRvciI6MiwiVHJpbTAwTWludXRlcyI6ZmFsc2UsIkxhc3RLbm93blZpc2liaWxpdHlTdGF0ZSI6bnVsbH0sIklzVmlzaWJsZSI6dHJ1ZSwiUGFyZW50U3R5bGUiOnsiJHJlZiI6IjUzIn19LCJQb3NpdGlvbiI6eyJSYXRpbyI6MC4wLCJJc0N1c3RvbSI6ZmFsc2V9LCJEYXRlRm9ybWF0Ijp7IiRyZWYiOiIxODcifSwiSWQiOiJiYTNkMTg2Ni1lNjE0LTQzZDItODI0OS01NGRlZTEzMjAyZmMiLCJJbXBvcnRJZCI6bnVsbCwiVGl0bGUiOiJQcm9qZXRvIENvbmNlcHR1YWwgZSBMw7NnaWNvIiwiTm90ZSI6bnVsbCwiSHlwZXJsaW5rIjpudWxsLCJJc0NoYW5nZWQiOmZhbHNlLCJJc05ldyI6ZmFsc2V9LHsiJGlkIjoiMTg4IiwiRGF0ZSI6IjIwMTctMDUtMjVUMjM6NTk6MDBaIiwiU3R5bGUiOnsiJGlkIjoiMTg5IiwiU2hhcGUiOjIsIkNvbm5lY3Rvck1hcmdpbiI6eyIkcmVmIjoiNTQifSwiQ29ubmVjdG9yU3R5bGUiOnsiJGlkIjoiMTkwIiwiTGluZUNvbG9yIjp7IiRpZCI6IjE5MSIsIiR0eXBlIjoiTkxSRS5Db21tb24uRG9tLlNvbGlkQ29sb3JCcnVzaCwgTkxSRS5Db21tb24iLCJDb2xvciI6eyIkaWQiOiIxOTIiLCJBIjoxMjcsIlIiOjI2LCJHIjoxNzAsIkIiOjY2fX0sIkxpbmVXZWlnaHQiOjEuMCwiTGluZVR5cGUiOjAsIlBhcmVudFN0eWxlIjp7IiRyZWYiOiI1NSJ9fSwiSXNCZWxvd1RpbWViYW5kIjpmYWxzZSwiSGlkZURhdGUiOmZhbHNlLCJTaGFwZVNpemUiOjEsIlNwYWNpbmciOjEuMCwiUGFkZGluZyI6eyIkcmVmIjoiNTgifSwiU2hhcGVTdHlsZSI6eyIkaWQiOiIxOTMiLCJNYXJnaW4iOnsiJHJlZiI6IjYwIn0sIlBhZGRpbmciOnsiJHJlZiI6IjYxIn0sIkJhY2tncm91bmQiOnsiJGlkIjoiMTk0IiwiQ29sb3IiOnsiJGlkIjoiMTk1IiwiQSI6MjU1LCJSIjoyNiwiRyI6MTcwLCJCIjo2Nn19LCJJc1Zpc2libGUiOnRydWUsIldpZHRoIjoxOC4wLCJIZWlnaHQiOjIwLjAsIkJvcmRlclN0eWxlIjp7IiRpZCI6IjE5NiIsIkxpbmVDb2xvciI6eyIkcmVmIjoiNjMifSwiTGluZVdlaWdodCI6MC4wLCJMaW5lVHlwZSI6MCwiUGFyZW50U3R5bGUiOnsiJHJlZiI6IjYyIn19LCJQYXJlbnRTdHlsZSI6eyIkcmVmIjoiNTkifX0sIlRpdGxlU3R5bGUiOnsiJGlkIjoiMTk3IiwiRm9udFNldHRpbmdzIjp7IiRpZCI6IjE5OC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k5IiwiTGluZUNvbG9yIjpudWxsLCJMaW5lV2VpZ2h0IjowLjAsIkxpbmVUeXBlIjowLCJQYXJlbnRTdHlsZSI6bnVsbH0sIlBhcmVudFN0eWxlIjp7IiRyZWYiOiI2NSJ9fSwiRGF0ZVN0eWxlIjp7IiRpZCI6IjIwMCIsIkZvbnRTZXR0aW5ncyI6eyIkaWQiOiIyMDE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MDIiLCJMaW5lQ29sb3IiOm51bGwsIkxpbmVXZWlnaHQiOjAuMCwiTGluZVR5cGUiOjAsIlBhcmVudFN0eWxlIjpudWxsfSwiUGFyZW50U3R5bGUiOnsiJHJlZiI6IjcyIn19LCJEYXRlRm9ybWF0Ijp7IiRpZCI6IjIwMyIsIkZvcm1hdFN0cmluZyI6ImRkL01NL3l5eXkiLCJTZXBhcmF0b3IiOiIvIiwiVXNlSW50ZXJuYXRpb25hbERhdGVGb3JtYXQiOnRydWUsIkRhdGVJc1Zpc2libGUiOnRydWUsIlRpbWVJc1Zpc2libGUiOmZhbHNlLCJIb3VyRGlnaXRzIjoxLCJBbVBtRGVzaWduYXRvciI6MiwiVHJpbTAwTWludXRlcyI6ZmFsc2UsIkxhc3RLbm93blZpc2liaWxpdHlTdGF0ZSI6bnVsbH0sIklzVmlzaWJsZSI6dHJ1ZSwiUGFyZW50U3R5bGUiOnsiJHJlZiI6IjUzIn19LCJQb3NpdGlvbiI6eyJSYXRpbyI6MC4wLCJJc0N1c3RvbSI6ZmFsc2V9LCJEYXRlRm9ybWF0Ijp7IiRyZWYiOiIyMDMifSwiSWQiOiI0NTBjN2RiOC0zODdiLTQ1MGYtOTgwZC04ZWY0MzM1ZmRmMzEiLCJJbXBvcnRJZCI6bnVsbCwiVGl0bGUiOiJQcm9qZWN0byBGw61zaWNvIiwiTm90ZSI6bnVsbCwiSHlwZXJsaW5rIjpudWxsLCJJc0NoYW5nZWQiOmZhbHNlLCJJc05ldyI6ZmFsc2V9LHsiJGlkIjoiMjA0IiwiRGF0ZSI6IjIwMTctMDUtMzBUMjM6NTk6MDBaIiwiU3R5bGUiOnsiJGlkIjoiMjA1IiwiU2hhcGUiOjIsIkNvbm5lY3Rvck1hcmdpbiI6eyIkcmVmIjoiNTQifSwiQ29ubmVjdG9yU3R5bGUiOnsiJGlkIjoiMjA2IiwiTGluZUNvbG9yIjp7IiRpZCI6IjIwNyIsIiR0eXBlIjoiTkxSRS5Db21tb24uRG9tLlNvbGlkQ29sb3JCcnVzaCwgTkxSRS5Db21tb24iLCJDb2xvciI6eyIkaWQiOiIyMDgiLCJBIjoxMjcsIlIiOjIsIkciOjE3OCwiQiI6MjM4fX0sIkxpbmVXZWlnaHQiOjEuMCwiTGluZVR5cGUiOjAsIlBhcmVudFN0eWxlIjp7IiRyZWYiOiI1NSJ9fSwiSXNCZWxvd1RpbWViYW5kIjpmYWxzZSwiSGlkZURhdGUiOmZhbHNlLCJTaGFwZVNpemUiOjEsIlNwYWNpbmciOjEuMCwiUGFkZGluZyI6eyIkcmVmIjoiNTgifSwiU2hhcGVTdHlsZSI6eyIkaWQiOiIyMDkiLCJNYXJnaW4iOnsiJHJlZiI6IjYwIn0sIlBhZGRpbmciOnsiJHJlZiI6IjYxIn0sIkJhY2tncm91bmQiOnsiJGlkIjoiMjEwIiwiQ29sb3IiOnsiJGlkIjoiMjExIiwiQSI6MjU1LCJSIjoyLCJHIjoxNzgsIkIiOjIzOH19LCJJc1Zpc2libGUiOnRydWUsIldpZHRoIjoxOC4wLCJIZWlnaHQiOjIwLjAsIkJvcmRlclN0eWxlIjp7IiRpZCI6IjIxMiIsIkxpbmVDb2xvciI6eyIkcmVmIjoiNjMifSwiTGluZVdlaWdodCI6MC4wLCJMaW5lVHlwZSI6MCwiUGFyZW50U3R5bGUiOnsiJHJlZiI6IjYyIn19LCJQYXJlbnRTdHlsZSI6eyIkcmVmIjoiNTkifX0sIlRpdGxlU3R5bGUiOnsiJGlkIjoiMjEzIiwiRm9udFNldHRpbmdzIjp7IiRpZCI6IjIxNC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jE1IiwiTGluZUNvbG9yIjpudWxsLCJMaW5lV2VpZ2h0IjowLjAsIkxpbmVUeXBlIjowLCJQYXJlbnRTdHlsZSI6bnVsbH0sIlBhcmVudFN0eWxlIjp7IiRyZWYiOiI2NSJ9fSwiRGF0ZVN0eWxlIjp7IiRpZCI6IjIxNiIsIkZvbnRTZXR0aW5ncyI6eyIkaWQiOiIyMTc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MTgiLCJMaW5lQ29sb3IiOm51bGwsIkxpbmVXZWlnaHQiOjAuMCwiTGluZVR5cGUiOjAsIlBhcmVudFN0eWxlIjpudWxsfSwiUGFyZW50U3R5bGUiOnsiJHJlZiI6IjcyIn19LCJEYXRlRm9ybWF0Ijp7IiRpZCI6IjIxOSIsIkZvcm1hdFN0cmluZyI6ImRkL01NL3l5eXkiLCJTZXBhcmF0b3IiOiIvIiwiVXNlSW50ZXJuYXRpb25hbERhdGVGb3JtYXQiOnRydWUsIkRhdGVJc1Zpc2libGUiOnRydWUsIlRpbWVJc1Zpc2libGUiOmZhbHNlLCJIb3VyRGlnaXRzIjoxLCJBbVBtRGVzaWduYXRvciI6MiwiVHJpbTAwTWludXRlcyI6ZmFsc2UsIkxhc3RLbm93blZpc2liaWxpdHlTdGF0ZSI6bnVsbH0sIklzVmlzaWJsZSI6dHJ1ZSwiUGFyZW50U3R5bGUiOnsiJHJlZiI6IjUzIn19LCJQb3NpdGlvbiI6eyJSYXRpbyI6MC4wLCJJc0N1c3RvbSI6ZmFsc2V9LCJEYXRlRm9ybWF0Ijp7IiRyZWYiOiIyMTkifSwiSWQiOiIxZWZlM2YzYi00YzY1LTRlMzAtOWU4NS1kNzhjYmZjZmU4ODQiLCJJbXBvcnRJZCI6bnVsbCwiVGl0bGUiOiJSZXVuacOjbyBBcHJlc2VudGHDp8OjbyIsIk5vdGUiOm51bGwsIkh5cGVybGluayI6bnVsbCwiSXNDaGFuZ2VkIjpmYWxzZSwiSXNOZXciOmZhbHNlfSx7IiRpZCI6IjIyMCIsIkRhdGUiOiIyMDE3LTA2LTA0VDIzOjU5OjAwWiIsIlN0eWxlIjp7IiRpZCI6IjIyMSIsIlNoYXBlIjoyLCJDb25uZWN0b3JNYXJnaW4iOnsiJHJlZiI6IjU0In0sIkNvbm5lY3RvclN0eWxlIjp7IiRpZCI6IjIyMiIsIkxpbmVDb2xvciI6eyIkaWQiOiIyMjMiLCIkdHlwZSI6Ik5MUkUuQ29tbW9uLkRvbS5Tb2xpZENvbG9yQnJ1c2gsIE5MUkUuQ29tbW9uIiwiQ29sb3IiOnsiJGlkIjoiMjI0IiwiQSI6MTI3LCJSIjoyLCJHIjoxNzgsIkIiOjIzOH19LCJMaW5lV2VpZ2h0IjoxLjAsIkxpbmVUeXBlIjowLCJQYXJlbnRTdHlsZSI6eyIkcmVmIjoiNTUifX0sIklzQmVsb3dUaW1lYmFuZCI6dHJ1ZSwiSGlkZURhdGUiOmZhbHNlLCJTaGFwZVNpemUiOjEsIlNwYWNpbmciOjEuMCwiUGFkZGluZyI6eyIkcmVmIjoiNTgifSwiU2hhcGVTdHlsZSI6eyIkaWQiOiIyMjUiLCJNYXJnaW4iOnsiJHJlZiI6IjYwIn0sIlBhZGRpbmciOnsiJHJlZiI6IjYxIn0sIkJhY2tncm91bmQiOnsiJGlkIjoiMjI2IiwiQ29sb3IiOnsiJGlkIjoiMjI3IiwiQSI6MjU1LCJSIjoyLCJHIjoxNzgsIkIiOjIzOH19LCJJc1Zpc2libGUiOnRydWUsIldpZHRoIjoxOC4wLCJIZWlnaHQiOjIwLjAsIkJvcmRlclN0eWxlIjp7IiRpZCI6IjIyOCIsIkxpbmVDb2xvciI6eyIkcmVmIjoiNjMifSwiTGluZVdlaWdodCI6MC4wLCJMaW5lVHlwZSI6MCwiUGFyZW50U3R5bGUiOnsiJHJlZiI6IjYyIn19LCJQYXJlbnRTdHlsZSI6eyIkcmVmIjoiNTkifX0sIlRpdGxlU3R5bGUiOnsiJGlkIjoiMjI5IiwiRm9udFNldHRpbmdzIjp7IiRpZCI6IjIzMC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jMxIiwiTGluZUNvbG9yIjpudWxsLCJMaW5lV2VpZ2h0IjowLjAsIkxpbmVUeXBlIjowLCJQYXJlbnRTdHlsZSI6bnVsbH0sIlBhcmVudFN0eWxlIjp7IiRyZWYiOiI2NSJ9fSwiRGF0ZVN0eWxlIjp7IiRpZCI6IjIzMiIsIkZvbnRTZXR0aW5ncyI6eyIkaWQiOiIyMzM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MzQiLCJMaW5lQ29sb3IiOm51bGwsIkxpbmVXZWlnaHQiOjAuMCwiTGluZVR5cGUiOjAsIlBhcmVudFN0eWxlIjpudWxsfSwiUGFyZW50U3R5bGUiOnsiJHJlZiI6IjcyIn19LCJEYXRlRm9ybWF0Ijp7IiRpZCI6IjIzNSIsIkZvcm1hdFN0cmluZyI6ImRkL01NL3l5eXkiLCJTZXBhcmF0b3IiOiIvIiwiVXNlSW50ZXJuYXRpb25hbERhdGVGb3JtYXQiOnRydWUsIkRhdGVJc1Zpc2libGUiOnRydWUsIlRpbWVJc1Zpc2libGUiOmZhbHNlLCJIb3VyRGlnaXRzIjoxLCJBbVBtRGVzaWduYXRvciI6MiwiVHJpbTAwTWludXRlcyI6ZmFsc2UsIkxhc3RLbm93blZpc2liaWxpdHlTdGF0ZSI6bnVsbH0sIklzVmlzaWJsZSI6dHJ1ZSwiUGFyZW50U3R5bGUiOnsiJHJlZiI6IjUzIn19LCJQb3NpdGlvbiI6eyJSYXRpbyI6MC4wLCJJc0N1c3RvbSI6ZmFsc2V9LCJEYXRlRm9ybWF0Ijp7IiRyZWYiOiIyMzUifSwiSWQiOiI0NjVjZjQ5YS05MWNjLTQ1NmItOWQ3NS1mNzZmZGU1MTQ2ODQiLCJJbXBvcnRJZCI6bnVsbCwiVGl0bGUiOiJDb2xvY2HDp8OjbyBCRCBvbmxpbmUiLCJOb3RlIjpudWxsLCJIeXBlcmxpbmsiOm51bGwsIklzQ2hhbmdlZCI6ZmFsc2UsIklzTmV3IjpmYWxzZX0seyIkaWQiOiIyMzYiLCJEYXRlIjoiMjAxNy0wNi0xOFQyMzo1OTowMFoiLCJTdHlsZSI6eyIkaWQiOiIyMzciLCJTaGFwZSI6MiwiQ29ubmVjdG9yTWFyZ2luIjp7IiRyZWYiOiI1NCJ9LCJDb25uZWN0b3JTdHlsZSI6eyIkaWQiOiIyMzgiLCJMaW5lQ29sb3IiOnsiJGlkIjoiMjM5IiwiJHR5cGUiOiJOTFJFLkNvbW1vbi5Eb20uU29saWRDb2xvckJydXNoLCBOTFJFLkNvbW1vbiIsIkNvbG9yIjp7IiRpZCI6IjI0MCIsIkEiOjEyNywiUiI6MiwiRyI6MTc4LCJCIjoyMzh9fSwiTGluZVdlaWdodCI6MS4wLCJMaW5lVHlwZSI6MCwiUGFyZW50U3R5bGUiOnsiJHJlZiI6IjU1In19LCJJc0JlbG93VGltZWJhbmQiOnRydWUsIkhpZGVEYXRlIjpmYWxzZSwiU2hhcGVTaXplIjoxLCJTcGFjaW5nIjoxLjAsIlBhZGRpbmciOnsiJHJlZiI6IjU4In0sIlNoYXBlU3R5bGUiOnsiJGlkIjoiMjQxIiwiTWFyZ2luIjp7IiRyZWYiOiI2MCJ9LCJQYWRkaW5nIjp7IiRyZWYiOiI2MSJ9LCJCYWNrZ3JvdW5kIjp7IiRpZCI6IjI0MiIsIkNvbG9yIjp7IiRpZCI6IjI0MyIsIkEiOjI1NSwiUiI6MiwiRyI6MTc4LCJCIjoyMzh9fSwiSXNWaXNpYmxlIjp0cnVlLCJXaWR0aCI6MTguMCwiSGVpZ2h0IjoyMC4wLCJCb3JkZXJTdHlsZSI6eyIkaWQiOiIyNDQiLCJMaW5lQ29sb3IiOnsiJHJlZiI6IjYzIn0sIkxpbmVXZWlnaHQiOjAuMCwiTGluZVR5cGUiOjAsIlBhcmVudFN0eWxlIjp7IiRyZWYiOiI2MiJ9fSwiUGFyZW50U3R5bGUiOnsiJHJlZiI6IjU5In19LCJUaXRsZVN0eWxlIjp7IiRpZCI6IjI0NSIsIkZvbnRTZXR0aW5ncyI6eyIkaWQiOiIyNDY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I0NyIsIkxpbmVDb2xvciI6bnVsbCwiTGluZVdlaWdodCI6MC4wLCJMaW5lVHlwZSI6MCwiUGFyZW50U3R5bGUiOm51bGx9LCJQYXJlbnRTdHlsZSI6eyIkcmVmIjoiNjUifX0sIkRhdGVTdHlsZSI6eyIkaWQiOiIyNDgiLCJGb250U2V0dGluZ3MiOnsiJGlkIjoiMjQ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UwIiwiTGluZUNvbG9yIjpudWxsLCJMaW5lV2VpZ2h0IjowLjAsIkxpbmVUeXBlIjowLCJQYXJlbnRTdHlsZSI6bnVsbH0sIlBhcmVudFN0eWxlIjp7IiRyZWYiOiI3MiJ9fSwiRGF0ZUZvcm1hdCI6eyIkaWQiOiIyNTEiLCJGb3JtYXRTdHJpbmciOiJkZC9NTS95eXl5IiwiU2VwYXJhdG9yIjoiLyIsIlVzZUludGVybmF0aW9uYWxEYXRlRm9ybWF0Ijp0cnVlLCJEYXRlSXNWaXNpYmxlIjp0cnVlLCJUaW1lSXNWaXNpYmxlIjpmYWxzZSwiSG91ckRpZ2l0cyI6MSwiQW1QbURlc2lnbmF0b3IiOjIsIlRyaW0wME1pbnV0ZXMiOmZhbHNlLCJMYXN0S25vd25WaXNpYmlsaXR5U3RhdGUiOm51bGx9LCJJc1Zpc2libGUiOnRydWUsIlBhcmVudFN0eWxlIjp7IiRyZWYiOiI1MyJ9fSwiUG9zaXRpb24iOnsiUmF0aW8iOjAuMCwiSXNDdXN0b20iOmZhbHNlfSwiRGF0ZUZvcm1hdCI6eyIkcmVmIjoiMjUxIn0sIklkIjoiMTUxMDZmYjQtMzM0MS00Y2U5LWEwNTQtZTcyN2NmMWNhZTMxIiwiSW1wb3J0SWQiOm51bGwsIlRpdGxlIjoiQ29ycmVjw6fDtWVzIGUgRGVzZW52b2x2aW1lbnRvcyBhZGljaW9uYWlzIiwiTm90ZSI6bnVsbCwiSHlwZXJsaW5rIjpudWxsLCJJc0NoYW5nZWQiOmZhbHNlLCJJc05ldyI6ZmFsc2V9LHsiJGlkIjoiMjUyIiwiRGF0ZSI6IjIwMTctMDctMDlUMjM6NTk6MDBaIiwiU3R5bGUiOnsiJGlkIjoiMjUzIiwiU2hhcGUiOjIsIkNvbm5lY3Rvck1hcmdpbiI6eyIkcmVmIjoiNTQifSwiQ29ubmVjdG9yU3R5bGUiOnsiJGlkIjoiMjU0IiwiTGluZUNvbG9yIjp7IiRpZCI6IjI1NSIsIiR0eXBlIjoiTkxSRS5Db21tb24uRG9tLlNvbGlkQ29sb3JCcnVzaCwgTkxSRS5Db21tb24iLCJDb2xvciI6eyIkaWQiOiIyNTYiLCJBIjoxMjcsIlIiOjIsIkciOjE3OCwiQiI6MjM4fX0sIkxpbmVXZWlnaHQiOjEuMCwiTGluZVR5cGUiOjAsIlBhcmVudFN0eWxlIjp7IiRyZWYiOiI1NSJ9fSwiSXNCZWxvd1RpbWViYW5kIjp0cnVlLCJIaWRlRGF0ZSI6ZmFsc2UsIlNoYXBlU2l6ZSI6MSwiU3BhY2luZyI6MS4wLCJQYWRkaW5nIjp7IiRyZWYiOiI1OCJ9LCJTaGFwZVN0eWxlIjp7IiRpZCI6IjI1NyIsIk1hcmdpbiI6eyIkcmVmIjoiNjAifSwiUGFkZGluZyI6eyIkcmVmIjoiNjEifSwiQmFja2dyb3VuZCI6eyIkaWQiOiIyNTgiLCJDb2xvciI6eyIkaWQiOiIyNTkiLCJBIjoyNTUsIlIiOjIsIkciOjE3OCwiQiI6MjM4fX0sIklzVmlzaWJsZSI6dHJ1ZSwiV2lkdGgiOjE4LjAsIkhlaWdodCI6MjAuMCwiQm9yZGVyU3R5bGUiOnsiJGlkIjoiMjYwIiwiTGluZUNvbG9yIjp7IiRyZWYiOiI2MyJ9LCJMaW5lV2VpZ2h0IjowLjAsIkxpbmVUeXBlIjowLCJQYXJlbnRTdHlsZSI6eyIkcmVmIjoiNjIifX0sIlBhcmVudFN0eWxlIjp7IiRyZWYiOiI1OSJ9fSwiVGl0bGVTdHlsZSI6eyIkaWQiOiIyNjEiLCJGb250U2V0dGluZ3MiOnsiJGlkIjoiMjYy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yNjMiLCJMaW5lQ29sb3IiOm51bGwsIkxpbmVXZWlnaHQiOjAuMCwiTGluZVR5cGUiOjAsIlBhcmVudFN0eWxlIjpudWxsfSwiUGFyZW50U3R5bGUiOnsiJHJlZiI6IjY1In19LCJEYXRlU3R5bGUiOnsiJGlkIjoiMjY0IiwiRm9udFNldHRpbmdzIjp7IiRpZCI6IjI2NS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2NiIsIkxpbmVDb2xvciI6bnVsbCwiTGluZVdlaWdodCI6MC4wLCJMaW5lVHlwZSI6MCwiUGFyZW50U3R5bGUiOm51bGx9LCJQYXJlbnRTdHlsZSI6eyIkcmVmIjoiNzIifX0sIkRhdGVGb3JtYXQiOnsiJGlkIjoiMjY3IiwiRm9ybWF0U3RyaW5nIjoiZGQvTU0veXl5eSIsIlNlcGFyYXRvciI6Ii8iLCJVc2VJbnRlcm5hdGlvbmFsRGF0ZUZvcm1hdCI6dHJ1ZSwiRGF0ZUlzVmlzaWJsZSI6dHJ1ZSwiVGltZUlzVmlzaWJsZSI6ZmFsc2UsIkhvdXJEaWdpdHMiOjEsIkFtUG1EZXNpZ25hdG9yIjoyLCJUcmltMDBNaW51dGVzIjpmYWxzZSwiTGFzdEtub3duVmlzaWJpbGl0eVN0YXRlIjpudWxsfSwiSXNWaXNpYmxlIjp0cnVlLCJQYXJlbnRTdHlsZSI6eyIkcmVmIjoiNTMifX0sIlBvc2l0aW9uIjp7IlJhdGlvIjowLjAsIklzQ3VzdG9tIjpmYWxzZX0sIkRhdGVGb3JtYXQiOnsiJHJlZiI6IjI2NyJ9LCJJZCI6Ijg0OGRlNzllLTFhNzAtNDg4NS1hNjI3LTZmNzU0YWQ3Mjc5ZiIsIkltcG9ydElkIjpudWxsLCJUaXRsZSI6Ik1pZ3Jhw6fDo28gZGUgRGFkb3MiLCJOb3RlIjpudWxsLCJIeXBlcmxpbmsiOm51bGwsIklzQ2hhbmdlZCI6ZmFsc2UsIklzTmV3IjpmYWxzZX0seyIkaWQiOiIyNjgiLCJEYXRlIjoiMjAxNy0wNy0xMFQyMzo1OTowMFoiLCJTdHlsZSI6eyIkaWQiOiIyNjkiLCJTaGFwZSI6MiwiQ29ubmVjdG9yTWFyZ2luIjp7IiRyZWYiOiI1NCJ9LCJDb25uZWN0b3JTdHlsZSI6eyIkaWQiOiIyNzAiLCJMaW5lQ29sb3IiOnsiJGlkIjoiMjcxIiwiJHR5cGUiOiJOTFJFLkNvbW1vbi5Eb20uU29saWRDb2xvckJydXNoLCBOTFJFLkNvbW1vbiIsIkNvbG9yIjp7IiRpZCI6IjI3MiIsIkEiOjEyNywiUiI6MjM0LCJHIjoyMiwiQiI6MzB9fSwiTGluZVdlaWdodCI6MS4wLCJMaW5lVHlwZSI6MCwiUGFyZW50U3R5bGUiOnsiJHJlZiI6IjU1In19LCJJc0JlbG93VGltZWJhbmQiOmZhbHNlLCJIaWRlRGF0ZSI6ZmFsc2UsIlNoYXBlU2l6ZSI6MSwiU3BhY2luZyI6MS4wLCJQYWRkaW5nIjp7IiRyZWYiOiI1OCJ9LCJTaGFwZVN0eWxlIjp7IiRpZCI6IjI3MyIsIk1hcmdpbiI6eyIkcmVmIjoiNjAifSwiUGFkZGluZyI6eyIkcmVmIjoiNjEifSwiQmFja2dyb3VuZCI6eyIkaWQiOiIyNzQiLCJDb2xvciI6eyIkaWQiOiIyNzUiLCJBIjoyNTUsIlIiOjIzNCwiRyI6MjIsIkIiOjMwfX0sIklzVmlzaWJsZSI6dHJ1ZSwiV2lkdGgiOjE4LjAsIkhlaWdodCI6MjAuMCwiQm9yZGVyU3R5bGUiOnsiJGlkIjoiMjc2IiwiTGluZUNvbG9yIjp7IiRyZWYiOiI2MyJ9LCJMaW5lV2VpZ2h0IjowLjAsIkxpbmVUeXBlIjowLCJQYXJlbnRTdHlsZSI6eyIkcmVmIjoiNjIifX0sIlBhcmVudFN0eWxlIjp7IiRyZWYiOiI1OSJ9fSwiVGl0bGVTdHlsZSI6eyIkaWQiOiIyNzciLCJGb250U2V0dGluZ3MiOnsiJGlkIjoiMjc4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yNzkiLCJMaW5lQ29sb3IiOm51bGwsIkxpbmVXZWlnaHQiOjAuMCwiTGluZVR5cGUiOjAsIlBhcmVudFN0eWxlIjpudWxsfSwiUGFyZW50U3R5bGUiOnsiJHJlZiI6IjY1In19LCJEYXRlU3R5bGUiOnsiJGlkIjoiMjgwIiwiRm9udFNldHRpbmdzIjp7IiRpZCI6IjI4MS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4MiIsIkxpbmVDb2xvciI6bnVsbCwiTGluZVdlaWdodCI6MC4wLCJMaW5lVHlwZSI6MCwiUGFyZW50U3R5bGUiOm51bGx9LCJQYXJlbnRTdHlsZSI6eyIkcmVmIjoiNzIifX0sIkRhdGVGb3JtYXQiOnsiJGlkIjoiMjgzIiwiRm9ybWF0U3RyaW5nIjoiZGQvTU0veXl5eSIsIlNlcGFyYXRvciI6Ii8iLCJVc2VJbnRlcm5hdGlvbmFsRGF0ZUZvcm1hdCI6dHJ1ZSwiRGF0ZUlzVmlzaWJsZSI6dHJ1ZSwiVGltZUlzVmlzaWJsZSI6ZmFsc2UsIkhvdXJEaWdpdHMiOjEsIkFtUG1EZXNpZ25hdG9yIjoyLCJUcmltMDBNaW51dGVzIjpmYWxzZSwiTGFzdEtub3duVmlzaWJpbGl0eVN0YXRlIjpudWxsfSwiSXNWaXNpYmxlIjp0cnVlLCJQYXJlbnRTdHlsZSI6eyIkcmVmIjoiNTMifX0sIlBvc2l0aW9uIjp7IlJhdGlvIjowLjAsIklzQ3VzdG9tIjpmYWxzZX0sIkRhdGVGb3JtYXQiOnsiJHJlZiI6IjI4MyJ9LCJJZCI6IjQ1NmE4MGZmLWYzOWMtNDE0OS1hMDBkLTZkOWFiMWU3MWY5ZCIsIkltcG9ydElkIjpudWxsLCJUaXRsZSI6IkFycmFucXVlIGRvIFNpc3RlbWEiLCJOb3RlIjpudWxsLCJIeXBlcmxpbmsiOm51bGwsIklzQ2hhbmdlZCI6ZmFsc2UsIklzTmV3IjpmYWxzZX0seyIkaWQiOiIyODQiLCJEYXRlIjoiMjAxNy0wNy0xNFQyMzo1OTowMFoiLCJTdHlsZSI6eyIkaWQiOiIyODUiLCJTaGFwZSI6MiwiQ29ubmVjdG9yTWFyZ2luIjp7IiRyZWYiOiI1NCJ9LCJDb25uZWN0b3JTdHlsZSI6eyIkaWQiOiIyODYiLCJMaW5lQ29sb3IiOnsiJGlkIjoiMjg3IiwiJHR5cGUiOiJOTFJFLkNvbW1vbi5Eb20uU29saWRDb2xvckJydXNoLCBOTFJFLkNvbW1vbiIsIkNvbG9yIjp7IiRpZCI6IjI4OCIsIkEiOjEyNywiUiI6MTUwLCJHIjoyMTQsIkIiOjY2fX0sIkxpbmVXZWlnaHQiOjEuMCwiTGluZVR5cGUiOjAsIlBhcmVudFN0eWxlIjp7IiRyZWYiOiI1NSJ9fSwiSXNCZWxvd1RpbWViYW5kIjpmYWxzZSwiSGlkZURhdGUiOmZhbHNlLCJTaGFwZVNpemUiOjEsIlNwYWNpbmciOjEuMCwiUGFkZGluZyI6eyIkcmVmIjoiNTgifSwiU2hhcGVTdHlsZSI6eyIkaWQiOiIyODkiLCJNYXJnaW4iOnsiJHJlZiI6IjYwIn0sIlBhZGRpbmciOnsiJHJlZiI6IjYxIn0sIkJhY2tncm91bmQiOnsiJGlkIjoiMjkwIiwiQ29sb3IiOnsiJGlkIjoiMjkxIiwiQSI6MjU1LCJSIjoxNTAsIkciOjIxNCwiQiI6NjZ9fSwiSXNWaXNpYmxlIjp0cnVlLCJXaWR0aCI6MTguMCwiSGVpZ2h0IjoyMC4wLCJCb3JkZXJTdHlsZSI6eyIkaWQiOiIyOTIiLCJMaW5lQ29sb3IiOnsiJHJlZiI6IjYzIn0sIkxpbmVXZWlnaHQiOjAuMCwiTGluZVR5cGUiOjAsIlBhcmVudFN0eWxlIjp7IiRyZWYiOiI2MiJ9fSwiUGFyZW50U3R5bGUiOnsiJHJlZiI6IjU5In19LCJUaXRsZVN0eWxlIjp7IiRpZCI6IjI5MyIsIkZvbnRTZXR0aW5ncyI6eyIkaWQiOiIyOTQ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I5NSIsIkxpbmVDb2xvciI6bnVsbCwiTGluZVdlaWdodCI6MC4wLCJMaW5lVHlwZSI6MCwiUGFyZW50U3R5bGUiOm51bGx9LCJQYXJlbnRTdHlsZSI6eyIkcmVmIjoiNjUifX0sIkRhdGVTdHlsZSI6eyIkaWQiOiIyOTYiLCJGb250U2V0dGluZ3MiOnsiJGlkIjoiMjk3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k4IiwiTGluZUNvbG9yIjpudWxsLCJMaW5lV2VpZ2h0IjowLjAsIkxpbmVUeXBlIjowLCJQYXJlbnRTdHlsZSI6bnVsbH0sIlBhcmVudFN0eWxlIjp7IiRyZWYiOiI3MiJ9fSwiRGF0ZUZvcm1hdCI6eyIkcmVmIjoiNzkifSwiSXNWaXNpYmxlIjp0cnVlLCJQYXJlbnRTdHlsZSI6eyIkcmVmIjoiNTMifX0sIlBvc2l0aW9uIjp7IlJhdGlvIjowLjAsIklzQ3VzdG9tIjpmYWxzZX0sIkRhdGVGb3JtYXQiOnsiJHJlZiI6Ijc5In0sIklkIjoiNDgyODJhNDEtZTcyMi00OTJlLTliMGQtZTVhNTI5MDczNzdjIiwiSW1wb3J0SWQiOm51bGwsIlRpdGxlIjoiQ29uY2x1c8OjbyBQcm9qZWN0byIsIk5vdGUiOm51bGwsIkh5cGVybGluayI6bnVsbCwiSXNDaGFuZ2VkIjpmYWxzZSwiSXNOZXciOmZhbHNlfV0sIlRhc2tzIjpbeyIkaWQiOiIyOTkiLCJHcm91cE5hbWUiOm51bGwsIlN0YXJ0RGF0ZSI6IjIwMTctMDItMjBUMDA6MDA6MDBaIiwiRW5kRGF0ZSI6IjIwMTctMDItMjRUMjM6NTk6MDBaIiwiUGVyY2VudGFnZUNvbXBsZXRlIjpudWxsLCJTdHlsZSI6eyIkaWQiOiIzMDAiLCJTaGFwZSI6MCwiU2hhcGVUaGlja25lc3MiOjEsIkR1cmF0aW9uRm9ybWF0IjowLCJJbmNsdWRlTm9uV29ya2luZ0RheXNJbkR1cmF0aW9uIjpmYWxzZSwiUGVyY2VudGFnZUNvbXBsZXRlU3R5bGUiOnsiJGlkIjoiMzAxIiwiRm9udFNldHRpbmdzIjp7IiRpZCI6IjMwM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wMyIsIkxpbmVDb2xvciI6bnVsbCwiTGluZVdlaWdodCI6MC4wLCJMaW5lVHlwZSI6MCwiUGFyZW50U3R5bGUiOm51bGx9LCJQYXJlbnRTdHlsZSI6eyIkcmVmIjoiODEifX0sIkR1cmF0aW9uU3R5bGUiOnsiJGlkIjoiMzA0IiwiRm9udFNldHRpbmdzIjp7IiRpZCI6IjMwN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wNiIsIkxpbmVDb2xvciI6bnVsbCwiTGluZVdlaWdodCI6MC4wLCJMaW5lVHlwZSI6MCwiUGFyZW50U3R5bGUiOm51bGx9LCJQYXJlbnRTdHlsZSI6eyIkcmVmIjoiODgifX0sIkhvcml6b250YWxDb25uZWN0b3JTdHlsZSI6eyIkaWQiOiIzMDciLCJMaW5lQ29sb3IiOnsiJHJlZiI6Ijk2In0sIkxpbmVXZWlnaHQiOjEuMCwiTGluZVR5cGUiOjAsIlBhcmVudFN0eWxlIjp7IiRyZWYiOiI5NSJ9fSwiVmVydGljYWxDb25uZWN0b3JTdHlsZSI6eyIkaWQiOiIzMDgiLCJMaW5lQ29sb3IiOnsiJHJlZiI6Ijk5In0sIkxpbmVXZWlnaHQiOjAuMCwiTGluZVR5cGUiOjAsIlBhcmVudFN0eWxlIjp7IiRyZWYiOiI5OCJ9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zMDkiLCJNYXJnaW4iOnsiJHJlZiI6IjEwMiJ9LCJQYWRkaW5nIjp7IiRyZWYiOiIxMDMifSwiQmFja2dyb3VuZCI6eyIkaWQiOiIzMTAiLCJDb2xvciI6eyIkaWQiOiIzMTEiLCJBIjoyNTUsIlIiOjE1MCwiRyI6MjE0LCJCIjo2Nn19LCJJc1Zpc2libGUiOnRydWUsIldpZHRoIjowLjAsIkhlaWdodCI6MTYuMCwiQm9yZGVyU3R5bGUiOnsiJGlkIjoiMzEyIiwiTGluZUNvbG9yIjp7IiRyZWYiOiIxMDUifSwiTGluZVdlaWdodCI6MC4wLCJMaW5lVHlwZSI6MCwiUGFyZW50U3R5bGUiOnsiJHJlZiI6IjEwNCJ9fSwiUGFyZW50U3R5bGUiOnsiJHJlZiI6IjEwMSJ9fSwiVGl0bGVTdHlsZSI6eyIkaWQiOiIzMTMiLCJGb250U2V0dGluZ3MiOnsiJGlkIjoiMzE0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xNSIsIkxpbmVDb2xvciI6bnVsbCwiTGluZVdlaWdodCI6MC4wLCJMaW5lVHlwZSI6MCwiUGFyZW50U3R5bGUiOm51bGx9LCJQYXJlbnRTdHlsZSI6eyIkcmVmIjoiMTA3In19LCJEYXRlU3R5bGUiOnsiJGlkIjoiMzE2IiwiRm9udFNldHRpbmdzIjp7IiRpZCI6IjMxNy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E4IiwiTGluZUNvbG9yIjpudWxsLCJMaW5lV2VpZ2h0IjowLjAsIkxpbmVUeXBlIjowLCJQYXJlbnRTdHlsZSI6bnVsbH0sIlBhcmVudFN0eWxlIjp7IiRyZWYiOiIxMTQifX0sIkRhdGVGb3JtYXQiOnsiJHJlZiI6IjEyMSJ9LCJJc1Zpc2libGUiOnRydWUsIlBhcmVudFN0eWxlIjp7IiRyZWYiOiI4MCJ9fSwiSW5kZXgiOjEsIlNtYXJ0RHVyYXRpb25BY3RpdmF0ZWQiOmZhbHNlLCJEYXRlRm9ybWF0Ijp7IiRyZWYiOiIxMjEifSwiSWQiOiJhY2MyNmFkOS05NmQ1LTRhM2QtYjM0OS1jNWQ0MTQ0MDBjNWMiLCJJbXBvcnRJZCI6bnVsbCwiVGl0bGUiOiJSZXVuacO1ZXMiLCJOb3RlIjpudWxsLCJIeXBlcmxpbmsiOm51bGwsIklzQ2hhbmdlZCI6ZmFsc2UsIklzTmV3IjpmYWxzZX0seyIkaWQiOiIzMTkiLCJHcm91cE5hbWUiOm51bGwsIlN0YXJ0RGF0ZSI6IjIwMTctMDItMjZUMDA6MDA6MDBaIiwiRW5kRGF0ZSI6IjIwMTctMDMtMTNUMjM6NTk6MDBaIiwiUGVyY2VudGFnZUNvbXBsZXRlIjpudWxsLCJTdHlsZSI6eyIkaWQiOiIzMjAiLCJTaGFwZSI6MCwiU2hhcGVUaGlja25lc3MiOjEsIkR1cmF0aW9uRm9ybWF0IjowLCJJbmNsdWRlTm9uV29ya2luZ0RheXNJbkR1cmF0aW9uIjpmYWxzZSwiUGVyY2VudGFnZUNvbXBsZXRlU3R5bGUiOnsiJGlkIjoiMzIxIiwiRm9udFNldHRpbmdzIjp7IiRpZCI6IjMyM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yMyIsIkxpbmVDb2xvciI6bnVsbCwiTGluZVdlaWdodCI6MC4wLCJMaW5lVHlwZSI6MCwiUGFyZW50U3R5bGUiOm51bGx9LCJQYXJlbnRTdHlsZSI6eyIkcmVmIjoiODEifX0sIkR1cmF0aW9uU3R5bGUiOnsiJGlkIjoiMzI0IiwiRm9udFNldHRpbmdzIjp7IiRpZCI6IjMyN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yNiIsIkxpbmVDb2xvciI6bnVsbCwiTGluZVdlaWdodCI6MC4wLCJMaW5lVHlwZSI6MCwiUGFyZW50U3R5bGUiOm51bGx9LCJQYXJlbnRTdHlsZSI6eyIkcmVmIjoiODgifX0sIkhvcml6b250YWxDb25uZWN0b3JTdHlsZSI6eyIkaWQiOiIzMjciLCJMaW5lQ29sb3IiOnsiJHJlZiI6Ijk2In0sIkxpbmVXZWlnaHQiOjEuMCwiTGluZVR5cGUiOjAsIlBhcmVudFN0eWxlIjp7IiRyZWYiOiI5NSJ9fSwiVmVydGljYWxDb25uZWN0b3JTdHlsZSI6eyIkaWQiOiIzMjgiLCJMaW5lQ29sb3IiOnsiJHJlZiI6Ijk5In0sIkxpbmVXZWlnaHQiOjAuMCwiTGluZVR5cGUiOjAsIlBhcmVudFN0eWxlIjp7IiRyZWYiOiI5OCJ9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zMjkiLCJNYXJnaW4iOnsiJHJlZiI6IjEwMiJ9LCJQYWRkaW5nIjp7IiRyZWYiOiIxMDMifSwiQmFja2dyb3VuZCI6eyIkaWQiOiIzMzAiLCJDb2xvciI6eyIkaWQiOiIzMzEiLCJBIjoyNTUsIlIiOjE1MCwiRyI6MjE0LCJCIjo2Nn19LCJJc1Zpc2libGUiOnRydWUsIldpZHRoIjowLjAsIkhlaWdodCI6MTYuMCwiQm9yZGVyU3R5bGUiOnsiJGlkIjoiMzMyIiwiTGluZUNvbG9yIjp7IiRyZWYiOiIxMDUifSwiTGluZVdlaWdodCI6MC4wLCJMaW5lVHlwZSI6MCwiUGFyZW50U3R5bGUiOnsiJHJlZiI6IjEwNCJ9fSwiUGFyZW50U3R5bGUiOnsiJHJlZiI6IjEwMSJ9fSwiVGl0bGVTdHlsZSI6eyIkaWQiOiIzMzMiLCJGb250U2V0dGluZ3MiOnsiJGlkIjoiMzM0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zNSIsIkxpbmVDb2xvciI6bnVsbCwiTGluZVdlaWdodCI6MC4wLCJMaW5lVHlwZSI6MCwiUGFyZW50U3R5bGUiOm51bGx9LCJQYXJlbnRTdHlsZSI6eyIkcmVmIjoiMTA3In19LCJEYXRlU3R5bGUiOnsiJGlkIjoiMzM2IiwiRm9udFNldHRpbmdzIjp7IiRpZCI6IjMzNy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M4IiwiTGluZUNvbG9yIjpudWxsLCJMaW5lV2VpZ2h0IjowLjAsIkxpbmVUeXBlIjowLCJQYXJlbnRTdHlsZSI6bnVsbH0sIlBhcmVudFN0eWxlIjp7IiRyZWYiOiIxMTQifX0sIkRhdGVGb3JtYXQiOnsiJHJlZiI6IjEyMSJ9LCJJc1Zpc2libGUiOnRydWUsIlBhcmVudFN0eWxlIjp7IiRyZWYiOiI4MCJ9fSwiSW5kZXgiOjIsIlNtYXJ0RHVyYXRpb25BY3RpdmF0ZWQiOmZhbHNlLCJEYXRlRm9ybWF0Ijp7IiRyZWYiOiIxMjEifSwiSWQiOiJmYjVmMjQwOS04N2ZiLTQ3MGQtOTkxMC1jNTM5NDJlODZhOTMiLCJJbXBvcnRJZCI6bnVsbCwiVGl0bGUiOiJQbGFuZWFtZW50byIsIk5vdGUiOm51bGwsIkh5cGVybGluayI6bnVsbCwiSXNDaGFuZ2VkIjpmYWxzZSwiSXNOZXciOmZhbHNlfSx7IiRpZCI6IjMzOSIsIkdyb3VwTmFtZSI6bnVsbCwiU3RhcnREYXRlIjoiMjAxNy0wMy0xNFQwMDowMDowMFoiLCJFbmREYXRlIjoiMjAxNy0wMy0yMFQyMzo1OTowMFoiLCJQZXJjZW50YWdlQ29tcGxldGUiOm51bGwsIlN0eWxlIjp7IiRpZCI6IjM0MCIsIlNoYXBlIjowLCJTaGFwZVRoaWNrbmVzcyI6MSwiRHVyYXRpb25Gb3JtYXQiOjAsIkluY2x1ZGVOb25Xb3JraW5nRGF5c0luRHVyYXRpb24iOmZhbHNlLCJQZXJjZW50YWdlQ29tcGxldGVTdHlsZSI6eyIkaWQiOiIzNDEiLCJGb250U2V0dGluZ3MiOnsiJGlkIjoiMzQy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QzIiwiTGluZUNvbG9yIjpudWxsLCJMaW5lV2VpZ2h0IjowLjAsIkxpbmVUeXBlIjowLCJQYXJlbnRTdHlsZSI6bnVsbH0sIlBhcmVudFN0eWxlIjp7IiRyZWYiOiI4MSJ9fSwiRHVyYXRpb25TdHlsZSI6eyIkaWQiOiIzNDQiLCJGb250U2V0dGluZ3MiOnsiJGlkIjoiMzQ1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Q2IiwiTGluZUNvbG9yIjpudWxsLCJMaW5lV2VpZ2h0IjowLjAsIkxpbmVUeXBlIjowLCJQYXJlbnRTdHlsZSI6bnVsbH0sIlBhcmVudFN0eWxlIjp7IiRyZWYiOiI4OCJ9fSwiSG9yaXpvbnRhbENvbm5lY3RvclN0eWxlIjp7IiRpZCI6IjM0NyIsIkxpbmVDb2xvciI6eyIkcmVmIjoiOTYifSwiTGluZVdlaWdodCI6MS4wLCJMaW5lVHlwZSI6MCwiUGFyZW50U3R5bGUiOnsiJHJlZiI6Ijk1In19LCJWZXJ0aWNhbENvbm5lY3RvclN0eWxlIjp7IiRpZCI6IjM0OCIsIkxpbmVDb2xvciI6eyIkcmVmIjoiOTkifSwiTGluZVdlaWdodCI6MC4wLCJMaW5lVHlwZSI6MCwiUGFyZW50U3R5bGUiOnsiJHJlZiI6Ijk4In19LCJNYXJnaW4iOm51bGwsIlN0YXJ0RGF0ZVBvc2l0aW9uIjo0LCJFbmREYXRlUG9zaXRpb24iOjQsIkRhdGVJc1Zpc2libGUiOnRydWUsIlRpdGxlUG9zaXRpb24iOjUsIkR1cmF0aW9uUG9zaXRpb24iOjYsIlBlcmNlbnRhZ2VDb21wbGV0ZWRQb3NpdGlvbiI6MiwiU3BhY2luZyI6NSwiSXNCZWxvd1RpbWViYW5kIjp0cnVlLCJQZXJjZW50YWdlQ29tcGxldGVTaGFwZU9wYWNpdHkiOjM1LCJTaGFwZVN0eWxlIjp7IiRpZCI6IjM0OSIsIk1hcmdpbiI6eyIkcmVmIjoiMTAyIn0sIlBhZGRpbmciOnsiJHJlZiI6IjEwMyJ9LCJCYWNrZ3JvdW5kIjp7IiRpZCI6IjM1MCIsIkNvbG9yIjp7IiRpZCI6IjM1MSIsIkEiOjI1NSwiUiI6MTUwLCJHIjoyMTQsIkIiOjY2fX0sIklzVmlzaWJsZSI6dHJ1ZSwiV2lkdGgiOjAuMCwiSGVpZ2h0IjoxNi4wLCJCb3JkZXJTdHlsZSI6eyIkaWQiOiIzNTIiLCJMaW5lQ29sb3IiOnsiJHJlZiI6IjEwNSJ9LCJMaW5lV2VpZ2h0IjowLjAsIkxpbmVUeXBlIjowLCJQYXJlbnRTdHlsZSI6eyIkcmVmIjoiMTA0In19LCJQYXJlbnRTdHlsZSI6eyIkcmVmIjoiMTAxIn19LCJUaXRsZVN0eWxlIjp7IiRpZCI6IjM1MyIsIkZvbnRTZXR0aW5ncyI6eyIkaWQiOiIzNTQ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U1IiwiTGluZUNvbG9yIjpudWxsLCJMaW5lV2VpZ2h0IjowLjAsIkxpbmVUeXBlIjowLCJQYXJlbnRTdHlsZSI6bnVsbH0sIlBhcmVudFN0eWxlIjp7IiRyZWYiOiIxMDcifX0sIkRhdGVTdHlsZSI6eyIkaWQiOiIzNTYiLCJGb250U2V0dGluZ3MiOnsiJGlkIjoiMzU3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NTgiLCJMaW5lQ29sb3IiOm51bGwsIkxpbmVXZWlnaHQiOjAuMCwiTGluZVR5cGUiOjAsIlBhcmVudFN0eWxlIjpudWxsfSwiUGFyZW50U3R5bGUiOnsiJHJlZiI6IjExNCJ9fSwiRGF0ZUZvcm1hdCI6eyIkcmVmIjoiMTIxIn0sIklzVmlzaWJsZSI6dHJ1ZSwiUGFyZW50U3R5bGUiOnsiJHJlZiI6IjgwIn19LCJJbmRleCI6MywiU21hcnREdXJhdGlvbkFjdGl2YXRlZCI6ZmFsc2UsIkRhdGVGb3JtYXQiOnsiJHJlZiI6IjEyMSJ9LCJJZCI6IjJkOTBiYjk2LTk5NmEtNGI2Yi05ZTU4LTA2MmY4MzlmMDU0MiIsIkltcG9ydElkIjpudWxsLCJUaXRsZSI6IkFuw6FsaXNlIFJlcXVlc2l0b3MiLCJOb3RlIjpudWxsLCJIeXBlcmxpbmsiOm51bGwsIklzQ2hhbmdlZCI6ZmFsc2UsIklzTmV3IjpmYWxzZX0seyIkaWQiOiIzNTkiLCJHcm91cE5hbWUiOm51bGwsIlN0YXJ0RGF0ZSI6IjIwMTctMDMtMjFUMDA6MDA6MDBaIiwiRW5kRGF0ZSI6IjIwMTctMDQtMDRUMjM6NTk6MDBaIiwiUGVyY2VudGFnZUNvbXBsZXRlIjpudWxsLCJTdHlsZSI6eyIkaWQiOiIzNjAiLCJTaGFwZSI6MCwiU2hhcGVUaGlja25lc3MiOjEsIkR1cmF0aW9uRm9ybWF0IjowLCJJbmNsdWRlTm9uV29ya2luZ0RheXNJbkR1cmF0aW9uIjpmYWxzZSwiUGVyY2VudGFnZUNvbXBsZXRlU3R5bGUiOnsiJGlkIjoiMzYxIiwiRm9udFNldHRpbmdzIjp7IiRpZCI6IjM2M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2MyIsIkxpbmVDb2xvciI6bnVsbCwiTGluZVdlaWdodCI6MC4wLCJMaW5lVHlwZSI6MCwiUGFyZW50U3R5bGUiOm51bGx9LCJQYXJlbnRTdHlsZSI6eyIkcmVmIjoiODEifX0sIkR1cmF0aW9uU3R5bGUiOnsiJGlkIjoiMzY0IiwiRm9udFNldHRpbmdzIjp7IiRpZCI6IjM2N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2NiIsIkxpbmVDb2xvciI6bnVsbCwiTGluZVdlaWdodCI6MC4wLCJMaW5lVHlwZSI6MCwiUGFyZW50U3R5bGUiOm51bGx9LCJQYXJlbnRTdHlsZSI6eyIkcmVmIjoiODgifX0sIkhvcml6b250YWxDb25uZWN0b3JTdHlsZSI6eyIkaWQiOiIzNjciLCJMaW5lQ29sb3IiOnsiJHJlZiI6Ijk2In0sIkxpbmVXZWlnaHQiOjEuMCwiTGluZVR5cGUiOjAsIlBhcmVudFN0eWxlIjp7IiRyZWYiOiI5NSJ9fSwiVmVydGljYWxDb25uZWN0b3JTdHlsZSI6eyIkaWQiOiIzNjgiLCJMaW5lQ29sb3IiOnsiJHJlZiI6Ijk5In0sIkxpbmVXZWlnaHQiOjAuMCwiTGluZVR5cGUiOjAsIlBhcmVudFN0eWxlIjp7IiRyZWYiOiI5OCJ9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zNjkiLCJNYXJnaW4iOnsiJHJlZiI6IjEwMiJ9LCJQYWRkaW5nIjp7IiRyZWYiOiIxMDMifSwiQmFja2dyb3VuZCI6eyIkaWQiOiIzNzAiLCJDb2xvciI6eyIkaWQiOiIzNzEiLCJBIjoyNTUsIlIiOjE1MCwiRyI6MjE0LCJCIjo2Nn19LCJJc1Zpc2libGUiOnRydWUsIldpZHRoIjowLjAsIkhlaWdodCI6MTYuMCwiQm9yZGVyU3R5bGUiOnsiJGlkIjoiMzcyIiwiTGluZUNvbG9yIjp7IiRyZWYiOiIxMDUifSwiTGluZVdlaWdodCI6MC4wLCJMaW5lVHlwZSI6MCwiUGFyZW50U3R5bGUiOnsiJHJlZiI6IjEwNCJ9fSwiUGFyZW50U3R5bGUiOnsiJHJlZiI6IjEwMSJ9fSwiVGl0bGVTdHlsZSI6eyIkaWQiOiIzNzMiLCJGb250U2V0dGluZ3MiOnsiJGlkIjoiMzc0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3NSIsIkxpbmVDb2xvciI6bnVsbCwiTGluZVdlaWdodCI6MC4wLCJMaW5lVHlwZSI6MCwiUGFyZW50U3R5bGUiOm51bGx9LCJQYXJlbnRTdHlsZSI6eyIkcmVmIjoiMTA3In19LCJEYXRlU3R5bGUiOnsiJGlkIjoiMzc2IiwiRm9udFNldHRpbmdzIjp7IiRpZCI6IjM3Ny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c4IiwiTGluZUNvbG9yIjpudWxsLCJMaW5lV2VpZ2h0IjowLjAsIkxpbmVUeXBlIjowLCJQYXJlbnRTdHlsZSI6bnVsbH0sIlBhcmVudFN0eWxlIjp7IiRyZWYiOiIxMTQifX0sIkRhdGVGb3JtYXQiOnsiJHJlZiI6IjEyMSJ9LCJJc1Zpc2libGUiOnRydWUsIlBhcmVudFN0eWxlIjp7IiRyZWYiOiI4MCJ9fSwiSW5kZXgiOjQsIlNtYXJ0RHVyYXRpb25BY3RpdmF0ZWQiOmZhbHNlLCJEYXRlRm9ybWF0Ijp7IiRyZWYiOiIxMjEifSwiSWQiOiJlNjdiZjZkNy1jMTVmLTQ3MmEtOTA2ZC1kMjk2MWFlMGJhNTkiLCJJbXBvcnRJZCI6bnVsbCwiVGl0bGUiOiJQcm9qZWN0byBDb25jZXB0YWwgZSBMw7NnaWNvIiwiTm90ZSI6bnVsbCwiSHlwZXJsaW5rIjpudWxsLCJJc0NoYW5nZWQiOmZhbHNlLCJJc05ldyI6ZmFsc2V9LHsiJGlkIjoiMzc5IiwiR3JvdXBOYW1lIjpudWxsLCJTdGFydERhdGUiOiIyMDE3LTA0LTA1VDAwOjAwOjAwWiIsIkVuZERhdGUiOiIyMDE3LTA1LTI1VDIzOjU5OjAwWiIsIlBlcmNlbnRhZ2VDb21wbGV0ZSI6bnVsbCwiU3R5bGUiOnsiJGlkIjoiMzgwIiwiU2hhcGUiOjAsIlNoYXBlVGhpY2tuZXNzIjoxLCJEdXJhdGlvbkZvcm1hdCI6MCwiSW5jbHVkZU5vbldvcmtpbmdEYXlzSW5EdXJhdGlvbiI6ZmFsc2UsIlBlcmNlbnRhZ2VDb21wbGV0ZVN0eWxlIjp7IiRpZCI6IjM4MSIsIkZvbnRTZXR0aW5ncyI6eyIkaWQiOiIzODI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ODMiLCJMaW5lQ29sb3IiOm51bGwsIkxpbmVXZWlnaHQiOjAuMCwiTGluZVR5cGUiOjAsIlBhcmVudFN0eWxlIjpudWxsfSwiUGFyZW50U3R5bGUiOnsiJHJlZiI6IjgxIn19LCJEdXJhdGlvblN0eWxlIjp7IiRpZCI6IjM4NCIsIkZvbnRTZXR0aW5ncyI6eyIkaWQiOiIzODU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ODYiLCJMaW5lQ29sb3IiOm51bGwsIkxpbmVXZWlnaHQiOjAuMCwiTGluZVR5cGUiOjAsIlBhcmVudFN0eWxlIjpudWxsfSwiUGFyZW50U3R5bGUiOnsiJHJlZiI6Ijg4In19LCJIb3Jpem9udGFsQ29ubmVjdG9yU3R5bGUiOnsiJGlkIjoiMzg3IiwiTGluZUNvbG9yIjp7IiRyZWYiOiI5NiJ9LCJMaW5lV2VpZ2h0IjoxLjAsIkxpbmVUeXBlIjowLCJQYXJlbnRTdHlsZSI6eyIkcmVmIjoiOTUifX0sIlZlcnRpY2FsQ29ubmVjdG9yU3R5bGUiOnsiJGlkIjoiMzg4IiwiTGluZUNvbG9yIjp7IiRyZWYiOiI5OSJ9LCJMaW5lV2VpZ2h0IjowLjAsIkxpbmVUeXBlIjowLCJQYXJlbnRTdHlsZSI6eyIkcmVmIjoiOTgifX0sIk1hcmdpbiI6bnVsbCwiU3RhcnREYXRlUG9zaXRpb24iOjQsIkVuZERhdGVQb3NpdGlvbiI6NCwiRGF0ZUlzVmlzaWJsZSI6dHJ1ZSwiVGl0bGVQb3NpdGlvbiI6NSwiRHVyYXRpb25Qb3NpdGlvbiI6NiwiUGVyY2VudGFnZUNvbXBsZXRlZFBvc2l0aW9uIjoyLCJTcGFjaW5nIjo1LCJJc0JlbG93VGltZWJhbmQiOnRydWUsIlBlcmNlbnRhZ2VDb21wbGV0ZVNoYXBlT3BhY2l0eSI6MzUsIlNoYXBlU3R5bGUiOnsiJGlkIjoiMzg5IiwiTWFyZ2luIjp7IiRyZWYiOiIxMDIifSwiUGFkZGluZyI6eyIkcmVmIjoiMTAzIn0sIkJhY2tncm91bmQiOnsiJGlkIjoiMzkwIiwiQ29sb3IiOnsiJGlkIjoiMzkxIiwiQSI6MjU1LCJSIjoyNiwiRyI6MTcwLCJCIjo2Nn19LCJJc1Zpc2libGUiOnRydWUsIldpZHRoIjowLjAsIkhlaWdodCI6MTYuMCwiQm9yZGVyU3R5bGUiOnsiJGlkIjoiMzkyIiwiTGluZUNvbG9yIjp7IiRyZWYiOiIxMDUifSwiTGluZVdlaWdodCI6MC4wLCJMaW5lVHlwZSI6MCwiUGFyZW50U3R5bGUiOnsiJHJlZiI6IjEwNCJ9fSwiUGFyZW50U3R5bGUiOnsiJHJlZiI6IjEwMSJ9fSwiVGl0bGVTdHlsZSI6eyIkaWQiOiIzOTMiLCJGb250U2V0dGluZ3MiOnsiJGlkIjoiMzk0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5NSIsIkxpbmVDb2xvciI6bnVsbCwiTGluZVdlaWdodCI6MC4wLCJMaW5lVHlwZSI6MCwiUGFyZW50U3R5bGUiOm51bGx9LCJQYXJlbnRTdHlsZSI6eyIkcmVmIjoiMTA3In19LCJEYXRlU3R5bGUiOnsiJGlkIjoiMzk2IiwiRm9udFNldHRpbmdzIjp7IiRpZCI6IjM5Ny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k4IiwiTGluZUNvbG9yIjpudWxsLCJMaW5lV2VpZ2h0IjowLjAsIkxpbmVUeXBlIjowLCJQYXJlbnRTdHlsZSI6bnVsbH0sIlBhcmVudFN0eWxlIjp7IiRyZWYiOiIxMTQifX0sIkRhdGVGb3JtYXQiOnsiJHJlZiI6IjEyMSJ9LCJJc1Zpc2libGUiOnRydWUsIlBhcmVudFN0eWxlIjp7IiRyZWYiOiI4MCJ9fSwiSW5kZXgiOjUsIlNtYXJ0RHVyYXRpb25BY3RpdmF0ZWQiOmZhbHNlLCJEYXRlRm9ybWF0Ijp7IiRyZWYiOiIxMjEifSwiSWQiOiI4MDNlNjEyOS05MjBhLTQ0MmEtODQ3My0wYjA2ZDQwNzBkZGMiLCJJbXBvcnRJZCI6bnVsbCwiVGl0bGUiOiJEZXNlbnZvbHZpbWVudG8gUHJvamVjdG8gRsOtc2ljbyIsIk5vdGUiOm51bGwsIkh5cGVybGluayI6bnVsbCwiSXNDaGFuZ2VkIjpmYWxzZSwiSXNOZXciOmZhbHNlfSx7IiRpZCI6IjM5OSIsIkdyb3VwTmFtZSI6bnVsbCwiU3RhcnREYXRlIjoiMjAxNy0wNS0zMFQwMDowMDowMFoiLCJFbmREYXRlIjoiMjAxNy0wNS0zMFQyMzo1OTowMFoiLCJQZXJjZW50YWdlQ29tcGxldGUiOm51bGwsIlN0eWxlIjp7IiRpZCI6IjQwMCIsIlNoYXBlIjowLCJTaGFwZVRoaWNrbmVzcyI6MSwiRHVyYXRpb25Gb3JtYXQiOjAsIkluY2x1ZGVOb25Xb3JraW5nRGF5c0luRHVyYXRpb24iOmZhbHNlLCJQZXJjZW50YWdlQ29tcGxldGVTdHlsZSI6eyIkaWQiOiI0MDEiLCJGb250U2V0dGluZ3MiOnsiJGlkIjoiNDAy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DAzIiwiTGluZUNvbG9yIjpudWxsLCJMaW5lV2VpZ2h0IjowLjAsIkxpbmVUeXBlIjowLCJQYXJlbnRTdHlsZSI6bnVsbH0sIlBhcmVudFN0eWxlIjp7IiRyZWYiOiI4MSJ9fSwiRHVyYXRpb25TdHlsZSI6eyIkaWQiOiI0MDQiLCJGb250U2V0dGluZ3MiOnsiJGlkIjoiNDA1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DA2IiwiTGluZUNvbG9yIjpudWxsLCJMaW5lV2VpZ2h0IjowLjAsIkxpbmVUeXBlIjowLCJQYXJlbnRTdHlsZSI6bnVsbH0sIlBhcmVudFN0eWxlIjp7IiRyZWYiOiI4OCJ9fSwiSG9yaXpvbnRhbENvbm5lY3RvclN0eWxlIjp7IiRpZCI6IjQwNyIsIkxpbmVDb2xvciI6eyIkcmVmIjoiOTYifSwiTGluZVdlaWdodCI6MS4wLCJMaW5lVHlwZSI6MCwiUGFyZW50U3R5bGUiOnsiJHJlZiI6Ijk1In19LCJWZXJ0aWNhbENvbm5lY3RvclN0eWxlIjp7IiRpZCI6IjQwOCIsIkxpbmVDb2xvciI6eyIkcmVmIjoiOTkifSwiTGluZVdlaWdodCI6MC4wLCJMaW5lVHlwZSI6MCwiUGFyZW50U3R5bGUiOnsiJHJlZiI6Ijk4In19LCJNYXJnaW4iOm51bGwsIlN0YXJ0RGF0ZVBvc2l0aW9uIjo0LCJFbmREYXRlUG9zaXRpb24iOjQsIkRhdGVJc1Zpc2libGUiOnRydWUsIlRpdGxlUG9zaXRpb24iOjUsIkR1cmF0aW9uUG9zaXRpb24iOjYsIlBlcmNlbnRhZ2VDb21wbGV0ZWRQb3NpdGlvbiI6MiwiU3BhY2luZyI6NSwiSXNCZWxvd1RpbWViYW5kIjp0cnVlLCJQZXJjZW50YWdlQ29tcGxldGVTaGFwZU9wYWNpdHkiOjM1LCJTaGFwZVN0eWxlIjp7IiRpZCI6IjQwOSIsIk1hcmdpbiI6eyIkcmVmIjoiMTAyIn0sIlBhZGRpbmciOnsiJHJlZiI6IjEwMyJ9LCJCYWNrZ3JvdW5kIjp7IiRpZCI6IjQxMCIsIkNvbG9yIjp7IiRpZCI6IjQxMSIsIkEiOjI1NSwiUiI6MjM0LCJHIjoyMiwiQiI6MzB9fSwiSXNWaXNpYmxlIjp0cnVlLCJXaWR0aCI6MC4wLCJIZWlnaHQiOjE2LjAsIkJvcmRlclN0eWxlIjp7IiRpZCI6IjQxMiIsIkxpbmVDb2xvciI6eyIkcmVmIjoiMTA1In0sIkxpbmVXZWlnaHQiOjAuMCwiTGluZVR5cGUiOjAsIlBhcmVudFN0eWxlIjp7IiRyZWYiOiIxMDQifX0sIlBhcmVudFN0eWxlIjp7IiRyZWYiOiIxMDEifX0sIlRpdGxlU3R5bGUiOnsiJGlkIjoiNDEzIiwiRm9udFNldHRpbmdzIjp7IiRpZCI6IjQxNC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0MTUiLCJMaW5lQ29sb3IiOm51bGwsIkxpbmVXZWlnaHQiOjAuMCwiTGluZVR5cGUiOjAsIlBhcmVudFN0eWxlIjpudWxsfSwiUGFyZW50U3R5bGUiOnsiJHJlZiI6IjEwNyJ9fSwiRGF0ZVN0eWxlIjp7IiRpZCI6IjQxNiIsIkZvbnRTZXR0aW5ncyI6eyIkaWQiOiI0MTc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QxOCIsIkxpbmVDb2xvciI6bnVsbCwiTGluZVdlaWdodCI6MC4wLCJMaW5lVHlwZSI6MCwiUGFyZW50U3R5bGUiOm51bGx9LCJQYXJlbnRTdHlsZSI6eyIkcmVmIjoiMTE0In19LCJEYXRlRm9ybWF0Ijp7IiRyZWYiOiIxMjEifSwiSXNWaXNpYmxlIjp0cnVlLCJQYXJlbnRTdHlsZSI6eyIkcmVmIjoiODAifX0sIkluZGV4Ijo2LCJTbWFydER1cmF0aW9uQWN0aXZhdGVkIjpmYWxzZSwiRGF0ZUZvcm1hdCI6eyIkcmVmIjoiMTIxIn0sIklkIjoiMDI5MWRiZjctMzdiYi00YzFiLTkzYmYtYTI3ZmI2Mjg5OTlhIiwiSW1wb3J0SWQiOm51bGwsIlRpdGxlIjoiQXByZXNlbnRhw6fDo28iLCJOb3RlIjpudWxsLCJIeXBlcmxpbmsiOm51bGwsIklzQ2hhbmdlZCI6ZmFsc2UsIklzTmV3IjpmYWxzZX0seyIkaWQiOiI0MTkiLCJHcm91cE5hbWUiOm51bGwsIlN0YXJ0RGF0ZSI6IjIwMTctMDYtMDVUMDA6MDA6MDBaIiwiRW5kRGF0ZSI6IjIwMTctMDctMDdUMjM6NTk6MDBaIiwiUGVyY2VudGFnZUNvbXBsZXRlIjpudWxsLCJTdHlsZSI6eyIkaWQiOiI0MjAiLCJTaGFwZSI6MCwiU2hhcGVUaGlja25lc3MiOjEsIkR1cmF0aW9uRm9ybWF0IjowLCJJbmNsdWRlTm9uV29ya2luZ0RheXNJbkR1cmF0aW9uIjpmYWxzZSwiUGVyY2VudGFnZUNvbXBsZXRlU3R5bGUiOnsiJGlkIjoiNDIxIiwiRm9udFNldHRpbmdzIjp7IiRpZCI6IjQyM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QyMyIsIkxpbmVDb2xvciI6bnVsbCwiTGluZVdlaWdodCI6MC4wLCJMaW5lVHlwZSI6MCwiUGFyZW50U3R5bGUiOm51bGx9LCJQYXJlbnRTdHlsZSI6eyIkcmVmIjoiODEifX0sIkR1cmF0aW9uU3R5bGUiOnsiJGlkIjoiNDI0IiwiRm9udFNldHRpbmdzIjp7IiRpZCI6IjQyN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QyNiIsIkxpbmVDb2xvciI6bnVsbCwiTGluZVdlaWdodCI6MC4wLCJMaW5lVHlwZSI6MCwiUGFyZW50U3R5bGUiOm51bGx9LCJQYXJlbnRTdHlsZSI6eyIkcmVmIjoiODgifX0sIkhvcml6b250YWxDb25uZWN0b3JTdHlsZSI6eyIkaWQiOiI0MjciLCJMaW5lQ29sb3IiOnsiJHJlZiI6Ijk2In0sIkxpbmVXZWlnaHQiOjEuMCwiTGluZVR5cGUiOjAsIlBhcmVudFN0eWxlIjp7IiRyZWYiOiI5NSJ9fSwiVmVydGljYWxDb25uZWN0b3JTdHlsZSI6eyIkaWQiOiI0MjgiLCJMaW5lQ29sb3IiOnsiJHJlZiI6Ijk5In0sIkxpbmVXZWlnaHQiOjAuMCwiTGluZVR5cGUiOjAsIlBhcmVudFN0eWxlIjp7IiRyZWYiOiI5OCJ9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0MjkiLCJNYXJnaW4iOnsiJHJlZiI6IjEwMiJ9LCJQYWRkaW5nIjp7IiRyZWYiOiIxMDMifSwiQmFja2dyb3VuZCI6eyIkaWQiOiI0MzAiLCJDb2xvciI6eyIkaWQiOiI0MzEiLCJBIjoyNTUsIlIiOjkxLCJHIjoxNTUsIkIiOjIxM319LCJJc1Zpc2libGUiOnRydWUsIldpZHRoIjowLjAsIkhlaWdodCI6MTYuMCwiQm9yZGVyU3R5bGUiOnsiJGlkIjoiNDMyIiwiTGluZUNvbG9yIjp7IiRyZWYiOiIxMDUifSwiTGluZVdlaWdodCI6MC4wLCJMaW5lVHlwZSI6MCwiUGFyZW50U3R5bGUiOnsiJHJlZiI6IjEwNCJ9fSwiUGFyZW50U3R5bGUiOnsiJHJlZiI6IjEwMSJ9fSwiVGl0bGVTdHlsZSI6eyIkaWQiOiI0MzMiLCJGb250U2V0dGluZ3MiOnsiJGlkIjoiNDM0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QzNSIsIkxpbmVDb2xvciI6bnVsbCwiTGluZVdlaWdodCI6MC4wLCJMaW5lVHlwZSI6MCwiUGFyZW50U3R5bGUiOm51bGx9LCJQYXJlbnRTdHlsZSI6eyIkcmVmIjoiMTA3In19LCJEYXRlU3R5bGUiOnsiJGlkIjoiNDM2IiwiRm9udFNldHRpbmdzIjp7IiRpZCI6IjQzNy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NDM4IiwiTGluZUNvbG9yIjpudWxsLCJMaW5lV2VpZ2h0IjowLjAsIkxpbmVUeXBlIjowLCJQYXJlbnRTdHlsZSI6bnVsbH0sIlBhcmVudFN0eWxlIjp7IiRyZWYiOiIxMTQifX0sIkRhdGVGb3JtYXQiOnsiJHJlZiI6IjEyMSJ9LCJJc1Zpc2libGUiOnRydWUsIlBhcmVudFN0eWxlIjp7IiRyZWYiOiI4MCJ9fSwiSW5kZXgiOjcsIlNtYXJ0RHVyYXRpb25BY3RpdmF0ZWQiOmZhbHNlLCJEYXRlRm9ybWF0Ijp7IiRyZWYiOiIxMjEifSwiSWQiOiJlYTcyNzg2Mi1lNjRmLTQyYzItODA2ZS1hODQzMTFiYTdiYWEiLCJJbXBvcnRJZCI6bnVsbCwiVGl0bGUiOiJEZXBsb3ltZW50IEJEIiwiTm90ZSI6bnVsbCwiSHlwZXJsaW5rIjpudWxsLCJJc0NoYW5nZWQiOmZhbHNlLCJJc05ldyI6ZmFsc2V9LHsiJGlkIjoiNDM5IiwiR3JvdXBOYW1lIjpudWxsLCJTdGFydERhdGUiOiIyMDE3LTA2LTI1VDAwOjAwOjAwWiIsIkVuZERhdGUiOiIyMDE3LTA3LTA3VDIzOjU5OjAwWiIsIlBlcmNlbnRhZ2VDb21wbGV0ZSI6bnVsbCwiU3R5bGUiOnsiJGlkIjoiNDQwIiwiU2hhcGUiOjAsIlNoYXBlVGhpY2tuZXNzIjoxLCJEdXJhdGlvbkZvcm1hdCI6MCwiSW5jbHVkZU5vbldvcmtpbmdEYXlzSW5EdXJhdGlvbiI6ZmFsc2UsIlBlcmNlbnRhZ2VDb21wbGV0ZVN0eWxlIjp7IiRpZCI6IjQ0MSIsIkZvbnRTZXR0aW5ncyI6eyIkaWQiOiI0NDI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0NDMiLCJMaW5lQ29sb3IiOm51bGwsIkxpbmVXZWlnaHQiOjAuMCwiTGluZVR5cGUiOjAsIlBhcmVudFN0eWxlIjpudWxsfSwiUGFyZW50U3R5bGUiOnsiJHJlZiI6IjgxIn19LCJEdXJhdGlvblN0eWxlIjp7IiRpZCI6IjQ0NCIsIkZvbnRTZXR0aW5ncyI6eyIkaWQiOiI0NDU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0NDYiLCJMaW5lQ29sb3IiOm51bGwsIkxpbmVXZWlnaHQiOjAuMCwiTGluZVR5cGUiOjAsIlBhcmVudFN0eWxlIjpudWxsfSwiUGFyZW50U3R5bGUiOnsiJHJlZiI6Ijg4In19LCJIb3Jpem9udGFsQ29ubmVjdG9yU3R5bGUiOnsiJGlkIjoiNDQ3IiwiTGluZUNvbG9yIjp7IiRyZWYiOiI5NiJ9LCJMaW5lV2VpZ2h0IjoxLjAsIkxpbmVUeXBlIjowLCJQYXJlbnRTdHlsZSI6eyIkcmVmIjoiOTUifX0sIlZlcnRpY2FsQ29ubmVjdG9yU3R5bGUiOnsiJGlkIjoiNDQ4IiwiTGluZUNvbG9yIjp7IiRyZWYiOiI5OSJ9LCJMaW5lV2VpZ2h0IjowLjAsIkxpbmVUeXBlIjowLCJQYXJlbnRTdHlsZSI6eyIkcmVmIjoiOTgifX0sIk1hcmdpbiI6bnVsbCwiU3RhcnREYXRlUG9zaXRpb24iOjQsIkVuZERhdGVQb3NpdGlvbiI6NCwiRGF0ZUlzVmlzaWJsZSI6dHJ1ZSwiVGl0bGVQb3NpdGlvbiI6NSwiRHVyYXRpb25Qb3NpdGlvbiI6NiwiUGVyY2VudGFnZUNvbXBsZXRlZFBvc2l0aW9uIjoyLCJTcGFjaW5nIjo1LCJJc0JlbG93VGltZWJhbmQiOnRydWUsIlBlcmNlbnRhZ2VDb21wbGV0ZVNoYXBlT3BhY2l0eSI6MzUsIlNoYXBlU3R5bGUiOnsiJGlkIjoiNDQ5IiwiTWFyZ2luIjp7IiRyZWYiOiIxMDIifSwiUGFkZGluZyI6eyIkcmVmIjoiMTAzIn0sIkJhY2tncm91bmQiOnsiJGlkIjoiNDUwIiwiQ29sb3IiOnsiJGlkIjoiNDUxIiwiQSI6MjU1LCJSIjo5MSwiRyI6MTU1LCJCIjoyMTN9fSwiSXNWaXNpYmxlIjp0cnVlLCJXaWR0aCI6MC4wLCJIZWlnaHQiOjE2LjAsIkJvcmRlclN0eWxlIjp7IiRpZCI6IjQ1MiIsIkxpbmVDb2xvciI6eyIkcmVmIjoiMTA1In0sIkxpbmVXZWlnaHQiOjAuMCwiTGluZVR5cGUiOjAsIlBhcmVudFN0eWxlIjp7IiRyZWYiOiIxMDQifX0sIlBhcmVudFN0eWxlIjp7IiRyZWYiOiIxMDEifX0sIlRpdGxlU3R5bGUiOnsiJGlkIjoiNDUzIiwiRm9udFNldHRpbmdzIjp7IiRpZCI6IjQ1NC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0NTUiLCJMaW5lQ29sb3IiOm51bGwsIkxpbmVXZWlnaHQiOjAuMCwiTGluZVR5cGUiOjAsIlBhcmVudFN0eWxlIjpudWxsfSwiUGFyZW50U3R5bGUiOnsiJHJlZiI6IjEwNyJ9fSwiRGF0ZVN0eWxlIjp7IiRpZCI6IjQ1NiIsIkZvbnRTZXR0aW5ncyI6eyIkaWQiOiI0NTc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Q1OCIsIkxpbmVDb2xvciI6bnVsbCwiTGluZVdlaWdodCI6MC4wLCJMaW5lVHlwZSI6MCwiUGFyZW50U3R5bGUiOm51bGx9LCJQYXJlbnRTdHlsZSI6eyIkcmVmIjoiMTE0In19LCJEYXRlRm9ybWF0Ijp7IiRyZWYiOiIxMjEifSwiSXNWaXNpYmxlIjp0cnVlLCJQYXJlbnRTdHlsZSI6eyIkcmVmIjoiODAifX0sIkluZGV4Ijo4LCJTbWFydER1cmF0aW9uQWN0aXZhdGVkIjpmYWxzZSwiRGF0ZUZvcm1hdCI6eyIkcmVmIjoiMTIxIn0sIklkIjoiZDQ1MzViMTYtYjM2Yy00MmI1LWEwZTEtNmJiMmM4ZTM4MWJhIiwiSW1wb3J0SWQiOm51bGwsIlRpdGxlIjoiQ29vcGVyYcOnw6NvIGNvbSBFcXVpcGEgZGUgRGVzZW52b2x2aW1lbnRvIiwiTm90ZSI6bnVsbCwiSHlwZXJsaW5rIjpudWxsLCJJc0NoYW5nZWQiOmZhbHNlLCJJc05ldyI6ZmFsc2V9LHsiJGlkIjoiNDU5IiwiR3JvdXBOYW1lIjpudWxsLCJTdGFydERhdGUiOiIyMDE3LTA3LTEwVDAwOjAwOjAwWiIsIkVuZERhdGUiOiIyMDE3LTA3LTE0VDIzOjU5OjAwWiIsIlBlcmNlbnRhZ2VDb21wbGV0ZSI6bnVsbCwiU3R5bGUiOnsiJGlkIjoiNDYwIiwiU2hhcGUiOjAsIlNoYXBlVGhpY2tuZXNzIjoxLCJEdXJhdGlvbkZvcm1hdCI6MCwiSW5jbHVkZU5vbldvcmtpbmdEYXlzSW5EdXJhdGlvbiI6ZmFsc2UsIlBlcmNlbnRhZ2VDb21wbGV0ZVN0eWxlIjp7IiRpZCI6IjQ2MSIsIkZvbnRTZXR0aW5ncyI6eyIkaWQiOiI0NjI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0NjMiLCJMaW5lQ29sb3IiOm51bGwsIkxpbmVXZWlnaHQiOjAuMCwiTGluZVR5cGUiOjAsIlBhcmVudFN0eWxlIjpudWxsfSwiUGFyZW50U3R5bGUiOnsiJHJlZiI6IjgxIn19LCJEdXJhdGlvblN0eWxlIjp7IiRpZCI6IjQ2NCIsIkZvbnRTZXR0aW5ncyI6eyIkaWQiOiI0NjU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0NjYiLCJMaW5lQ29sb3IiOm51bGwsIkxpbmVXZWlnaHQiOjAuMCwiTGluZVR5cGUiOjAsIlBhcmVudFN0eWxlIjpudWxsfSwiUGFyZW50U3R5bGUiOnsiJHJlZiI6Ijg4In19LCJIb3Jpem9udGFsQ29ubmVjdG9yU3R5bGUiOnsiJGlkIjoiNDY3IiwiTGluZUNvbG9yIjp7IiRyZWYiOiI5NiJ9LCJMaW5lV2VpZ2h0IjoxLjAsIkxpbmVUeXBlIjowLCJQYXJlbnRTdHlsZSI6eyIkcmVmIjoiOTUifX0sIlZlcnRpY2FsQ29ubmVjdG9yU3R5bGUiOnsiJGlkIjoiNDY4IiwiTGluZUNvbG9yIjp7IiRyZWYiOiI5OSJ9LCJMaW5lV2VpZ2h0IjowLjAsIkxpbmVUeXBlIjowLCJQYXJlbnRTdHlsZSI6eyIkcmVmIjoiOTgifX0sIk1hcmdpbiI6bnVsbCwiU3RhcnREYXRlUG9zaXRpb24iOjQsIkVuZERhdGVQb3NpdGlvbiI6NCwiRGF0ZUlzVmlzaWJsZSI6dHJ1ZSwiVGl0bGVQb3NpdGlvbiI6NSwiRHVyYXRpb25Qb3NpdGlvbiI6NiwiUGVyY2VudGFnZUNvbXBsZXRlZFBvc2l0aW9uIjoyLCJTcGFjaW5nIjo1LCJJc0JlbG93VGltZWJhbmQiOnRydWUsIlBlcmNlbnRhZ2VDb21wbGV0ZVNoYXBlT3BhY2l0eSI6MzUsIlNoYXBlU3R5bGUiOnsiJGlkIjoiNDY5IiwiTWFyZ2luIjp7IiRyZWYiOiIxMDIifSwiUGFkZGluZyI6eyIkcmVmIjoiMTAzIn0sIkJhY2tncm91bmQiOnsiJGlkIjoiNDcwIiwiQ29sb3IiOnsiJGlkIjoiNDcxIiwiQSI6MjU1LCJSIjo5MSwiRyI6MTU1LCJCIjoyMTN9fSwiSXNWaXNpYmxlIjp0cnVlLCJXaWR0aCI6MC4wLCJIZWlnaHQiOjE2LjAsIkJvcmRlclN0eWxlIjp7IiRpZCI6IjQ3MiIsIkxpbmVDb2xvciI6eyIkcmVmIjoiMTA1In0sIkxpbmVXZWlnaHQiOjAuMCwiTGluZVR5cGUiOjAsIlBhcmVudFN0eWxlIjp7IiRyZWYiOiIxMDQifX0sIlBhcmVudFN0eWxlIjp7IiRyZWYiOiIxMDEifX0sIlRpdGxlU3R5bGUiOnsiJGlkIjoiNDczIiwiRm9udFNldHRpbmdzIjp7IiRpZCI6IjQ3NC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0NzUiLCJMaW5lQ29sb3IiOm51bGwsIkxpbmVXZWlnaHQiOjAuMCwiTGluZVR5cGUiOjAsIlBhcmVudFN0eWxlIjpudWxsfSwiUGFyZW50U3R5bGUiOnsiJHJlZiI6IjEwNyJ9fSwiRGF0ZVN0eWxlIjp7IiRpZCI6IjQ3NiIsIkZvbnRTZXR0aW5ncyI6eyIkaWQiOiI0Nzc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Q3OCIsIkxpbmVDb2xvciI6bnVsbCwiTGluZVdlaWdodCI6MC4wLCJMaW5lVHlwZSI6MCwiUGFyZW50U3R5bGUiOm51bGx9LCJQYXJlbnRTdHlsZSI6eyIkcmVmIjoiMTE0In19LCJEYXRlRm9ybWF0Ijp7IiRyZWYiOiIxMjEifSwiSXNWaXNpYmxlIjp0cnVlLCJQYXJlbnRTdHlsZSI6eyIkcmVmIjoiODAifX0sIkluZGV4Ijo5LCJTbWFydER1cmF0aW9uQWN0aXZhdGVkIjpmYWxzZSwiRGF0ZUZvcm1hdCI6eyIkcmVmIjoiMTIxIn0sIklkIjoiMWJkM2QzM2YtNjMyYi00ZmZiLWE1NjctMjJkMDk2ZmMwYWQ1IiwiSW1wb3J0SWQiOm51bGwsIlRpdGxlIjoiTWlncmHDp2FvIGRlIERhZG9zIFxcIEFycmFucXVlIGRlIFNpc3RlbWEgZSBBY29tcGFuaGFtZW50byAiLCJOb3RlIjpudWxsLCJIeXBlcmxpbmsiOm51bGwsIklzQ2hhbmdlZCI6ZmFsc2UsIklzTmV3IjpmYWxzZX1dLCJNc1Byb2plY3RJdGVtc1RyZWUiOnsiJGlkIjoiNDc5IiwiUm9vdCI6eyJJbXBvcnRJZCI6bnVsbCwiSXNJbXBvcnRlZCI6ZmFsc2UsIkNoaWxkcmVuIjpbXX19LCJNZXRhZGF0YSI6eyIkaWQiOiI0ODAifSwiU2V0dGluZ3MiOnsiJGlkIjoiNDgxIiwiSW1wYU9wdGlvbnMiOnsiJGlkIjoiNDgy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mYWxzZX0sIklzTmV3Ijp0cnVlLCJJbXBvcnRUeXBlIjowLCJGaWxlUGF0aCI6bnVsbCwiVGltZUNvbmZpZ3VyYXRpb24iOnsiJGlkIjoiNDgzIiwiVXNlVGltZSI6ZmFsc2UsIldvcmtEYXlTdGFydCI6IjAwOjAwOjAwIiwiV29ya0RheUVuZCI6IjIzOjU5OjAwIn19"/>
  <p:tag name="__MASTER" val="__part_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cHQtUFQiLCJTdHlsZU5hbWUiOiJTdGFuZGFyZCIsIklzVGVtcGxhdGUiOmZhbHNlLCJWZXJzaW9uIjp7IiRpZCI6IjIiLCJWZXJzaW9uIjoiMy4xLjAiLCJPcmlnaW5hbEFzc2VtYmx5VmVyc2lvbiI6IjMuMTQuMDAuMDAiLCJFZGl0aW9uIjoiQmFzaWMiLCJJc1BsdXNFZGl0aW9uIjpmYWxzZX0sIkVmZmVjdCI6MSwiU3R5bGUiOnsiJGlkIjoiMyIsIlRpbWViYW5kU3R5bGUiOnsiJGlkIjoiNCIsIlNjYWxlTWFya2luZyI6MCwiU2hhcGUiOjAsIlNoYXBlU3R5bGUiOnsiJGlkIjoiNSIsIk1hcmdpbiI6eyIkaWQiOiI2IiwiVG9wIjowLCJMZWZ0IjoxMiwiUmlnaHQiOjEyLCJCb3R0b20iOjB9LCJQYWRkaW5nIjp7IiRpZCI6IjciLCJUb3AiOjcsIkxlZnQiOjAsIlJpZ2h0IjowLCJCb3R0b20iOjd9LCJCYWNrZ3JvdW5kIjp7IiRpZCI6IjgiLCJDb2xvciI6eyIkaWQiOiI5IiwiQSI6MjU1LCJSIjo2OCwiRyI6ODQsIkIiOjEwNn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TkyLCJHIjo4MCwiQiI6Nzd9fSwiTWF4V2lkdGgiOiJJbmZpbml0eSIsIk1heEhlaWdodCI6IkluZmluaXR5IiwiU21hcnRGb3JlZ3JvdW5kSXNBY3RpdmUiOmZhbHNlLCJIb3Jpem9udGFsQWxpZ25tZW50IjowLCJWZXJ0aWNhbEFsaWdubWVudCI6MCwiU21hcnRGb3JlZ3JvdW5kIjpudWxsLCJNYXJnaW4iOnsiJGlkIjoiMTciLCJUb3AiOjAsIkxlZnQiOjAsIlJpZ2h0IjoyNS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E5MiwiRyI6ODAsIkIiOjc3fX0sIk1heFdpZHRoIjoiSW5maW5pdHkiLCJNYXhIZWlnaHQiOiJJbmZpbml0eSIsIlNtYXJ0Rm9yZWdyb3VuZElzQWN0aXZlIjpmYWxzZSwiSG9yaXpvbnRhbEFsaWdubWVudCI6MCwiVmVydGljYWxBbGlnbm1lbnQiOjAsIlNtYXJ0Rm9yZWdyb3VuZCI6bnVsbCwiTWFyZ2luIjp7IiRpZCI6IjI1IiwiVG9wIjowLCJMZWZ0IjoyNS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yLCJUb2RheU1hcmtlclBvc2l0aW9uIjozLCJRdWlja1Bvc2l0aW9uIjowLCJBYnNvbHV0ZVBvc2l0aW9uIjoxMzU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MxLCJHIjo3MywiQiI6MTI2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hbGlicmkiLCJJc0JvbGQiOnRydW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A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zMSwiRyI6NzMsIkIiOjEyNn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mRkL01NL3l5eXkiLCJTZXBhcmF0b3IiOiIvIiwiVXNlSW50ZXJuYXRpb25hbERhdGVGb3JtYXQiOnRydWUsIkRhdGVJc1Zpc2libGUiOnRydWUsIlRpbWVJc1Zpc2libGUiOmZhbHNlLCJIb3VyRGlnaXRzIjoxLCJBbVBtRGVzaWduYXRvciI6MiwiVHJpbTAwTWludXRlcyI6ZmFsc2UsIkxhc3RLbm93blZpc2liaWxpdHlTdGF0ZSI6bnVsbH0sIklzVmlzaWJsZSI6dHJ1ZSwiUGFyZW50U3R5bGUiOm51bGx9LCJEZWZhdWx0VGFza1N0eWxlIjp7IiRpZCI6IjgwIiwiU2hhcGUiOjAsIlNoYXBlVGhpY2tuZXNzIjoxLCJEdXJhdGlvbkZvcm1hdCI6MCwiSW5jbHVkZU5vbldvcmtpbmdEYXlzSW5EdXJhdGlvbiI6ZmFsc2UsIlBlcmNlbnRhZ2VDb21wbGV0ZVN0eWxlIjp7IiRpZCI6IjgxIiwiRm9udFNldHRpbmdzIjp7IiRpZCI6IjgyIiwiRm9udFNpemUiOjEwLCJGb250TmFtZSI6IkNhbGlicmkiLCJJc0JvbGQiOmZhbHNlLCJJc0l0YWxpYyI6ZmFsc2UsIklzVW5kZXJsaW5lZCI6ZmFsc2UsIlBhcmVudFN0eWxlIjpudWxsfSwiQXV0b1NpemUiOjAsIkZvcmVncm91bmQiOnsiJGlkIjoiODMiLCJDb2xvciI6eyIkaWQiOiI4NCIsIkEiOjI1NSwiUiI6MjM4LCJHIjoyMzYsIkIiOjIyNX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E5MiwiRyI6ODAsIkIiOjc3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S4wLCJMaW5lVHlwZSI6MCwiUGFyZW50U3R5bGUiOm51bGx9LCJWZXJ0aWNhbENvbm5lY3RvclN0eWxlIjp7IiRpZCI6Ijk4IiwiTGluZUNvbG9yIjp7IiRpZCI6Ijk5IiwiJHR5cGUiOiJOTFJFLkNvbW1vbi5Eb20uU29saWRDb2xvckJydXNoLCBOTFJFLkNvbW1vbiIsIkNvbG9yIjp7IiRpZCI6IjEwMCIsIkEiOjI1NSwiUiI6MjA0LCJHIjoyMDQsIkIiOjIwNH19LCJMaW5lV2VpZ2h0IjowLjAsIkxpbmVUeXBlIjowLCJQYXJlbnRTdHlsZSI6bnVsbH0sIk1hcmdpbiI6bnVsbCwiU3RhcnREYXRlUG9zaXRpb24iOjQsIkVuZERhdGVQb3NpdGlvbiI6NCwiRGF0ZUlzVmlzaWJsZSI6dHJ1ZSwiVGl0bGVQb3NpdGlvbiI6NSwiRHVyYXRpb25Qb3NpdGlvbiI6NiwiUGVyY2VudGFnZUNvbXBsZXRlZFBvc2l0aW9uIjoyLCJTcGFjaW5nIjo1LCJJc0JlbG93VGltZWJhbmQiOnRydW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2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MSwiRm9udE5hbWUiOiJDYWxpYnJpIiwiSXNCb2xkIjp0cnVlLCJJc0l0YWxpYyI6ZmFsc2UsIklzVW5kZXJsaW5lZCI6ZmFsc2UsIlBhcmVudFN0eWxlIjpudWxsfSwiQXV0b1NpemUiOjAsIkZvcmVncm91bmQiOnsiJGlkIjoiMTA5IiwiQ29sb3IiOnsiJGlkIjoiMTEwIiwiQSI6MjU1LCJSIjowLCJHIjowLCJCIjowfX0sIk1heFdpZHRoIjo5NjAuMCwiTWF4SGVpZ2h0IjoiSW5maW5pdHkiLCJTbWFydEZvcmVncm91bmRJc0FjdGl2ZSI6ZmFsc2UsIkhvcml6b250YWxBbGlnbm1lbnQiOjA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CwiRm9udE5hbWUiOiJDYWxpYnJpIiwiSXNCb2xkIjpmYWxzZSwiSXNJdGFsaWMiOmZhbHNlLCJJc1VuZGVybGluZWQiOmZhbHNlLCJQYXJlbnRTdHlsZSI6bnVsbH0sIkF1dG9TaXplIjowLCJGb3JlZ3JvdW5kIjp7IiRpZCI6IjExNiIsIkNvbG9yIjp7IiRpZCI6IjExNyIsIkEiOjI1NSwiUiI6MzEsIkciOjczLCJCIjoxMjZ9fSwiTWF4V2lkdGgiOjIwMC4wLCJNYXhIZWlnaHQiOiJJbmZpbml0eSIsIlNtYXJ0Rm9yZWdyb3VuZElzQWN0aXZlIjpmYWxzZSwiSG9yaXpvbnRhbEFsaWdubWVudCI6MCwiVmVydGljYWxBbGlnbm1lbnQiOjAsIlNtYXJ0Rm9yZWdyb3VuZCI6bnVsbCwiTWFyZ2luIjp7IiRpZCI6IjExOCIsIlRvcCI6MCwiTGVmdCI6MCwiUmlnaHQiOjAsIkJvdHRvbSI6MH0sIlBhZGRpbmciOnsiJGlkIjoiMTE5IiwiVG9wIjowLCJMZWZ0IjowLCJSaWdodCI6MCwiQm90dG9tIjowfSwiQmFja2dyb3VuZCI6eyIkaWQiOiIxMjAiLCJDb2xvciI6eyIkcmVmIjoiMjAifX0sIklzVmlzaWJsZSI6dHJ1ZSwiV2lkdGgiOjAuMCwiSGVpZ2h0IjowLjAsIkJvcmRlclN0eWxlIjpudWxsLCJQYXJlbnRTdHlsZSI6bnVsbH0sIkRhdGVGb3JtYXQiOnsiJGlkIjoiMTIxIiwiRm9ybWF0U3RyaW5nIjoiZGRkIGRkL01NL3l5IiwiU2VwYXJhdG9yIjoiLyIsIlVzZUludGVybmF0aW9uYWxEYXRlRm9ybWF0Ijp0cnVlLCJEYXRlSXNWaXNpYmxlIjp0cnVlLCJUaW1lSXNWaXNpYmxlIjpmYWxzZSwiSG91ckRpZ2l0cyI6MSwiQW1QbURlc2lnbmF0b3IiOjIsIlRyaW0wME1pbnV0ZXMiOmZhbHNlLCJMYXN0S25vd25WaXNpYmlsaXR5U3RhdGUiOm51bGx9LCJJc1Zpc2libGUiOnRydWUsIlBhcmVudFN0eWxlIjpudWxsLCJfZXhwbGljaXRseVNldCI6eyIkaWQiOiIxMjI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SXNWaXNpYmxlIjpmYWxzZX19LCJTaG93RWxhcHNlZFRpbWVHcmFkaWVudFN0eWxlIjpmYWxzZX0sIlNjYWxlIjp7IiRpZCI6IjEyMyIsIlN0YXJ0RGF0ZSI6IjIwMTctMDUtMjhUMDA6MDA6MDAiLCJFbmREYXRlIjoiMjAxNy0wNy0zMVQyMzo1OTowMCIsIkZvcm1hdCI6Ik1NTU0iLCJUeXBlIjoyLCJBdXRvRGF0ZVJhbmdlIjpmYWxzZSwiV29ya2luZ0RheXMiOjEyNywiVG9kYXlNYXJrZXJUZXh0IjoiSG9qZSIsIkF1dG9TY2FsZVR5cGUiOmZhbHNlfSwiTWlsZXN0b25lcyI6W3siJGlkIjoiMTI0IiwiRGF0ZSI6IjIwMTctMDUtMzBUMjM6NTk6MDBaIiwiU3R5bGUiOnsiJGlkIjoiMTI1IiwiU2hhcGUiOjIsIkNvbm5lY3Rvck1hcmdpbiI6eyIkcmVmIjoiNTQifSwiQ29ubmVjdG9yU3R5bGUiOnsiJGlkIjoiMTI2IiwiTGluZUNvbG9yIjp7IiRpZCI6IjEyNyIsIiR0eXBlIjoiTkxSRS5Db21tb24uRG9tLlNvbGlkQ29sb3JCcnVzaCwgTkxSRS5Db21tb24iLCJDb2xvciI6eyIkaWQiOiIxMjgiLCJBIjoxMjcsIlIiOjIzNCwiRyI6MjIsIkIiOjMwfX0sIkxpbmVXZWlnaHQiOjEuMCwiTGluZVR5cGUiOjAsIlBhcmVudFN0eWxlIjp7IiRyZWYiOiI1NSJ9fSwiSXNCZWxvd1RpbWViYW5kIjpmYWxzZSwiSGlkZURhdGUiOmZhbHNlLCJTaGFwZVNpemUiOjEsIlNwYWNpbmciOjEuMCwiUGFkZGluZyI6eyIkcmVmIjoiNTgifSwiU2hhcGVTdHlsZSI6eyIkaWQiOiIxMjkiLCJNYXJnaW4iOnsiJHJlZiI6IjYwIn0sIlBhZGRpbmciOnsiJHJlZiI6IjYxIn0sIkJhY2tncm91bmQiOnsiJGlkIjoiMTMwIiwiQ29sb3IiOnsiJGlkIjoiMTMxIiwiQSI6MjU1LCJSIjoyMzQsIkciOjIyLCJCIjozMH19LCJJc1Zpc2libGUiOnRydWUsIldpZHRoIjoxOC4wLCJIZWlnaHQiOjIwLjAsIkJvcmRlclN0eWxlIjp7IiRpZCI6IjEzMiIsIkxpbmVDb2xvciI6eyIkcmVmIjoiNjMifSwiTGluZVdlaWdodCI6MC4wLCJMaW5lVHlwZSI6MCwiUGFyZW50U3R5bGUiOnsiJHJlZiI6IjYyIn19LCJQYXJlbnRTdHlsZSI6eyIkcmVmIjoiNTkifX0sIlRpdGxlU3R5bGUiOnsiJGlkIjoiMTMzIiwiRm9udFNldHRpbmdzIjp7IiRpZCI6IjEzNC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M1IiwiTGluZUNvbG9yIjpudWxsLCJMaW5lV2VpZ2h0IjowLjAsIkxpbmVUeXBlIjowLCJQYXJlbnRTdHlsZSI6bnVsbH0sIlBhcmVudFN0eWxlIjp7IiRyZWYiOiI2NSJ9fSwiRGF0ZVN0eWxlIjp7IiRpZCI6IjEzNiIsIkZvbnRTZXR0aW5ncyI6eyIkaWQiOiIxMzc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MzgiLCJMaW5lQ29sb3IiOm51bGwsIkxpbmVXZWlnaHQiOjAuMCwiTGluZVR5cGUiOjAsIlBhcmVudFN0eWxlIjpudWxsfSwiUGFyZW50U3R5bGUiOnsiJHJlZiI6IjcyIn19LCJEYXRlRm9ybWF0Ijp7IiRpZCI6IjEzOSIsIkZvcm1hdFN0cmluZyI6ImRkL01NL3l5eXkiLCJTZXBhcmF0b3IiOiIvIiwiVXNlSW50ZXJuYXRpb25hbERhdGVGb3JtYXQiOnRydWUsIkRhdGVJc1Zpc2libGUiOnRydWUsIlRpbWVJc1Zpc2libGUiOmZhbHNlLCJIb3VyRGlnaXRzIjoxLCJBbVBtRGVzaWduYXRvciI6MiwiVHJpbTAwTWludXRlcyI6ZmFsc2UsIkxhc3RLbm93blZpc2liaWxpdHlTdGF0ZSI6bnVsbH0sIklzVmlzaWJsZSI6dHJ1ZSwiUGFyZW50U3R5bGUiOnsiJHJlZiI6IjUzIn19LCJQb3NpdGlvbiI6eyJSYXRpbyI6MC4wLCJJc0N1c3RvbSI6ZmFsc2V9LCJEYXRlRm9ybWF0Ijp7IiRyZWYiOiIxMzkifSwiSWQiOiIxZWZlM2YzYi00YzY1LTRlMzAtOWU4NS1kNzhjYmZjZmU4ODQiLCJJbXBvcnRJZCI6bnVsbCwiVGl0bGUiOiJSZXVuacOjbyBBcHJlc2VudGHDp8OjbyIsIk5vdGUiOm51bGwsIkh5cGVybGluayI6bnVsbCwiSXNDaGFuZ2VkIjpmYWxzZSwiSXNOZXciOmZhbHNlfSx7IiRpZCI6IjE0MCIsIkRhdGUiOiIyMDE3LTA2LTA0VDIzOjU5OjAwWiIsIlN0eWxlIjp7IiRpZCI6IjE0MSIsIlNoYXBlIjoyLCJDb25uZWN0b3JNYXJnaW4iOnsiJHJlZiI6IjU0In0sIkNvbm5lY3RvclN0eWxlIjp7IiRpZCI6IjE0MiIsIkxpbmVDb2xvciI6eyIkaWQiOiIxNDMiLCIkdHlwZSI6Ik5MUkUuQ29tbW9uLkRvbS5Tb2xpZENvbG9yQnJ1c2gsIE5MUkUuQ29tbW9uIiwiQ29sb3IiOnsiJGlkIjoiMTQ0IiwiQSI6MTI3LCJSIjoyLCJHIjoxNzgsIkIiOjIzOH19LCJMaW5lV2VpZ2h0IjoxLjAsIkxpbmVUeXBlIjowLCJQYXJlbnRTdHlsZSI6eyIkcmVmIjoiNTUifX0sIklzQmVsb3dUaW1lYmFuZCI6dHJ1ZSwiSGlkZURhdGUiOmZhbHNlLCJTaGFwZVNpemUiOjEsIlNwYWNpbmciOjEuMCwiUGFkZGluZyI6eyIkcmVmIjoiNTgifSwiU2hhcGVTdHlsZSI6eyIkaWQiOiIxNDUiLCJNYXJnaW4iOnsiJHJlZiI6IjYwIn0sIlBhZGRpbmciOnsiJHJlZiI6IjYxIn0sIkJhY2tncm91bmQiOnsiJGlkIjoiMTQ2IiwiQ29sb3IiOnsiJGlkIjoiMTQ3IiwiQSI6MjU1LCJSIjoyLCJHIjoxNzgsIkIiOjIzOH19LCJJc1Zpc2libGUiOnRydWUsIldpZHRoIjoxOC4wLCJIZWlnaHQiOjIwLjAsIkJvcmRlclN0eWxlIjp7IiRpZCI6IjE0OCIsIkxpbmVDb2xvciI6eyIkcmVmIjoiNjMifSwiTGluZVdlaWdodCI6MC4wLCJMaW5lVHlwZSI6MCwiUGFyZW50U3R5bGUiOnsiJHJlZiI6IjYyIn19LCJQYXJlbnRTdHlsZSI6eyIkcmVmIjoiNTkifX0sIlRpdGxlU3R5bGUiOnsiJGlkIjoiMTQ5IiwiRm9udFNldHRpbmdzIjp7IiRpZCI6IjE1MC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UxIiwiTGluZUNvbG9yIjpudWxsLCJMaW5lV2VpZ2h0IjowLjAsIkxpbmVUeXBlIjowLCJQYXJlbnRTdHlsZSI6bnVsbH0sIlBhcmVudFN0eWxlIjp7IiRyZWYiOiI2NSJ9fSwiRGF0ZVN0eWxlIjp7IiRpZCI6IjE1MiIsIkZvbnRTZXR0aW5ncyI6eyIkaWQiOiIxNTM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TQiLCJMaW5lQ29sb3IiOm51bGwsIkxpbmVXZWlnaHQiOjAuMCwiTGluZVR5cGUiOjAsIlBhcmVudFN0eWxlIjpudWxsfSwiUGFyZW50U3R5bGUiOnsiJHJlZiI6IjcyIn19LCJEYXRlRm9ybWF0Ijp7IiRpZCI6IjE1NSIsIkZvcm1hdFN0cmluZyI6ImRkL01NL3l5eXkiLCJTZXBhcmF0b3IiOiIvIiwiVXNlSW50ZXJuYXRpb25hbERhdGVGb3JtYXQiOnRydWUsIkRhdGVJc1Zpc2libGUiOnRydWUsIlRpbWVJc1Zpc2libGUiOmZhbHNlLCJIb3VyRGlnaXRzIjoxLCJBbVBtRGVzaWduYXRvciI6MiwiVHJpbTAwTWludXRlcyI6ZmFsc2UsIkxhc3RLbm93blZpc2liaWxpdHlTdGF0ZSI6bnVsbH0sIklzVmlzaWJsZSI6dHJ1ZSwiUGFyZW50U3R5bGUiOnsiJHJlZiI6IjUzIn19LCJQb3NpdGlvbiI6eyJSYXRpbyI6MC4wLCJJc0N1c3RvbSI6ZmFsc2V9LCJEYXRlRm9ybWF0Ijp7IiRyZWYiOiIxNTUifSwiSWQiOiI0NjVjZjQ5YS05MWNjLTQ1NmItOWQ3NS1mNzZmZGU1MTQ2ODQiLCJJbXBvcnRJZCI6bnVsbCwiVGl0bGUiOiJDb2xvY2HDp8OjbyBCRCBvbmxpbmUiLCJOb3RlIjpudWxsLCJIeXBlcmxpbmsiOm51bGwsIklzQ2hhbmdlZCI6ZmFsc2UsIklzTmV3IjpmYWxzZX0seyIkaWQiOiIxNTYiLCJEYXRlIjoiMjAxNy0wNi0yM1QyMzo1OTowMFoiLCJTdHlsZSI6eyIkaWQiOiIxNTciLCJTaGFwZSI6MiwiQ29ubmVjdG9yTWFyZ2luIjp7IiRyZWYiOiI1NCJ9LCJDb25uZWN0b3JTdHlsZSI6eyIkaWQiOiIxNTgiLCJMaW5lQ29sb3IiOnsiJGlkIjoiMTU5IiwiJHR5cGUiOiJOTFJFLkNvbW1vbi5Eb20uU29saWRDb2xvckJydXNoLCBOTFJFLkNvbW1vbiIsIkNvbG9yIjp7IiRpZCI6IjE2MCIsIkEiOjEyNywiUiI6MiwiRyI6MTc4LCJCIjoyMzh9fSwiTGluZVdlaWdodCI6MS4wLCJMaW5lVHlwZSI6MCwiUGFyZW50U3R5bGUiOnsiJHJlZiI6IjU1In19LCJJc0JlbG93VGltZWJhbmQiOnRydWUsIkhpZGVEYXRlIjpmYWxzZSwiU2hhcGVTaXplIjoxLCJTcGFjaW5nIjoxLjAsIlBhZGRpbmciOnsiJHJlZiI6IjU4In0sIlNoYXBlU3R5bGUiOnsiJGlkIjoiMTYxIiwiTWFyZ2luIjp7IiRyZWYiOiI2MCJ9LCJQYWRkaW5nIjp7IiRyZWYiOiI2MSJ9LCJCYWNrZ3JvdW5kIjp7IiRpZCI6IjE2MiIsIkNvbG9yIjp7IiRpZCI6IjE2MyIsIkEiOjI1NSwiUiI6MiwiRyI6MTc4LCJCIjoyMzh9fSwiSXNWaXNpYmxlIjp0cnVlLCJXaWR0aCI6MTguMCwiSGVpZ2h0IjoyMC4wLCJCb3JkZXJTdHlsZSI6eyIkaWQiOiIxNjQiLCJMaW5lQ29sb3IiOnsiJHJlZiI6IjYzIn0sIkxpbmVXZWlnaHQiOjAuMCwiTGluZVR5cGUiOjAsIlBhcmVudFN0eWxlIjp7IiRyZWYiOiI2MiJ9fSwiUGFyZW50U3R5bGUiOnsiJHJlZiI6IjU5In19LCJUaXRsZVN0eWxlIjp7IiRpZCI6IjE2NSIsIkZvbnRTZXR0aW5ncyI6eyIkaWQiOiIxNjY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2NyIsIkxpbmVDb2xvciI6bnVsbCwiTGluZVdlaWdodCI6MC4wLCJMaW5lVHlwZSI6MCwiUGFyZW50U3R5bGUiOm51bGx9LCJQYXJlbnRTdHlsZSI6eyIkcmVmIjoiNjUifX0sIkRhdGVTdHlsZSI6eyIkaWQiOiIxNjgiLCJGb250U2V0dGluZ3MiOnsiJGlkIjoiMTY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cwIiwiTGluZUNvbG9yIjpudWxsLCJMaW5lV2VpZ2h0IjowLjAsIkxpbmVUeXBlIjowLCJQYXJlbnRTdHlsZSI6bnVsbH0sIlBhcmVudFN0eWxlIjp7IiRyZWYiOiI3MiJ9fSwiRGF0ZUZvcm1hdCI6eyIkaWQiOiIxNzEiLCJGb3JtYXRTdHJpbmciOiJkZC9NTS95eXl5IiwiU2VwYXJhdG9yIjoiLyIsIlVzZUludGVybmF0aW9uYWxEYXRlRm9ybWF0Ijp0cnVlLCJEYXRlSXNWaXNpYmxlIjp0cnVlLCJUaW1lSXNWaXNpYmxlIjpmYWxzZSwiSG91ckRpZ2l0cyI6MSwiQW1QbURlc2lnbmF0b3IiOjIsIlRyaW0wME1pbnV0ZXMiOmZhbHNlLCJMYXN0S25vd25WaXNpYmlsaXR5U3RhdGUiOm51bGx9LCJJc1Zpc2libGUiOnRydWUsIlBhcmVudFN0eWxlIjp7IiRyZWYiOiI1MyJ9fSwiUG9zaXRpb24iOnsiUmF0aW8iOjAuMCwiSXNDdXN0b20iOmZhbHNlfSwiRGF0ZUZvcm1hdCI6eyIkcmVmIjoiMTcxIn0sIklkIjoiMTUxMDZmYjQtMzM0MS00Y2U5LWEwNTQtZTcyN2NmMWNhZTMxIiwiSW1wb3J0SWQiOm51bGwsIlRpdGxlIjoiQ29ycmVjw6fDtWVzIGUgRGVzZW52b2x2aW1lbnRvcyBhZGljaW9uYWlzIiwiTm90ZSI6bnVsbCwiSHlwZXJsaW5rIjpudWxsLCJJc0NoYW5nZWQiOmZhbHNlLCJJc05ldyI6ZmFsc2V9LHsiJGlkIjoiMTcyIiwiRGF0ZSI6IjIwMTctMDctMDlUMjM6NTk6MDBaIiwiU3R5bGUiOnsiJGlkIjoiMTczIiwiU2hhcGUiOjIsIkNvbm5lY3Rvck1hcmdpbiI6eyIkcmVmIjoiNTQifSwiQ29ubmVjdG9yU3R5bGUiOnsiJGlkIjoiMTc0IiwiTGluZUNvbG9yIjp7IiRpZCI6IjE3NSIsIiR0eXBlIjoiTkxSRS5Db21tb24uRG9tLlNvbGlkQ29sb3JCcnVzaCwgTkxSRS5Db21tb24iLCJDb2xvciI6eyIkaWQiOiIxNzYiLCJBIjoxMjcsIlIiOjIsIkciOjE3OCwiQiI6MjM4fX0sIkxpbmVXZWlnaHQiOjEuMCwiTGluZVR5cGUiOjAsIlBhcmVudFN0eWxlIjp7IiRyZWYiOiI1NSJ9fSwiSXNCZWxvd1RpbWViYW5kIjp0cnVlLCJIaWRlRGF0ZSI6ZmFsc2UsIlNoYXBlU2l6ZSI6MSwiU3BhY2luZyI6MS4wLCJQYWRkaW5nIjp7IiRyZWYiOiI1OCJ9LCJTaGFwZVN0eWxlIjp7IiRpZCI6IjE3NyIsIk1hcmdpbiI6eyIkcmVmIjoiNjAifSwiUGFkZGluZyI6eyIkcmVmIjoiNjEifSwiQmFja2dyb3VuZCI6eyIkaWQiOiIxNzgiLCJDb2xvciI6eyIkaWQiOiIxNzkiLCJBIjoyNTUsIlIiOjIsIkciOjE3OCwiQiI6MjM4fX0sIklzVmlzaWJsZSI6dHJ1ZSwiV2lkdGgiOjE4LjAsIkhlaWdodCI6MjAuMCwiQm9yZGVyU3R5bGUiOnsiJGlkIjoiMTgwIiwiTGluZUNvbG9yIjp7IiRyZWYiOiI2MyJ9LCJMaW5lV2VpZ2h0IjowLjAsIkxpbmVUeXBlIjowLCJQYXJlbnRTdHlsZSI6eyIkcmVmIjoiNjIifX0sIlBhcmVudFN0eWxlIjp7IiRyZWYiOiI1OSJ9fSwiVGl0bGVTdHlsZSI6eyIkaWQiOiIxODEiLCJGb250U2V0dGluZ3MiOnsiJGlkIjoiMTgy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ODMiLCJMaW5lQ29sb3IiOm51bGwsIkxpbmVXZWlnaHQiOjAuMCwiTGluZVR5cGUiOjAsIlBhcmVudFN0eWxlIjpudWxsfSwiUGFyZW50U3R5bGUiOnsiJHJlZiI6IjY1In19LCJEYXRlU3R5bGUiOnsiJGlkIjoiMTg0IiwiRm9udFNldHRpbmdzIjp7IiRpZCI6IjE4NS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4NiIsIkxpbmVDb2xvciI6bnVsbCwiTGluZVdlaWdodCI6MC4wLCJMaW5lVHlwZSI6MCwiUGFyZW50U3R5bGUiOm51bGx9LCJQYXJlbnRTdHlsZSI6eyIkcmVmIjoiNzIifX0sIkRhdGVGb3JtYXQiOnsiJGlkIjoiMTg3IiwiRm9ybWF0U3RyaW5nIjoiZGQvTU0veXl5eSIsIlNlcGFyYXRvciI6Ii8iLCJVc2VJbnRlcm5hdGlvbmFsRGF0ZUZvcm1hdCI6dHJ1ZSwiRGF0ZUlzVmlzaWJsZSI6dHJ1ZSwiVGltZUlzVmlzaWJsZSI6ZmFsc2UsIkhvdXJEaWdpdHMiOjEsIkFtUG1EZXNpZ25hdG9yIjoyLCJUcmltMDBNaW51dGVzIjpmYWxzZSwiTGFzdEtub3duVmlzaWJpbGl0eVN0YXRlIjpudWxsfSwiSXNWaXNpYmxlIjp0cnVlLCJQYXJlbnRTdHlsZSI6eyIkcmVmIjoiNTMifX0sIlBvc2l0aW9uIjp7IlJhdGlvIjowLjAsIklzQ3VzdG9tIjpmYWxzZX0sIkRhdGVGb3JtYXQiOnsiJHJlZiI6IjE4NyJ9LCJJZCI6Ijg0OGRlNzllLTFhNzAtNDg4NS1hNjI3LTZmNzU0YWQ3Mjc5ZiIsIkltcG9ydElkIjpudWxsLCJUaXRsZSI6Ik1pZ3Jhw6fDo28gZGUgRGFkb3MiLCJOb3RlIjpudWxsLCJIeXBlcmxpbmsiOm51bGwsIklzQ2hhbmdlZCI6ZmFsc2UsIklzTmV3IjpmYWxzZX0seyIkaWQiOiIxODgiLCJEYXRlIjoiMjAxNy0wNy0xMFQyMzo1OTowMFoiLCJTdHlsZSI6eyIkaWQiOiIxODkiLCJTaGFwZSI6MiwiQ29ubmVjdG9yTWFyZ2luIjp7IiRyZWYiOiI1NCJ9LCJDb25uZWN0b3JTdHlsZSI6eyIkaWQiOiIxOTAiLCJMaW5lQ29sb3IiOnsiJGlkIjoiMTkxIiwiJHR5cGUiOiJOTFJFLkNvbW1vbi5Eb20uU29saWRDb2xvckJydXNoLCBOTFJFLkNvbW1vbiIsIkNvbG9yIjp7IiRpZCI6IjE5MiIsIkEiOjEyNywiUiI6MjM0LCJHIjoyMiwiQiI6MzB9fSwiTGluZVdlaWdodCI6MS4wLCJMaW5lVHlwZSI6MCwiUGFyZW50U3R5bGUiOnsiJHJlZiI6IjU1In19LCJJc0JlbG93VGltZWJhbmQiOmZhbHNlLCJIaWRlRGF0ZSI6ZmFsc2UsIlNoYXBlU2l6ZSI6MSwiU3BhY2luZyI6MS4wLCJQYWRkaW5nIjp7IiRyZWYiOiI1OCJ9LCJTaGFwZVN0eWxlIjp7IiRpZCI6IjE5MyIsIk1hcmdpbiI6eyIkcmVmIjoiNjAifSwiUGFkZGluZyI6eyIkcmVmIjoiNjEifSwiQmFja2dyb3VuZCI6eyIkaWQiOiIxOTQiLCJDb2xvciI6eyIkaWQiOiIxOTUiLCJBIjoyNTUsIlIiOjIzNCwiRyI6MjIsIkIiOjMwfX0sIklzVmlzaWJsZSI6dHJ1ZSwiV2lkdGgiOjE4LjAsIkhlaWdodCI6MjAuMCwiQm9yZGVyU3R5bGUiOnsiJGlkIjoiMTk2IiwiTGluZUNvbG9yIjp7IiRyZWYiOiI2MyJ9LCJMaW5lV2VpZ2h0IjowLjAsIkxpbmVUeXBlIjowLCJQYXJlbnRTdHlsZSI6eyIkcmVmIjoiNjIifX0sIlBhcmVudFN0eWxlIjp7IiRyZWYiOiI1OSJ9fSwiVGl0bGVTdHlsZSI6eyIkaWQiOiIxOTciLCJGb250U2V0dGluZ3MiOnsiJGlkIjoiMTk4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OTkiLCJMaW5lQ29sb3IiOm51bGwsIkxpbmVXZWlnaHQiOjAuMCwiTGluZVR5cGUiOjAsIlBhcmVudFN0eWxlIjpudWxsfSwiUGFyZW50U3R5bGUiOnsiJHJlZiI6IjY1In19LCJEYXRlU3R5bGUiOnsiJGlkIjoiMjAwIiwiRm9udFNldHRpbmdzIjp7IiRpZCI6IjIwMS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wMiIsIkxpbmVDb2xvciI6bnVsbCwiTGluZVdlaWdodCI6MC4wLCJMaW5lVHlwZSI6MCwiUGFyZW50U3R5bGUiOm51bGx9LCJQYXJlbnRTdHlsZSI6eyIkcmVmIjoiNzIifX0sIkRhdGVGb3JtYXQiOnsiJGlkIjoiMjAzIiwiRm9ybWF0U3RyaW5nIjoiZGQvTU0veXl5eSIsIlNlcGFyYXRvciI6Ii8iLCJVc2VJbnRlcm5hdGlvbmFsRGF0ZUZvcm1hdCI6dHJ1ZSwiRGF0ZUlzVmlzaWJsZSI6dHJ1ZSwiVGltZUlzVmlzaWJsZSI6ZmFsc2UsIkhvdXJEaWdpdHMiOjEsIkFtUG1EZXNpZ25hdG9yIjoyLCJUcmltMDBNaW51dGVzIjpmYWxzZSwiTGFzdEtub3duVmlzaWJpbGl0eVN0YXRlIjpudWxsfSwiSXNWaXNpYmxlIjp0cnVlLCJQYXJlbnRTdHlsZSI6eyIkcmVmIjoiNTMifX0sIlBvc2l0aW9uIjp7IlJhdGlvIjowLjAsIklzQ3VzdG9tIjpmYWxzZX0sIkRhdGVGb3JtYXQiOnsiJHJlZiI6IjIwMyJ9LCJJZCI6IjQ1NmE4MGZmLWYzOWMtNDE0OS1hMDBkLTZkOWFiMWU3MWY5ZCIsIkltcG9ydElkIjpudWxsLCJUaXRsZSI6IkFycmFucXVlIGRvIFNpc3RlbWEiLCJOb3RlIjpudWxsLCJIeXBlcmxpbmsiOm51bGwsIklzQ2hhbmdlZCI6ZmFsc2UsIklzTmV3IjpmYWxzZX0seyIkaWQiOiIyMDQiLCJEYXRlIjoiMjAxNy0wNy0xMVQyMzo1OTowMFoiLCJTdHlsZSI6eyIkaWQiOiIyMDUiLCJTaGFwZSI6MiwiQ29ubmVjdG9yTWFyZ2luIjp7IiRyZWYiOiI1NCJ9LCJDb25uZWN0b3JTdHlsZSI6eyIkaWQiOiIyMDYiLCJMaW5lQ29sb3IiOnsiJGlkIjoiMjA3IiwiJHR5cGUiOiJOTFJFLkNvbW1vbi5Eb20uU29saWRDb2xvckJydXNoLCBOTFJFLkNvbW1vbiIsIkNvbG9yIjp7IiRpZCI6IjIwOCIsIkEiOjEyNywiUiI6MTUwLCJHIjoyMTQsIkIiOjY2fX0sIkxpbmVXZWlnaHQiOjEuMCwiTGluZVR5cGUiOjAsIlBhcmVudFN0eWxlIjp7IiRyZWYiOiI1NSJ9fSwiSXNCZWxvd1RpbWViYW5kIjpmYWxzZSwiSGlkZURhdGUiOmZhbHNlLCJTaGFwZVNpemUiOjEsIlNwYWNpbmciOjEuMCwiUGFkZGluZyI6eyIkcmVmIjoiNTgifSwiU2hhcGVTdHlsZSI6eyIkaWQiOiIyMDkiLCJNYXJnaW4iOnsiJHJlZiI6IjYwIn0sIlBhZGRpbmciOnsiJHJlZiI6IjYxIn0sIkJhY2tncm91bmQiOnsiJGlkIjoiMjEwIiwiQ29sb3IiOnsiJGlkIjoiMjExIiwiQSI6MjU1LCJSIjoxNTAsIkciOjIxNCwiQiI6NjZ9fSwiSXNWaXNpYmxlIjp0cnVlLCJXaWR0aCI6MTguMCwiSGVpZ2h0IjoyMC4wLCJCb3JkZXJTdHlsZSI6eyIkaWQiOiIyMTIiLCJMaW5lQ29sb3IiOnsiJHJlZiI6IjYzIn0sIkxpbmVXZWlnaHQiOjAuMCwiTGluZVR5cGUiOjAsIlBhcmVudFN0eWxlIjp7IiRyZWYiOiI2MiJ9fSwiUGFyZW50U3R5bGUiOnsiJHJlZiI6IjU5In19LCJUaXRsZVN0eWxlIjp7IiRpZCI6IjIxMyIsIkZvbnRTZXR0aW5ncyI6eyIkaWQiOiIyMTQ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IxNSIsIkxpbmVDb2xvciI6bnVsbCwiTGluZVdlaWdodCI6MC4wLCJMaW5lVHlwZSI6MCwiUGFyZW50U3R5bGUiOm51bGx9LCJQYXJlbnRTdHlsZSI6eyIkcmVmIjoiNjUifX0sIkRhdGVTdHlsZSI6eyIkaWQiOiIyMTYiLCJGb250U2V0dGluZ3MiOnsiJGlkIjoiMjE3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E4IiwiTGluZUNvbG9yIjpudWxsLCJMaW5lV2VpZ2h0IjowLjAsIkxpbmVUeXBlIjowLCJQYXJlbnRTdHlsZSI6bnVsbH0sIlBhcmVudFN0eWxlIjp7IiRyZWYiOiI3MiJ9fSwiRGF0ZUZvcm1hdCI6eyIkcmVmIjoiNzkifSwiSXNWaXNpYmxlIjp0cnVlLCJQYXJlbnRTdHlsZSI6eyIkcmVmIjoiNTMifX0sIlBvc2l0aW9uIjp7IlJhdGlvIjowLjAsIklzQ3VzdG9tIjpmYWxzZX0sIkRhdGVGb3JtYXQiOnsiJHJlZiI6Ijc5In0sIklkIjoiMzViMWM1OGMtN2ZhYS00ODBlLThmNmItODQ0OTI5MjI4NDFmIiwiSW1wb3J0SWQiOm51bGwsIlRpdGxlIjoiQ29uY2x1c8OjbyBQcm9qZWN0byIsIk5vdGUiOm51bGwsIkh5cGVybGluayI6bnVsbCwiSXNDaGFuZ2VkIjpmYWxzZSwiSXNOZXciOmZhbHNlfV0sIlRhc2tzIjpbeyIkaWQiOiIyMTkiLCJHcm91cE5hbWUiOm51bGwsIlN0YXJ0RGF0ZSI6IjIwMTctMDUtMzBUMDA6MDA6MDBaIiwiRW5kRGF0ZSI6IjIwMTctMDUtMzBUMjM6NTk6MDBaIiwiUGVyY2VudGFnZUNvbXBsZXRlIjpudWxsLCJTdHlsZSI6eyIkaWQiOiIyMjAiLCJTaGFwZSI6MCwiU2hhcGVUaGlja25lc3MiOjEsIkR1cmF0aW9uRm9ybWF0IjowLCJJbmNsdWRlTm9uV29ya2luZ0RheXNJbkR1cmF0aW9uIjpmYWxzZSwiUGVyY2VudGFnZUNvbXBsZXRlU3R5bGUiOnsiJGlkIjoiMjIxIiwiRm9udFNldHRpbmdzIjp7IiRpZCI6IjIyM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yMyIsIkxpbmVDb2xvciI6bnVsbCwiTGluZVdlaWdodCI6MC4wLCJMaW5lVHlwZSI6MCwiUGFyZW50U3R5bGUiOm51bGx9LCJQYXJlbnRTdHlsZSI6eyIkcmVmIjoiODEifX0sIkR1cmF0aW9uU3R5bGUiOnsiJGlkIjoiMjI0IiwiRm9udFNldHRpbmdzIjp7IiRpZCI6IjIyN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yNiIsIkxpbmVDb2xvciI6bnVsbCwiTGluZVdlaWdodCI6MC4wLCJMaW5lVHlwZSI6MCwiUGFyZW50U3R5bGUiOm51bGx9LCJQYXJlbnRTdHlsZSI6eyIkcmVmIjoiODgifX0sIkhvcml6b250YWxDb25uZWN0b3JTdHlsZSI6eyIkaWQiOiIyMjciLCJMaW5lQ29sb3IiOnsiJHJlZiI6Ijk2In0sIkxpbmVXZWlnaHQiOjEuMCwiTGluZVR5cGUiOjAsIlBhcmVudFN0eWxlIjp7IiRyZWYiOiI5NSJ9fSwiVmVydGljYWxDb25uZWN0b3JTdHlsZSI6eyIkaWQiOiIyMjgiLCJMaW5lQ29sb3IiOnsiJHJlZiI6Ijk5In0sIkxpbmVXZWlnaHQiOjAuMCwiTGluZVR5cGUiOjAsIlBhcmVudFN0eWxlIjp7IiRyZWYiOiI5OCJ9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yMjkiLCJNYXJnaW4iOnsiJHJlZiI6IjEwMiJ9LCJQYWRkaW5nIjp7IiRyZWYiOiIxMDMifSwiQmFja2dyb3VuZCI6eyIkaWQiOiIyMzAiLCJDb2xvciI6eyIkaWQiOiIyMzEiLCJBIjoyNTUsIlIiOjIzNCwiRyI6MjIsIkIiOjMwfX0sIklzVmlzaWJsZSI6dHJ1ZSwiV2lkdGgiOjAuMCwiSGVpZ2h0IjoxNi4wLCJCb3JkZXJTdHlsZSI6eyIkaWQiOiIyMzIiLCJMaW5lQ29sb3IiOnsiJHJlZiI6IjEwNSJ9LCJMaW5lV2VpZ2h0IjowLjAsIkxpbmVUeXBlIjowLCJQYXJlbnRTdHlsZSI6eyIkcmVmIjoiMTA0In19LCJQYXJlbnRTdHlsZSI6eyIkcmVmIjoiMTAxIn19LCJUaXRsZVN0eWxlIjp7IiRpZCI6IjIzMyIsIkZvbnRTZXR0aW5ncyI6eyIkaWQiOiIyMzQ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M1IiwiTGluZUNvbG9yIjpudWxsLCJMaW5lV2VpZ2h0IjowLjAsIkxpbmVUeXBlIjowLCJQYXJlbnRTdHlsZSI6bnVsbH0sIlBhcmVudFN0eWxlIjp7IiRyZWYiOiIxMDcifX0sIkRhdGVTdHlsZSI6eyIkaWQiOiIyMzYiLCJGb250U2V0dGluZ3MiOnsiJGlkIjoiMjM3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MzgiLCJMaW5lQ29sb3IiOm51bGwsIkxpbmVXZWlnaHQiOjAuMCwiTGluZVR5cGUiOjAsIlBhcmVudFN0eWxlIjpudWxsfSwiUGFyZW50U3R5bGUiOnsiJHJlZiI6IjExNCJ9fSwiRGF0ZUZvcm1hdCI6eyIkcmVmIjoiMTIxIn0sIklzVmlzaWJsZSI6dHJ1ZSwiUGFyZW50U3R5bGUiOnsiJHJlZiI6IjgwIn19LCJJbmRleCI6MSwiU21hcnREdXJhdGlvbkFjdGl2YXRlZCI6ZmFsc2UsIkRhdGVGb3JtYXQiOnsiJHJlZiI6IjEyMSJ9LCJJZCI6IjAyOTFkYmY3LTM3YmItNGMxYi05M2JmLWEyN2ZiNjI4OTk5YSIsIkltcG9ydElkIjpudWxsLCJUaXRsZSI6IkFwcmVzZW50YcOnw6NvIiwiTm90ZSI6bnVsbCwiSHlwZXJsaW5rIjpudWxsLCJJc0NoYW5nZWQiOmZhbHNlLCJJc05ldyI6ZmFsc2V9LHsiJGlkIjoiMjM5IiwiR3JvdXBOYW1lIjpudWxsLCJTdGFydERhdGUiOiIyMDE3LTA2LTA1VDAwOjAwOjAwWiIsIkVuZERhdGUiOiIyMDE3LTA3LTA3VDIzOjU5OjAwWiIsIlBlcmNlbnRhZ2VDb21wbGV0ZSI6bnVsbCwiU3R5bGUiOnsiJGlkIjoiMjQwIiwiU2hhcGUiOjAsIlNoYXBlVGhpY2tuZXNzIjoxLCJEdXJhdGlvbkZvcm1hdCI6MCwiSW5jbHVkZU5vbldvcmtpbmdEYXlzSW5EdXJhdGlvbiI6ZmFsc2UsIlBlcmNlbnRhZ2VDb21wbGV0ZVN0eWxlIjp7IiRpZCI6IjI0MSIsIkZvbnRTZXR0aW5ncyI6eyIkaWQiOiIyNDI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DMiLCJMaW5lQ29sb3IiOm51bGwsIkxpbmVXZWlnaHQiOjAuMCwiTGluZVR5cGUiOjAsIlBhcmVudFN0eWxlIjpudWxsfSwiUGFyZW50U3R5bGUiOnsiJHJlZiI6IjgxIn19LCJEdXJhdGlvblN0eWxlIjp7IiRpZCI6IjI0NCIsIkZvbnRTZXR0aW5ncyI6eyIkaWQiOiIyNDU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DYiLCJMaW5lQ29sb3IiOm51bGwsIkxpbmVXZWlnaHQiOjAuMCwiTGluZVR5cGUiOjAsIlBhcmVudFN0eWxlIjpudWxsfSwiUGFyZW50U3R5bGUiOnsiJHJlZiI6Ijg4In19LCJIb3Jpem9udGFsQ29ubmVjdG9yU3R5bGUiOnsiJGlkIjoiMjQ3IiwiTGluZUNvbG9yIjp7IiRyZWYiOiI5NiJ9LCJMaW5lV2VpZ2h0IjoxLjAsIkxpbmVUeXBlIjowLCJQYXJlbnRTdHlsZSI6eyIkcmVmIjoiOTUifX0sIlZlcnRpY2FsQ29ubmVjdG9yU3R5bGUiOnsiJGlkIjoiMjQ4IiwiTGluZUNvbG9yIjp7IiRyZWYiOiI5OSJ9LCJMaW5lV2VpZ2h0IjowLjAsIkxpbmVUeXBlIjowLCJQYXJlbnRTdHlsZSI6eyIkcmVmIjoiOTgifX0sIk1hcmdpbiI6bnVsbCwiU3RhcnREYXRlUG9zaXRpb24iOjQsIkVuZERhdGVQb3NpdGlvbiI6NCwiRGF0ZUlzVmlzaWJsZSI6dHJ1ZSwiVGl0bGVQb3NpdGlvbiI6NSwiRHVyYXRpb25Qb3NpdGlvbiI6NiwiUGVyY2VudGFnZUNvbXBsZXRlZFBvc2l0aW9uIjoyLCJTcGFjaW5nIjo1LCJJc0JlbG93VGltZWJhbmQiOnRydWUsIlBlcmNlbnRhZ2VDb21wbGV0ZVNoYXBlT3BhY2l0eSI6MzUsIlNoYXBlU3R5bGUiOnsiJGlkIjoiMjQ5IiwiTWFyZ2luIjp7IiRyZWYiOiIxMDIifSwiUGFkZGluZyI6eyIkcmVmIjoiMTAzIn0sIkJhY2tncm91bmQiOnsiJGlkIjoiMjUwIiwiQ29sb3IiOnsiJGlkIjoiMjUxIiwiQSI6MjU1LCJSIjo5MSwiRyI6MTU1LCJCIjoyMTN9fSwiSXNWaXNpYmxlIjp0cnVlLCJXaWR0aCI6MC4wLCJIZWlnaHQiOjE2LjAsIkJvcmRlclN0eWxlIjp7IiRpZCI6IjI1MiIsIkxpbmVDb2xvciI6eyIkcmVmIjoiMTA1In0sIkxpbmVXZWlnaHQiOjAuMCwiTGluZVR5cGUiOjAsIlBhcmVudFN0eWxlIjp7IiRyZWYiOiIxMDQifX0sIlBhcmVudFN0eWxlIjp7IiRyZWYiOiIxMDEifX0sIlRpdGxlU3R5bGUiOnsiJGlkIjoiMjUzIiwiRm9udFNldHRpbmdzIjp7IiRpZCI6IjI1NC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NTUiLCJMaW5lQ29sb3IiOm51bGwsIkxpbmVXZWlnaHQiOjAuMCwiTGluZVR5cGUiOjAsIlBhcmVudFN0eWxlIjpudWxsfSwiUGFyZW50U3R5bGUiOnsiJHJlZiI6IjEwNyJ9fSwiRGF0ZVN0eWxlIjp7IiRpZCI6IjI1NiIsIkZvbnRTZXR0aW5ncyI6eyIkaWQiOiIyNTc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1OCIsIkxpbmVDb2xvciI6bnVsbCwiTGluZVdlaWdodCI6MC4wLCJMaW5lVHlwZSI6MCwiUGFyZW50U3R5bGUiOm51bGx9LCJQYXJlbnRTdHlsZSI6eyIkcmVmIjoiMTE0In19LCJEYXRlRm9ybWF0Ijp7IiRyZWYiOiIxMjEifSwiSXNWaXNpYmxlIjp0cnVlLCJQYXJlbnRTdHlsZSI6eyIkcmVmIjoiODAifX0sIkluZGV4IjoyLCJTbWFydER1cmF0aW9uQWN0aXZhdGVkIjpmYWxzZSwiRGF0ZUZvcm1hdCI6eyIkcmVmIjoiMTIxIn0sIklkIjoiZWE3Mjc4NjItZTY0Zi00MmMyLTgwNmUtYTg0MzExYmE3YmFhIiwiSW1wb3J0SWQiOm51bGwsIlRpdGxlIjoiRGVwbG95bWVudCBCRCIsIk5vdGUiOm51bGwsIkh5cGVybGluayI6bnVsbCwiSXNDaGFuZ2VkIjpmYWxzZSwiSXNOZXciOmZhbHNlfSx7IiRpZCI6IjI1OSIsIkdyb3VwTmFtZSI6bnVsbCwiU3RhcnREYXRlIjoiMjAxNy0wNi0yNVQwMDowMDowMFoiLCJFbmREYXRlIjoiMjAxNy0wNy0wN1QyMzo1OTowMFoiLCJQZXJjZW50YWdlQ29tcGxldGUiOm51bGwsIlN0eWxlIjp7IiRpZCI6IjI2MCIsIlNoYXBlIjowLCJTaGFwZVRoaWNrbmVzcyI6MSwiRHVyYXRpb25Gb3JtYXQiOjAsIkluY2x1ZGVOb25Xb3JraW5nRGF5c0luRHVyYXRpb24iOmZhbHNlLCJQZXJjZW50YWdlQ29tcGxldGVTdHlsZSI6eyIkaWQiOiIyNjEiLCJGb250U2V0dGluZ3MiOnsiJGlkIjoiMjYy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YzIiwiTGluZUNvbG9yIjpudWxsLCJMaW5lV2VpZ2h0IjowLjAsIkxpbmVUeXBlIjowLCJQYXJlbnRTdHlsZSI6bnVsbH0sIlBhcmVudFN0eWxlIjp7IiRyZWYiOiI4MSJ9fSwiRHVyYXRpb25TdHlsZSI6eyIkaWQiOiIyNjQiLCJGb250U2V0dGluZ3MiOnsiJGlkIjoiMjY1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Y2IiwiTGluZUNvbG9yIjpudWxsLCJMaW5lV2VpZ2h0IjowLjAsIkxpbmVUeXBlIjowLCJQYXJlbnRTdHlsZSI6bnVsbH0sIlBhcmVudFN0eWxlIjp7IiRyZWYiOiI4OCJ9fSwiSG9yaXpvbnRhbENvbm5lY3RvclN0eWxlIjp7IiRpZCI6IjI2NyIsIkxpbmVDb2xvciI6eyIkcmVmIjoiOTYifSwiTGluZVdlaWdodCI6MS4wLCJMaW5lVHlwZSI6MCwiUGFyZW50U3R5bGUiOnsiJHJlZiI6Ijk1In19LCJWZXJ0aWNhbENvbm5lY3RvclN0eWxlIjp7IiRpZCI6IjI2OCIsIkxpbmVDb2xvciI6eyIkcmVmIjoiOTkifSwiTGluZVdlaWdodCI6MC4wLCJMaW5lVHlwZSI6MCwiUGFyZW50U3R5bGUiOnsiJHJlZiI6Ijk4In19LCJNYXJnaW4iOm51bGwsIlN0YXJ0RGF0ZVBvc2l0aW9uIjo0LCJFbmREYXRlUG9zaXRpb24iOjQsIkRhdGVJc1Zpc2libGUiOnRydWUsIlRpdGxlUG9zaXRpb24iOjUsIkR1cmF0aW9uUG9zaXRpb24iOjYsIlBlcmNlbnRhZ2VDb21wbGV0ZWRQb3NpdGlvbiI6MiwiU3BhY2luZyI6NSwiSXNCZWxvd1RpbWViYW5kIjp0cnVlLCJQZXJjZW50YWdlQ29tcGxldGVTaGFwZU9wYWNpdHkiOjM1LCJTaGFwZVN0eWxlIjp7IiRpZCI6IjI2OSIsIk1hcmdpbiI6eyIkcmVmIjoiMTAyIn0sIlBhZGRpbmciOnsiJHJlZiI6IjEwMyJ9LCJCYWNrZ3JvdW5kIjp7IiRpZCI6IjI3MCIsIkNvbG9yIjp7IiRpZCI6IjI3MSIsIkEiOjI1NSwiUiI6OTEsIkciOjE1NSwiQiI6MjEzfX0sIklzVmlzaWJsZSI6dHJ1ZSwiV2lkdGgiOjAuMCwiSGVpZ2h0IjoxNi4wLCJCb3JkZXJTdHlsZSI6eyIkaWQiOiIyNzIiLCJMaW5lQ29sb3IiOnsiJHJlZiI6IjEwNSJ9LCJMaW5lV2VpZ2h0IjowLjAsIkxpbmVUeXBlIjowLCJQYXJlbnRTdHlsZSI6eyIkcmVmIjoiMTA0In19LCJQYXJlbnRTdHlsZSI6eyIkcmVmIjoiMTAxIn19LCJUaXRsZVN0eWxlIjp7IiRpZCI6IjI3MyIsIkZvbnRTZXR0aW5ncyI6eyIkaWQiOiIyNzQ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c1IiwiTGluZUNvbG9yIjpudWxsLCJMaW5lV2VpZ2h0IjowLjAsIkxpbmVUeXBlIjowLCJQYXJlbnRTdHlsZSI6bnVsbH0sIlBhcmVudFN0eWxlIjp7IiRyZWYiOiIxMDcifX0sIkRhdGVTdHlsZSI6eyIkaWQiOiIyNzYiLCJGb250U2V0dGluZ3MiOnsiJGlkIjoiMjc3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NzgiLCJMaW5lQ29sb3IiOm51bGwsIkxpbmVXZWlnaHQiOjAuMCwiTGluZVR5cGUiOjAsIlBhcmVudFN0eWxlIjpudWxsfSwiUGFyZW50U3R5bGUiOnsiJHJlZiI6IjExNCJ9fSwiRGF0ZUZvcm1hdCI6eyIkcmVmIjoiMTIxIn0sIklzVmlzaWJsZSI6dHJ1ZSwiUGFyZW50U3R5bGUiOnsiJHJlZiI6IjgwIn19LCJJbmRleCI6MywiU21hcnREdXJhdGlvbkFjdGl2YXRlZCI6ZmFsc2UsIkRhdGVGb3JtYXQiOnsiJHJlZiI6IjEyMSJ9LCJJZCI6IjlmNDBjMjBlLTYyNmYtNDdmNi1iMjY4LWNiNzhmOTQ3NmQ5OCIsIkltcG9ydElkIjpudWxsLCJUaXRsZSI6IkNvb3BlcmHDp8OjbyBjb20gRXF1aXBhIGRlIERlc2Vudm9sdmltZW50byIsIk5vdGUiOm51bGwsIkh5cGVybGluayI6bnVsbCwiSXNDaGFuZ2VkIjpmYWxzZSwiSXNOZXciOmZhbHNlfSx7IiRpZCI6IjI3OSIsIkdyb3VwTmFtZSI6bnVsbCwiU3RhcnREYXRlIjoiMjAxNy0wNy0xMFQwMDowMDowMFoiLCJFbmREYXRlIjoiMjAxNy0wNy0xNFQyMzo1OTowMFoiLCJQZXJjZW50YWdlQ29tcGxldGUiOm51bGwsIlN0eWxlIjp7IiRpZCI6IjI4MCIsIlNoYXBlIjowLCJTaGFwZVRoaWNrbmVzcyI6MSwiRHVyYXRpb25Gb3JtYXQiOjAsIkluY2x1ZGVOb25Xb3JraW5nRGF5c0luRHVyYXRpb24iOmZhbHNlLCJQZXJjZW50YWdlQ29tcGxldGVTdHlsZSI6eyIkaWQiOiIyODEiLCJGb250U2V0dGluZ3MiOnsiJGlkIjoiMjgy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gzIiwiTGluZUNvbG9yIjpudWxsLCJMaW5lV2VpZ2h0IjowLjAsIkxpbmVUeXBlIjowLCJQYXJlbnRTdHlsZSI6bnVsbH0sIlBhcmVudFN0eWxlIjp7IiRyZWYiOiI4MSJ9fSwiRHVyYXRpb25TdHlsZSI6eyIkaWQiOiIyODQiLCJGb250U2V0dGluZ3MiOnsiJGlkIjoiMjg1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g2IiwiTGluZUNvbG9yIjpudWxsLCJMaW5lV2VpZ2h0IjowLjAsIkxpbmVUeXBlIjowLCJQYXJlbnRTdHlsZSI6bnVsbH0sIlBhcmVudFN0eWxlIjp7IiRyZWYiOiI4OCJ9fSwiSG9yaXpvbnRhbENvbm5lY3RvclN0eWxlIjp7IiRpZCI6IjI4NyIsIkxpbmVDb2xvciI6eyIkcmVmIjoiOTYifSwiTGluZVdlaWdodCI6MS4wLCJMaW5lVHlwZSI6MCwiUGFyZW50U3R5bGUiOnsiJHJlZiI6Ijk1In19LCJWZXJ0aWNhbENvbm5lY3RvclN0eWxlIjp7IiRpZCI6IjI4OCIsIkxpbmVDb2xvciI6eyIkcmVmIjoiOTkifSwiTGluZVdlaWdodCI6MC4wLCJMaW5lVHlwZSI6MCwiUGFyZW50U3R5bGUiOnsiJHJlZiI6Ijk4In19LCJNYXJnaW4iOm51bGwsIlN0YXJ0RGF0ZVBvc2l0aW9uIjo0LCJFbmREYXRlUG9zaXRpb24iOjQsIkRhdGVJc1Zpc2libGUiOnRydWUsIlRpdGxlUG9zaXRpb24iOjUsIkR1cmF0aW9uUG9zaXRpb24iOjYsIlBlcmNlbnRhZ2VDb21wbGV0ZWRQb3NpdGlvbiI6MiwiU3BhY2luZyI6NSwiSXNCZWxvd1RpbWViYW5kIjp0cnVlLCJQZXJjZW50YWdlQ29tcGxldGVTaGFwZU9wYWNpdHkiOjM1LCJTaGFwZVN0eWxlIjp7IiRpZCI6IjI4OSIsIk1hcmdpbiI6eyIkcmVmIjoiMTAyIn0sIlBhZGRpbmciOnsiJHJlZiI6IjEwMyJ9LCJCYWNrZ3JvdW5kIjp7IiRpZCI6IjI5MCIsIkNvbG9yIjp7IiRpZCI6IjI5MSIsIkEiOjI1NSwiUiI6OTEsIkciOjE1NSwiQiI6MjEzfX0sIklzVmlzaWJsZSI6dHJ1ZSwiV2lkdGgiOjAuMCwiSGVpZ2h0IjoxNi4wLCJCb3JkZXJTdHlsZSI6eyIkaWQiOiIyOTIiLCJMaW5lQ29sb3IiOnsiJHJlZiI6IjEwNSJ9LCJMaW5lV2VpZ2h0IjowLjAsIkxpbmVUeXBlIjowLCJQYXJlbnRTdHlsZSI6eyIkcmVmIjoiMTA0In19LCJQYXJlbnRTdHlsZSI6eyIkcmVmIjoiMTAxIn19LCJUaXRsZVN0eWxlIjp7IiRpZCI6IjI5MyIsIkZvbnRTZXR0aW5ncyI6eyIkaWQiOiIyOTQ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k1IiwiTGluZUNvbG9yIjpudWxsLCJMaW5lV2VpZ2h0IjowLjAsIkxpbmVUeXBlIjowLCJQYXJlbnRTdHlsZSI6bnVsbH0sIlBhcmVudFN0eWxlIjp7IiRyZWYiOiIxMDcifX0sIkRhdGVTdHlsZSI6eyIkaWQiOiIyOTYiLCJGb250U2V0dGluZ3MiOnsiJGlkIjoiMjk3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OTgiLCJMaW5lQ29sb3IiOm51bGwsIkxpbmVXZWlnaHQiOjAuMCwiTGluZVR5cGUiOjAsIlBhcmVudFN0eWxlIjpudWxsfSwiUGFyZW50U3R5bGUiOnsiJHJlZiI6IjExNCJ9fSwiRGF0ZUZvcm1hdCI6eyIkcmVmIjoiMTIxIn0sIklzVmlzaWJsZSI6dHJ1ZSwiUGFyZW50U3R5bGUiOnsiJHJlZiI6IjgwIn19LCJJbmRleCI6NCwiU21hcnREdXJhdGlvbkFjdGl2YXRlZCI6ZmFsc2UsIkRhdGVGb3JtYXQiOnsiJHJlZiI6IjEyMSJ9LCJJZCI6IjFiZDNkMzNmLTYzMmItNGZmYi1hNTY3LTIyZDA5NmZjMGFkNSIsIkltcG9ydElkIjpudWxsLCJUaXRsZSI6Ik1pZ3Jhw6dhbyBkZSBEYWRvcyBcXCBBcnJhbnF1ZSBkZSBTaXN0ZW1hIGUgQWNvbXBhbmhhbWVudG8iLCJOb3RlIjpudWxsLCJIeXBlcmxpbmsiOm51bGwsIklzQ2hhbmdlZCI6ZmFsc2UsIklzTmV3IjpmYWxzZX1dLCJNc1Byb2plY3RJdGVtc1RyZWUiOnsiJGlkIjoiMjk5IiwiUm9vdCI6eyJJbXBvcnRJZCI6bnVsbCwiSXNJbXBvcnRlZCI6ZmFsc2UsIkNoaWxkcmVuIjpbXX19LCJNZXRhZGF0YSI6eyIkaWQiOiIzMDAifSwiU2V0dGluZ3MiOnsiJGlkIjoiMzAxIiwiSW1wYU9wdGlvbnMiOnsiJGlkIjoiMzAy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mYWxzZX0sIklzTmV3Ijp0cnVlLCJJbXBvcnRUeXBlIjowLCJGaWxlUGF0aCI6bnVsbCwiVGltZUNvbmZpZ3VyYXRpb24iOnsiJGlkIjoiMzAzIiwiVXNlVGltZSI6ZmFsc2UsIldvcmtEYXlTdGFydCI6IjAwOjAwOjAwIiwiV29ya0RheUVuZCI6IjIzOjU5OjAwIn19"/>
  <p:tag name="__MASTER" val="__part_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Microsoft Office PowerPoint</Application>
  <PresentationFormat>Widescreen</PresentationFormat>
  <Paragraphs>126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2014-11-18T23:21:56Z</dcterms:created>
  <dcterms:modified xsi:type="dcterms:W3CDTF">2017-05-29T20:29:52Z</dcterms:modified>
</cp:coreProperties>
</file>