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9" r:id="rId3"/>
    <p:sldId id="270" r:id="rId4"/>
    <p:sldId id="268" r:id="rId5"/>
    <p:sldId id="271" r:id="rId6"/>
    <p:sldId id="262" r:id="rId7"/>
    <p:sldId id="272" r:id="rId8"/>
    <p:sldId id="267" r:id="rId9"/>
    <p:sldId id="266" r:id="rId10"/>
    <p:sldId id="273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75" d="100"/>
          <a:sy n="75" d="100"/>
        </p:scale>
        <p:origin x="54" y="22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pt-PT" smtClean="0"/>
              <a:t>28/11/2017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pt-PT" smtClean="0"/>
              <a:t>28/11/2017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2739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545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4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dirty="0">
              <a:solidFill>
                <a:schemeClr val="lt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PT" smtClean="0"/>
              <a:t>28/11/2017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PT" smtClean="0"/>
              <a:t>28/11/2017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PT" smtClean="0"/>
              <a:t>28/11/2017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PT" smtClean="0"/>
              <a:t>28/11/2017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PT" smtClean="0"/>
              <a:t>28/11/2017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PT" smtClean="0"/>
              <a:t>28/11/2017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PT" smtClean="0"/>
              <a:t>28/11/2017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PT" smtClean="0"/>
              <a:t>28/11/2017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PT" smtClean="0"/>
              <a:t>28/11/2017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PT" smtClean="0"/>
              <a:t>28/11/2017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pt-PT" smtClean="0"/>
              <a:pPr/>
              <a:t>28/11/2017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-3986"/>
            <a:ext cx="3937897" cy="293248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36" y="120191"/>
            <a:ext cx="1913628" cy="280831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646140" y="5759189"/>
            <a:ext cx="45365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PT" sz="2400" dirty="0" smtClean="0">
                <a:solidFill>
                  <a:schemeClr val="tx2"/>
                </a:solidFill>
              </a:rPr>
              <a:t>Miguel Pimenta – a12555</a:t>
            </a:r>
          </a:p>
          <a:p>
            <a:pPr algn="ctr">
              <a:lnSpc>
                <a:spcPct val="90000"/>
              </a:lnSpc>
            </a:pPr>
            <a:r>
              <a:rPr lang="pt-PT" sz="2400" dirty="0" smtClean="0">
                <a:solidFill>
                  <a:schemeClr val="tx2"/>
                </a:solidFill>
              </a:rPr>
              <a:t>Renato Dantas – a6160</a:t>
            </a:r>
            <a:endParaRPr lang="pt-PT" sz="2400" dirty="0">
              <a:solidFill>
                <a:schemeClr val="tx2"/>
              </a:solidFill>
            </a:endParaRPr>
          </a:p>
        </p:txBody>
      </p:sp>
      <p:sp>
        <p:nvSpPr>
          <p:cNvPr id="12" name="Marcador de Posição de Conteúdo 2"/>
          <p:cNvSpPr txBox="1">
            <a:spLocks/>
          </p:cNvSpPr>
          <p:nvPr/>
        </p:nvSpPr>
        <p:spPr>
          <a:xfrm>
            <a:off x="1341884" y="3068960"/>
            <a:ext cx="9753600" cy="2815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200" dirty="0" smtClean="0">
                <a:solidFill>
                  <a:schemeClr val="tx2"/>
                </a:solidFill>
              </a:rPr>
              <a:t>Análise de Projetos e Sistemas</a:t>
            </a:r>
          </a:p>
          <a:p>
            <a:pPr algn="ctr"/>
            <a:r>
              <a:rPr lang="pt-PT" sz="3200" dirty="0" smtClean="0">
                <a:solidFill>
                  <a:schemeClr val="tx2"/>
                </a:solidFill>
              </a:rPr>
              <a:t>2017-2018</a:t>
            </a:r>
          </a:p>
          <a:p>
            <a:pPr algn="ctr"/>
            <a:endParaRPr lang="pt-PT" sz="3200" dirty="0">
              <a:solidFill>
                <a:schemeClr val="tx2"/>
              </a:solidFill>
            </a:endParaRPr>
          </a:p>
          <a:p>
            <a:pPr algn="ctr"/>
            <a:r>
              <a:rPr lang="pt-PT" sz="3200" u="sng" dirty="0" smtClean="0">
                <a:solidFill>
                  <a:schemeClr val="tx2"/>
                </a:solidFill>
              </a:rPr>
              <a:t>Gestão de Clube Náutico</a:t>
            </a:r>
          </a:p>
          <a:p>
            <a:endParaRPr lang="pt-P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36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-3986"/>
            <a:ext cx="3937897" cy="293248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36" y="120191"/>
            <a:ext cx="1913628" cy="2808312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790156" y="3356992"/>
            <a:ext cx="7181058" cy="2815208"/>
          </a:xfrm>
        </p:spPr>
        <p:txBody>
          <a:bodyPr>
            <a:normAutofit lnSpcReduction="10000"/>
          </a:bodyPr>
          <a:lstStyle/>
          <a:p>
            <a:r>
              <a:rPr lang="pt-PT" sz="2800" dirty="0" smtClean="0">
                <a:solidFill>
                  <a:schemeClr val="tx2"/>
                </a:solidFill>
              </a:rPr>
              <a:t>Visão do Projeto</a:t>
            </a:r>
          </a:p>
          <a:p>
            <a:r>
              <a:rPr lang="pt-PT" sz="2800" dirty="0" smtClean="0">
                <a:solidFill>
                  <a:schemeClr val="tx2"/>
                </a:solidFill>
              </a:rPr>
              <a:t>Requisitos</a:t>
            </a:r>
            <a:endParaRPr lang="pt-PT" sz="2800" dirty="0" smtClean="0">
              <a:solidFill>
                <a:schemeClr val="tx2"/>
              </a:solidFill>
            </a:endParaRPr>
          </a:p>
          <a:p>
            <a:r>
              <a:rPr lang="pt-PT" sz="2800" dirty="0" smtClean="0">
                <a:solidFill>
                  <a:schemeClr val="tx2"/>
                </a:solidFill>
              </a:rPr>
              <a:t>Use </a:t>
            </a:r>
            <a:r>
              <a:rPr lang="pt-PT" sz="2800" dirty="0" smtClean="0">
                <a:solidFill>
                  <a:schemeClr val="tx2"/>
                </a:solidFill>
              </a:rPr>
              <a:t>case</a:t>
            </a:r>
          </a:p>
          <a:p>
            <a:r>
              <a:rPr lang="pt-PT" sz="2800" dirty="0" err="1" smtClean="0">
                <a:solidFill>
                  <a:schemeClr val="tx2"/>
                </a:solidFill>
              </a:rPr>
              <a:t>Class</a:t>
            </a:r>
            <a:r>
              <a:rPr lang="pt-PT" sz="2800" dirty="0" smtClean="0">
                <a:solidFill>
                  <a:schemeClr val="tx2"/>
                </a:solidFill>
              </a:rPr>
              <a:t> </a:t>
            </a:r>
            <a:r>
              <a:rPr lang="pt-PT" sz="2800" dirty="0" err="1" smtClean="0">
                <a:solidFill>
                  <a:schemeClr val="tx2"/>
                </a:solidFill>
              </a:rPr>
              <a:t>Diagram</a:t>
            </a:r>
            <a:endParaRPr lang="pt-PT" sz="2800" dirty="0" smtClean="0">
              <a:solidFill>
                <a:schemeClr val="tx2"/>
              </a:solidFill>
            </a:endParaRPr>
          </a:p>
          <a:p>
            <a:r>
              <a:rPr lang="pt-PT" sz="2800" dirty="0" err="1" smtClean="0">
                <a:solidFill>
                  <a:schemeClr val="tx2"/>
                </a:solidFill>
              </a:rPr>
              <a:t>RoadMap</a:t>
            </a:r>
            <a:endParaRPr lang="pt-PT" sz="2800" dirty="0" smtClean="0">
              <a:solidFill>
                <a:schemeClr val="tx2"/>
              </a:solidFill>
            </a:endParaRPr>
          </a:p>
          <a:p>
            <a:endParaRPr lang="pt-PT" sz="2800" dirty="0" smtClean="0">
              <a:solidFill>
                <a:schemeClr val="tx2"/>
              </a:solidFill>
            </a:endParaRPr>
          </a:p>
          <a:p>
            <a:endParaRPr lang="pt-PT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685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Visão do projeto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17614" y="1828800"/>
            <a:ext cx="5380854" cy="4343400"/>
          </a:xfrm>
        </p:spPr>
        <p:txBody>
          <a:bodyPr/>
          <a:lstStyle/>
          <a:p>
            <a:r>
              <a:rPr lang="pt-PT" dirty="0" smtClean="0"/>
              <a:t>Desenvolver uma pequena aplicação para registo dos dados pessoais de Atletas e Sócios, provas participadas, prémios ganhos e registo de quotas pagas. </a:t>
            </a:r>
          </a:p>
          <a:p>
            <a:r>
              <a:rPr lang="pt-PT" dirty="0" smtClean="0"/>
              <a:t>O interface da aplicação deve ser simples e intuitivo de modo a que a qualquer pessoa facilmente a possa utilizar.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1851345"/>
            <a:ext cx="5310268" cy="43329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5717" cy="112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1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Requisitos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PT" dirty="0" smtClean="0">
                <a:solidFill>
                  <a:schemeClr val="tx1">
                    <a:lumMod val="50000"/>
                  </a:schemeClr>
                </a:solidFill>
              </a:rPr>
              <a:t>Inserção e alteração de dados de Sócios e Atletas;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dirty="0" smtClean="0">
                <a:solidFill>
                  <a:schemeClr val="tx1">
                    <a:lumMod val="50000"/>
                  </a:schemeClr>
                </a:solidFill>
              </a:rPr>
              <a:t>Registo de Prémios ganhos por prova/atleta;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dirty="0" smtClean="0">
                <a:solidFill>
                  <a:schemeClr val="tx1">
                    <a:lumMod val="50000"/>
                  </a:schemeClr>
                </a:solidFill>
              </a:rPr>
              <a:t>Registo de Quotas pagas;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dirty="0" smtClean="0">
                <a:solidFill>
                  <a:schemeClr val="tx1">
                    <a:lumMod val="50000"/>
                  </a:schemeClr>
                </a:solidFill>
              </a:rPr>
              <a:t>Interface simples;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dirty="0" smtClean="0">
                <a:solidFill>
                  <a:schemeClr val="tx1">
                    <a:lumMod val="50000"/>
                  </a:schemeClr>
                </a:solidFill>
              </a:rPr>
              <a:t>Listagem com os próximos aniversários de Atletas e Sócios para envio de </a:t>
            </a:r>
            <a:r>
              <a:rPr lang="pt-PT" dirty="0" smtClean="0">
                <a:solidFill>
                  <a:schemeClr val="tx1">
                    <a:lumMod val="50000"/>
                  </a:schemeClr>
                </a:solidFill>
              </a:rPr>
              <a:t>Email / SMS</a:t>
            </a:r>
            <a:r>
              <a:rPr lang="pt-PT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dirty="0" smtClean="0">
                <a:solidFill>
                  <a:schemeClr val="tx1">
                    <a:lumMod val="50000"/>
                  </a:schemeClr>
                </a:solidFill>
              </a:rPr>
              <a:t>Armazenamento de dados em plataforma livre e sem grandes requisitos de </a:t>
            </a:r>
            <a:r>
              <a:rPr lang="pt-PT" i="1" dirty="0" smtClean="0">
                <a:solidFill>
                  <a:schemeClr val="tx1">
                    <a:lumMod val="50000"/>
                  </a:schemeClr>
                </a:solidFill>
              </a:rPr>
              <a:t>Hardware</a:t>
            </a:r>
            <a:r>
              <a:rPr lang="pt-PT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pt-PT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5717" cy="112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pPr algn="ctr"/>
            <a:r>
              <a:rPr lang="pt-PT" dirty="0" smtClean="0"/>
              <a:t>Use Case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89" y="1484784"/>
            <a:ext cx="8113450" cy="48965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5717" cy="112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Class</a:t>
            </a:r>
            <a:r>
              <a:rPr lang="pt-PT" dirty="0" smtClean="0"/>
              <a:t> </a:t>
            </a:r>
            <a:r>
              <a:rPr lang="pt-PT" dirty="0" err="1" smtClean="0"/>
              <a:t>diagram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484784"/>
            <a:ext cx="8705156" cy="513050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5717" cy="112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4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83" name="OTLSHAPE_T_0b379df5702342468009e53295720735_HorizontalConnector1"/>
          <p:cNvCxnSpPr/>
          <p:nvPr>
            <p:custDataLst>
              <p:tags r:id="rId2"/>
            </p:custDataLst>
          </p:nvPr>
        </p:nvCxnSpPr>
        <p:spPr>
          <a:xfrm>
            <a:off x="1058672" y="4846955"/>
            <a:ext cx="574905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2" name="OTLSHAPE_T_ba720e93e6a1416f9000004967693f27_HorizontalConnector1"/>
          <p:cNvCxnSpPr/>
          <p:nvPr>
            <p:custDataLst>
              <p:tags r:id="rId3"/>
            </p:custDataLst>
          </p:nvPr>
        </p:nvCxnSpPr>
        <p:spPr>
          <a:xfrm>
            <a:off x="1061635" y="4580255"/>
            <a:ext cx="398378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1" name="OTLSHAPE_T_b2cee11f5df24cb693ca9edd341297cd_HorizontalConnector1"/>
          <p:cNvCxnSpPr/>
          <p:nvPr>
            <p:custDataLst>
              <p:tags r:id="rId4"/>
            </p:custDataLst>
          </p:nvPr>
        </p:nvCxnSpPr>
        <p:spPr>
          <a:xfrm>
            <a:off x="1532720" y="4313555"/>
            <a:ext cx="116295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0" name="OTLSHAPE_T_4bdb0d4253fb4f27a06712baae61c6f7_HorizontalConnector1"/>
          <p:cNvCxnSpPr/>
          <p:nvPr>
            <p:custDataLst>
              <p:tags r:id="rId5"/>
            </p:custDataLst>
          </p:nvPr>
        </p:nvCxnSpPr>
        <p:spPr>
          <a:xfrm>
            <a:off x="909320" y="4046855"/>
            <a:ext cx="119891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9" name="OTLSHAPE_M_5854d06f2e7c4d4a96122c9155454ca2_Connector1"/>
          <p:cNvCxnSpPr/>
          <p:nvPr>
            <p:custDataLst>
              <p:tags r:id="rId6"/>
            </p:custDataLst>
          </p:nvPr>
        </p:nvCxnSpPr>
        <p:spPr>
          <a:xfrm>
            <a:off x="8995927" y="2605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8" name="OTLSHAPE_M_e40b9ed9667e487bbb601b16bdfb622d_Connector2"/>
          <p:cNvCxnSpPr/>
          <p:nvPr>
            <p:custDataLst>
              <p:tags r:id="rId7"/>
            </p:custDataLst>
          </p:nvPr>
        </p:nvCxnSpPr>
        <p:spPr>
          <a:xfrm>
            <a:off x="8240651" y="2664375"/>
            <a:ext cx="0" cy="383625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7" name="OTLSHAPE_M_e40b9ed9667e487bbb601b16bdfb622d_Connector1"/>
          <p:cNvCxnSpPr/>
          <p:nvPr>
            <p:custDataLst>
              <p:tags r:id="rId8"/>
            </p:custDataLst>
          </p:nvPr>
        </p:nvCxnSpPr>
        <p:spPr>
          <a:xfrm>
            <a:off x="8240651" y="2153285"/>
            <a:ext cx="0" cy="3405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6" name="OTLSHAPE_M_ef3b6906acdd438bb554af9f21e20d2a_Connector2"/>
          <p:cNvCxnSpPr/>
          <p:nvPr>
            <p:custDataLst>
              <p:tags r:id="rId9"/>
            </p:custDataLst>
          </p:nvPr>
        </p:nvCxnSpPr>
        <p:spPr>
          <a:xfrm>
            <a:off x="7904973" y="2664375"/>
            <a:ext cx="0" cy="383625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5" name="OTLSHAPE_M_ef3b6906acdd438bb554af9f21e20d2a_Connector1"/>
          <p:cNvCxnSpPr/>
          <p:nvPr>
            <p:custDataLst>
              <p:tags r:id="rId10"/>
            </p:custDataLst>
          </p:nvPr>
        </p:nvCxnSpPr>
        <p:spPr>
          <a:xfrm>
            <a:off x="7904973" y="1700742"/>
            <a:ext cx="0" cy="793115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4" name="OTLSHAPE_M_4da98f0b31af4ed2af6ba4069e93f407_Connector1"/>
          <p:cNvCxnSpPr/>
          <p:nvPr>
            <p:custDataLst>
              <p:tags r:id="rId11"/>
            </p:custDataLst>
          </p:nvPr>
        </p:nvCxnSpPr>
        <p:spPr>
          <a:xfrm>
            <a:off x="6814021" y="2605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3" name="OTLSHAPE_M_1088f03a87dd463080c72cd20f06d5e8_Connector1"/>
          <p:cNvCxnSpPr/>
          <p:nvPr>
            <p:custDataLst>
              <p:tags r:id="rId12"/>
            </p:custDataLst>
          </p:nvPr>
        </p:nvCxnSpPr>
        <p:spPr>
          <a:xfrm>
            <a:off x="6562261" y="2153285"/>
            <a:ext cx="0" cy="894715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2" name="OTLSHAPE_M_48b246c912e34eeeb8b391b768d20631_Connector1"/>
          <p:cNvCxnSpPr/>
          <p:nvPr>
            <p:custDataLst>
              <p:tags r:id="rId13"/>
            </p:custDataLst>
          </p:nvPr>
        </p:nvCxnSpPr>
        <p:spPr>
          <a:xfrm>
            <a:off x="6478401" y="1668992"/>
            <a:ext cx="0" cy="1379008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1" name="OTLSHAPE_M_33b84f6959a8427a92c24aab61b6d3cd_Connector1"/>
          <p:cNvCxnSpPr/>
          <p:nvPr>
            <p:custDataLst>
              <p:tags r:id="rId14"/>
            </p:custDataLst>
          </p:nvPr>
        </p:nvCxnSpPr>
        <p:spPr>
          <a:xfrm>
            <a:off x="5387389" y="2605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0" name="OTLSHAPE_M_09d3a0582df04abbad7ef7cdae71f14a_Connector1"/>
          <p:cNvCxnSpPr/>
          <p:nvPr>
            <p:custDataLst>
              <p:tags r:id="rId15"/>
            </p:custDataLst>
          </p:nvPr>
        </p:nvCxnSpPr>
        <p:spPr>
          <a:xfrm>
            <a:off x="5051711" y="2153285"/>
            <a:ext cx="0" cy="894715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9" name="OTLSHAPE_M_052ff669aac6465299d112a10cf66bcd_Connector1"/>
          <p:cNvCxnSpPr/>
          <p:nvPr>
            <p:custDataLst>
              <p:tags r:id="rId16"/>
            </p:custDataLst>
          </p:nvPr>
        </p:nvCxnSpPr>
        <p:spPr>
          <a:xfrm>
            <a:off x="4967792" y="1216449"/>
            <a:ext cx="0" cy="1831551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8" name="OTLSHAPE_M_4e7dd05c0afd46068d16c4a2a7e00c34_Connector2"/>
          <p:cNvCxnSpPr/>
          <p:nvPr>
            <p:custDataLst>
              <p:tags r:id="rId17"/>
            </p:custDataLst>
          </p:nvPr>
        </p:nvCxnSpPr>
        <p:spPr>
          <a:xfrm>
            <a:off x="4883872" y="2664375"/>
            <a:ext cx="0" cy="383625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7" name="OTLSHAPE_M_4e7dd05c0afd46068d16c4a2a7e00c34_Connector1"/>
          <p:cNvCxnSpPr/>
          <p:nvPr>
            <p:custDataLst>
              <p:tags r:id="rId18"/>
            </p:custDataLst>
          </p:nvPr>
        </p:nvCxnSpPr>
        <p:spPr>
          <a:xfrm>
            <a:off x="4883872" y="763906"/>
            <a:ext cx="0" cy="1729951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6" name="OTLSHAPE_M_764138afe17040cf927a3575af762516_Connector1"/>
          <p:cNvCxnSpPr/>
          <p:nvPr>
            <p:custDataLst>
              <p:tags r:id="rId19"/>
            </p:custDataLst>
          </p:nvPr>
        </p:nvCxnSpPr>
        <p:spPr>
          <a:xfrm>
            <a:off x="3709000" y="2605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3" name="OTLSHAPE_TB_00000000000000000000000000000000_LeftEndCaps"/>
          <p:cNvSpPr txBox="1"/>
          <p:nvPr>
            <p:custDataLst>
              <p:tags r:id="rId20"/>
            </p:custDataLst>
          </p:nvPr>
        </p:nvSpPr>
        <p:spPr>
          <a:xfrm>
            <a:off x="317500" y="3098969"/>
            <a:ext cx="448584" cy="2492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PT" b="1" spc="-38" smtClean="0">
                <a:solidFill>
                  <a:srgbClr val="ED7D31"/>
                </a:solidFill>
                <a:latin typeface="Calibri" panose="020F0502020204030204" pitchFamily="34" charset="0"/>
              </a:rPr>
              <a:t>2017</a:t>
            </a:r>
            <a:endParaRPr lang="pt-PT" b="1" spc="-38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454" name="OTLSHAPE_TB_00000000000000000000000000000000_RightEndCaps"/>
          <p:cNvSpPr txBox="1"/>
          <p:nvPr>
            <p:custDataLst>
              <p:tags r:id="rId21"/>
            </p:custDataLst>
          </p:nvPr>
        </p:nvSpPr>
        <p:spPr>
          <a:xfrm>
            <a:off x="11407859" y="3098969"/>
            <a:ext cx="448584" cy="2492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PT" b="1" spc="-38" smtClean="0">
                <a:solidFill>
                  <a:srgbClr val="ED7D31"/>
                </a:solidFill>
                <a:latin typeface="Calibri" panose="020F0502020204030204" pitchFamily="34" charset="0"/>
              </a:rPr>
              <a:t>2018</a:t>
            </a:r>
            <a:endParaRPr lang="pt-PT" b="1" spc="-38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455" name="OTLSHAPE_TB_00000000000000000000000000000000_ScaleContainer"/>
          <p:cNvSpPr/>
          <p:nvPr>
            <p:custDataLst>
              <p:tags r:id="rId22"/>
            </p:custDataLst>
          </p:nvPr>
        </p:nvSpPr>
        <p:spPr>
          <a:xfrm>
            <a:off x="933365" y="3048000"/>
            <a:ext cx="103251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0">
                <a:srgbClr val="B2B2B2"/>
              </a:gs>
            </a:gsLst>
            <a:lin ang="5400000" scaled="1"/>
            <a:tileRect/>
          </a:gradFill>
          <a:ln w="25400" cap="flat" cmpd="sng" algn="ctr">
            <a:noFill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456" name="OTLSHAPE_TB_00000000000000000000000000000000_ElapsedTime"/>
          <p:cNvSpPr/>
          <p:nvPr>
            <p:custDataLst>
              <p:tags r:id="rId23"/>
            </p:custDataLst>
          </p:nvPr>
        </p:nvSpPr>
        <p:spPr>
          <a:xfrm>
            <a:off x="933365" y="3352800"/>
            <a:ext cx="4927600" cy="76200"/>
          </a:xfrm>
          <a:prstGeom prst="rect">
            <a:avLst/>
          </a:prstGeom>
          <a:solidFill>
            <a:srgbClr val="FFC000">
              <a:alpha val="74902"/>
            </a:srgbClr>
          </a:solidFill>
          <a:ln w="25400" cap="flat" cmpd="sng" algn="ctr">
            <a:noFill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457" name="OTLSHAPE_TB_00000000000000000000000000000000_TodayMarkerShape"/>
          <p:cNvSpPr/>
          <p:nvPr>
            <p:custDataLst>
              <p:tags r:id="rId24"/>
            </p:custDataLst>
          </p:nvPr>
        </p:nvSpPr>
        <p:spPr>
          <a:xfrm>
            <a:off x="5806416" y="3429000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458" name="OTLSHAPE_TB_00000000000000000000000000000000_TodayMarkerText"/>
          <p:cNvSpPr txBox="1"/>
          <p:nvPr>
            <p:custDataLst>
              <p:tags r:id="rId25"/>
            </p:custDataLst>
          </p:nvPr>
        </p:nvSpPr>
        <p:spPr>
          <a:xfrm>
            <a:off x="5717059" y="3556000"/>
            <a:ext cx="282513" cy="1661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PT" sz="1200" spc="-18" smtClean="0">
                <a:solidFill>
                  <a:schemeClr val="dk2"/>
                </a:solidFill>
                <a:latin typeface="Calibri" panose="020F0502020204030204" pitchFamily="34" charset="0"/>
              </a:rPr>
              <a:t>Hoje</a:t>
            </a:r>
            <a:endParaRPr lang="pt-PT" sz="1200" spc="-1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59" name="OTLSHAPE_TB_00000000000000000000000000000000_TimescaleInterval1"/>
          <p:cNvSpPr txBox="1"/>
          <p:nvPr>
            <p:custDataLst>
              <p:tags r:id="rId26"/>
            </p:custDataLst>
          </p:nvPr>
        </p:nvSpPr>
        <p:spPr>
          <a:xfrm>
            <a:off x="996865" y="3145473"/>
            <a:ext cx="21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200" spc="-20" smtClean="0">
                <a:solidFill>
                  <a:schemeClr val="dk2"/>
                </a:solidFill>
                <a:latin typeface="Calibri" panose="020F0502020204030204" pitchFamily="34" charset="0"/>
              </a:rPr>
              <a:t>out</a:t>
            </a:r>
            <a:endParaRPr lang="pt-PT" sz="1200" spc="-2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4460" name="OTLSHAPE_TB_00000000000000000000000000000000_Separator1"/>
          <p:cNvCxnSpPr/>
          <p:nvPr>
            <p:custDataLst>
              <p:tags r:id="rId27"/>
            </p:custDataLst>
          </p:nvPr>
        </p:nvCxnSpPr>
        <p:spPr>
          <a:xfrm>
            <a:off x="3534868" y="3136900"/>
            <a:ext cx="0" cy="203200"/>
          </a:xfrm>
          <a:prstGeom prst="line">
            <a:avLst/>
          </a:prstGeom>
          <a:ln w="25400" cap="flat" cmpd="sng" algn="ctr">
            <a:solidFill>
              <a:schemeClr val="dk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1" name="OTLSHAPE_TB_00000000000000000000000000000000_TimescaleInterval2"/>
          <p:cNvSpPr txBox="1"/>
          <p:nvPr>
            <p:custDataLst>
              <p:tags r:id="rId28"/>
            </p:custDataLst>
          </p:nvPr>
        </p:nvSpPr>
        <p:spPr>
          <a:xfrm>
            <a:off x="3598369" y="3145473"/>
            <a:ext cx="2301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200" spc="-18" smtClean="0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endParaRPr lang="pt-PT" sz="1200" spc="-1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4462" name="OTLSHAPE_TB_00000000000000000000000000000000_Separator2"/>
          <p:cNvCxnSpPr/>
          <p:nvPr>
            <p:custDataLst>
              <p:tags r:id="rId29"/>
            </p:custDataLst>
          </p:nvPr>
        </p:nvCxnSpPr>
        <p:spPr>
          <a:xfrm>
            <a:off x="6052452" y="3136900"/>
            <a:ext cx="0" cy="203200"/>
          </a:xfrm>
          <a:prstGeom prst="line">
            <a:avLst/>
          </a:prstGeom>
          <a:ln w="25400" cap="flat" cmpd="sng" algn="ctr">
            <a:solidFill>
              <a:schemeClr val="dk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3" name="OTLSHAPE_TB_00000000000000000000000000000000_TimescaleInterval3"/>
          <p:cNvSpPr txBox="1"/>
          <p:nvPr>
            <p:custDataLst>
              <p:tags r:id="rId30"/>
            </p:custDataLst>
          </p:nvPr>
        </p:nvSpPr>
        <p:spPr>
          <a:xfrm>
            <a:off x="6115953" y="3145473"/>
            <a:ext cx="21653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200" spc="-20" smtClean="0">
                <a:solidFill>
                  <a:schemeClr val="dk2"/>
                </a:solidFill>
                <a:latin typeface="Calibri" panose="020F0502020204030204" pitchFamily="34" charset="0"/>
              </a:rPr>
              <a:t>dez</a:t>
            </a:r>
            <a:endParaRPr lang="pt-PT" sz="1200" spc="-2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4464" name="OTLSHAPE_TB_00000000000000000000000000000000_Separator3"/>
          <p:cNvCxnSpPr/>
          <p:nvPr>
            <p:custDataLst>
              <p:tags r:id="rId31"/>
            </p:custDataLst>
          </p:nvPr>
        </p:nvCxnSpPr>
        <p:spPr>
          <a:xfrm>
            <a:off x="8653956" y="3136900"/>
            <a:ext cx="0" cy="203200"/>
          </a:xfrm>
          <a:prstGeom prst="line">
            <a:avLst/>
          </a:prstGeom>
          <a:ln w="25400" cap="flat" cmpd="sng" algn="ctr">
            <a:solidFill>
              <a:schemeClr val="dk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5" name="OTLSHAPE_TB_00000000000000000000000000000000_TimescaleInterval4"/>
          <p:cNvSpPr txBox="1"/>
          <p:nvPr>
            <p:custDataLst>
              <p:tags r:id="rId32"/>
            </p:custDataLst>
          </p:nvPr>
        </p:nvSpPr>
        <p:spPr>
          <a:xfrm>
            <a:off x="8717457" y="31454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200" spc="-20" smtClean="0">
                <a:solidFill>
                  <a:schemeClr val="dk2"/>
                </a:solidFill>
                <a:latin typeface="Calibri" panose="020F0502020204030204" pitchFamily="34" charset="0"/>
              </a:rPr>
              <a:t>2018</a:t>
            </a:r>
            <a:endParaRPr lang="pt-PT" sz="1200" spc="-2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84" name="OTLSHAPE_M_764138afe17040cf927a3575af762516_Title"/>
          <p:cNvSpPr txBox="1"/>
          <p:nvPr>
            <p:custDataLst>
              <p:tags r:id="rId33"/>
            </p:custDataLst>
          </p:nvPr>
        </p:nvSpPr>
        <p:spPr>
          <a:xfrm>
            <a:off x="3931250" y="2493857"/>
            <a:ext cx="9652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100" b="1" spc="-4" smtClean="0">
                <a:solidFill>
                  <a:schemeClr val="dk2"/>
                </a:solidFill>
                <a:latin typeface="Calibri" panose="020F0502020204030204" pitchFamily="34" charset="0"/>
              </a:rPr>
              <a:t>Visão do Projeto</a:t>
            </a:r>
            <a:endParaRPr lang="pt-PT" sz="1100" b="1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85" name="OTLSHAPE_M_764138afe17040cf927a3575af762516_Date"/>
          <p:cNvSpPr txBox="1"/>
          <p:nvPr>
            <p:custDataLst>
              <p:tags r:id="rId34"/>
            </p:custDataLst>
          </p:nvPr>
        </p:nvSpPr>
        <p:spPr>
          <a:xfrm>
            <a:off x="3931250" y="2677075"/>
            <a:ext cx="622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02/11/2017</a:t>
            </a:r>
            <a:endParaRPr lang="pt-PT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86" name="OTLSHAPE_M_764138afe17040cf927a3575af762516_Shape"/>
          <p:cNvSpPr/>
          <p:nvPr>
            <p:custDataLst>
              <p:tags r:id="rId35"/>
            </p:custDataLst>
          </p:nvPr>
        </p:nvSpPr>
        <p:spPr>
          <a:xfrm rot="16200000">
            <a:off x="3734400" y="2605828"/>
            <a:ext cx="165100" cy="165100"/>
          </a:xfrm>
          <a:prstGeom prst="flowChartMerge">
            <a:avLst/>
          </a:prstGeom>
          <a:solidFill>
            <a:srgbClr val="1AAA42"/>
          </a:solidFill>
          <a:ln w="25400" cap="flat" cmpd="sng" algn="ctr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487" name="OTLSHAPE_M_4e7dd05c0afd46068d16c4a2a7e00c34_Title"/>
          <p:cNvSpPr txBox="1"/>
          <p:nvPr>
            <p:custDataLst>
              <p:tags r:id="rId36"/>
            </p:custDataLst>
          </p:nvPr>
        </p:nvSpPr>
        <p:spPr>
          <a:xfrm>
            <a:off x="5106122" y="651934"/>
            <a:ext cx="14859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100" b="1" spc="-4" smtClean="0">
                <a:solidFill>
                  <a:schemeClr val="dk2"/>
                </a:solidFill>
                <a:latin typeface="Calibri" panose="020F0502020204030204" pitchFamily="34" charset="0"/>
              </a:rPr>
              <a:t>Requirimentos funcionais</a:t>
            </a:r>
            <a:endParaRPr lang="pt-PT" sz="1100" b="1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88" name="OTLSHAPE_M_4e7dd05c0afd46068d16c4a2a7e00c34_Date"/>
          <p:cNvSpPr txBox="1"/>
          <p:nvPr>
            <p:custDataLst>
              <p:tags r:id="rId37"/>
            </p:custDataLst>
          </p:nvPr>
        </p:nvSpPr>
        <p:spPr>
          <a:xfrm>
            <a:off x="5106122" y="835152"/>
            <a:ext cx="622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16/11/2017</a:t>
            </a:r>
            <a:endParaRPr lang="pt-PT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89" name="OTLSHAPE_M_4e7dd05c0afd46068d16c4a2a7e00c34_Shape"/>
          <p:cNvSpPr/>
          <p:nvPr>
            <p:custDataLst>
              <p:tags r:id="rId38"/>
            </p:custDataLst>
          </p:nvPr>
        </p:nvSpPr>
        <p:spPr>
          <a:xfrm rot="16200000">
            <a:off x="4909272" y="763905"/>
            <a:ext cx="165100" cy="165100"/>
          </a:xfrm>
          <a:prstGeom prst="flowChartMerge">
            <a:avLst/>
          </a:prstGeom>
          <a:solidFill>
            <a:srgbClr val="1AAA42"/>
          </a:solidFill>
          <a:ln w="25400" cap="flat" cmpd="sng" algn="ctr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490" name="OTLSHAPE_M_052ff669aac6465299d112a10cf66bcd_Title"/>
          <p:cNvSpPr txBox="1"/>
          <p:nvPr>
            <p:custDataLst>
              <p:tags r:id="rId39"/>
            </p:custDataLst>
          </p:nvPr>
        </p:nvSpPr>
        <p:spPr>
          <a:xfrm>
            <a:off x="5190042" y="1104477"/>
            <a:ext cx="17399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100" b="1" spc="-4" smtClean="0">
                <a:solidFill>
                  <a:schemeClr val="dk2"/>
                </a:solidFill>
                <a:latin typeface="Calibri" panose="020F0502020204030204" pitchFamily="34" charset="0"/>
              </a:rPr>
              <a:t>Requirimentos não funcionais</a:t>
            </a:r>
            <a:endParaRPr lang="pt-PT" sz="1100" b="1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91" name="OTLSHAPE_M_052ff669aac6465299d112a10cf66bcd_Date"/>
          <p:cNvSpPr txBox="1"/>
          <p:nvPr>
            <p:custDataLst>
              <p:tags r:id="rId40"/>
            </p:custDataLst>
          </p:nvPr>
        </p:nvSpPr>
        <p:spPr>
          <a:xfrm>
            <a:off x="5190042" y="1287696"/>
            <a:ext cx="622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17/11/2017</a:t>
            </a:r>
            <a:endParaRPr lang="pt-PT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92" name="OTLSHAPE_M_052ff669aac6465299d112a10cf66bcd_Shape"/>
          <p:cNvSpPr/>
          <p:nvPr>
            <p:custDataLst>
              <p:tags r:id="rId41"/>
            </p:custDataLst>
          </p:nvPr>
        </p:nvSpPr>
        <p:spPr>
          <a:xfrm rot="16200000">
            <a:off x="4993192" y="1216449"/>
            <a:ext cx="165100" cy="165100"/>
          </a:xfrm>
          <a:prstGeom prst="flowChartMerge">
            <a:avLst/>
          </a:prstGeom>
          <a:solidFill>
            <a:srgbClr val="1AAA42"/>
          </a:solidFill>
          <a:ln w="25400" cap="flat" cmpd="sng" algn="ctr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493" name="OTLSHAPE_M_09d3a0582df04abbad7ef7cdae71f14a_Title"/>
          <p:cNvSpPr txBox="1"/>
          <p:nvPr>
            <p:custDataLst>
              <p:tags r:id="rId42"/>
            </p:custDataLst>
          </p:nvPr>
        </p:nvSpPr>
        <p:spPr>
          <a:xfrm>
            <a:off x="5273961" y="2041313"/>
            <a:ext cx="10541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100" b="1" spc="-8" smtClean="0">
                <a:solidFill>
                  <a:schemeClr val="dk2"/>
                </a:solidFill>
                <a:latin typeface="Calibri" panose="020F0502020204030204" pitchFamily="34" charset="0"/>
              </a:rPr>
              <a:t>Constrangimentos</a:t>
            </a:r>
            <a:endParaRPr lang="pt-PT" sz="1100" b="1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94" name="OTLSHAPE_M_09d3a0582df04abbad7ef7cdae71f14a_Date"/>
          <p:cNvSpPr txBox="1"/>
          <p:nvPr>
            <p:custDataLst>
              <p:tags r:id="rId43"/>
            </p:custDataLst>
          </p:nvPr>
        </p:nvSpPr>
        <p:spPr>
          <a:xfrm>
            <a:off x="5273961" y="2224532"/>
            <a:ext cx="622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18/11/2017</a:t>
            </a:r>
            <a:endParaRPr lang="pt-PT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95" name="OTLSHAPE_M_09d3a0582df04abbad7ef7cdae71f14a_Shape"/>
          <p:cNvSpPr/>
          <p:nvPr>
            <p:custDataLst>
              <p:tags r:id="rId44"/>
            </p:custDataLst>
          </p:nvPr>
        </p:nvSpPr>
        <p:spPr>
          <a:xfrm rot="16200000">
            <a:off x="5077111" y="2153285"/>
            <a:ext cx="165100" cy="165100"/>
          </a:xfrm>
          <a:prstGeom prst="flowChartMerge">
            <a:avLst/>
          </a:prstGeom>
          <a:solidFill>
            <a:srgbClr val="1AAA42"/>
          </a:solidFill>
          <a:ln w="25400" cap="flat" cmpd="sng" algn="ctr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496" name="OTLSHAPE_M_33b84f6959a8427a92c24aab61b6d3cd_Title"/>
          <p:cNvSpPr txBox="1"/>
          <p:nvPr>
            <p:custDataLst>
              <p:tags r:id="rId45"/>
            </p:custDataLst>
          </p:nvPr>
        </p:nvSpPr>
        <p:spPr>
          <a:xfrm>
            <a:off x="5609639" y="2493857"/>
            <a:ext cx="4445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100" b="1" spc="-8" smtClean="0">
                <a:solidFill>
                  <a:schemeClr val="dk2"/>
                </a:solidFill>
                <a:latin typeface="Calibri" panose="020F0502020204030204" pitchFamily="34" charset="0"/>
              </a:rPr>
              <a:t>Models</a:t>
            </a:r>
            <a:endParaRPr lang="pt-PT" sz="1100" b="1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97" name="OTLSHAPE_M_33b84f6959a8427a92c24aab61b6d3cd_Date"/>
          <p:cNvSpPr txBox="1"/>
          <p:nvPr>
            <p:custDataLst>
              <p:tags r:id="rId46"/>
            </p:custDataLst>
          </p:nvPr>
        </p:nvSpPr>
        <p:spPr>
          <a:xfrm>
            <a:off x="5609639" y="2677075"/>
            <a:ext cx="622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22/11/2017</a:t>
            </a:r>
            <a:endParaRPr lang="pt-PT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98" name="OTLSHAPE_M_33b84f6959a8427a92c24aab61b6d3cd_Shape"/>
          <p:cNvSpPr/>
          <p:nvPr>
            <p:custDataLst>
              <p:tags r:id="rId47"/>
            </p:custDataLst>
          </p:nvPr>
        </p:nvSpPr>
        <p:spPr>
          <a:xfrm rot="16200000">
            <a:off x="5412789" y="2605828"/>
            <a:ext cx="165100" cy="165100"/>
          </a:xfrm>
          <a:prstGeom prst="flowChartMerge">
            <a:avLst/>
          </a:prstGeom>
          <a:solidFill>
            <a:srgbClr val="1AAA42"/>
          </a:solidFill>
          <a:ln w="25400" cap="flat" cmpd="sng" algn="ctr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499" name="OTLSHAPE_M_48b246c912e34eeeb8b391b768d20631_Title"/>
          <p:cNvSpPr txBox="1"/>
          <p:nvPr>
            <p:custDataLst>
              <p:tags r:id="rId48"/>
            </p:custDataLst>
          </p:nvPr>
        </p:nvSpPr>
        <p:spPr>
          <a:xfrm>
            <a:off x="6700651" y="1557020"/>
            <a:ext cx="7239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100" b="1" spc="-6" smtClean="0">
                <a:solidFill>
                  <a:schemeClr val="dk2"/>
                </a:solidFill>
                <a:latin typeface="Calibri" panose="020F0502020204030204" pitchFamily="34" charset="0"/>
              </a:rPr>
              <a:t>ViewModels</a:t>
            </a:r>
            <a:endParaRPr lang="pt-PT" sz="1100" b="1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00" name="OTLSHAPE_M_48b246c912e34eeeb8b391b768d20631_Date"/>
          <p:cNvSpPr txBox="1"/>
          <p:nvPr>
            <p:custDataLst>
              <p:tags r:id="rId49"/>
            </p:custDataLst>
          </p:nvPr>
        </p:nvSpPr>
        <p:spPr>
          <a:xfrm>
            <a:off x="6700651" y="1740239"/>
            <a:ext cx="622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06/12/2017</a:t>
            </a:r>
            <a:endParaRPr lang="pt-PT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01" name="OTLSHAPE_M_48b246c912e34eeeb8b391b768d20631_Shape"/>
          <p:cNvSpPr/>
          <p:nvPr>
            <p:custDataLst>
              <p:tags r:id="rId50"/>
            </p:custDataLst>
          </p:nvPr>
        </p:nvSpPr>
        <p:spPr>
          <a:xfrm rot="16200000">
            <a:off x="6503801" y="1668992"/>
            <a:ext cx="165100" cy="165100"/>
          </a:xfrm>
          <a:prstGeom prst="flowChartMerge">
            <a:avLst/>
          </a:prstGeom>
          <a:solidFill>
            <a:schemeClr val="accent2"/>
          </a:solidFill>
          <a:ln w="25400" cap="flat" cmpd="sng" algn="ctr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502" name="OTLSHAPE_M_1088f03a87dd463080c72cd20f06d5e8_Title"/>
          <p:cNvSpPr txBox="1"/>
          <p:nvPr>
            <p:custDataLst>
              <p:tags r:id="rId51"/>
            </p:custDataLst>
          </p:nvPr>
        </p:nvSpPr>
        <p:spPr>
          <a:xfrm>
            <a:off x="6784511" y="2041313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100" b="1" spc="-16" smtClean="0">
                <a:solidFill>
                  <a:schemeClr val="dk2"/>
                </a:solidFill>
                <a:latin typeface="Calibri" panose="020F0502020204030204" pitchFamily="34" charset="0"/>
              </a:rPr>
              <a:t>DAL</a:t>
            </a:r>
            <a:endParaRPr lang="pt-PT" sz="1100" b="1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03" name="OTLSHAPE_M_1088f03a87dd463080c72cd20f06d5e8_Date"/>
          <p:cNvSpPr txBox="1"/>
          <p:nvPr>
            <p:custDataLst>
              <p:tags r:id="rId52"/>
            </p:custDataLst>
          </p:nvPr>
        </p:nvSpPr>
        <p:spPr>
          <a:xfrm>
            <a:off x="6784511" y="2224532"/>
            <a:ext cx="622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06/12/2017</a:t>
            </a:r>
            <a:endParaRPr lang="pt-PT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04" name="OTLSHAPE_M_1088f03a87dd463080c72cd20f06d5e8_Shape"/>
          <p:cNvSpPr/>
          <p:nvPr>
            <p:custDataLst>
              <p:tags r:id="rId53"/>
            </p:custDataLst>
          </p:nvPr>
        </p:nvSpPr>
        <p:spPr>
          <a:xfrm rot="16200000">
            <a:off x="6587661" y="2153285"/>
            <a:ext cx="165100" cy="165100"/>
          </a:xfrm>
          <a:prstGeom prst="flowChartMerge">
            <a:avLst/>
          </a:prstGeom>
          <a:solidFill>
            <a:schemeClr val="accent2"/>
          </a:solidFill>
          <a:ln w="25400" cap="flat" cmpd="sng" algn="ctr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505" name="OTLSHAPE_M_4da98f0b31af4ed2af6ba4069e93f407_Title"/>
          <p:cNvSpPr txBox="1"/>
          <p:nvPr>
            <p:custDataLst>
              <p:tags r:id="rId54"/>
            </p:custDataLst>
          </p:nvPr>
        </p:nvSpPr>
        <p:spPr>
          <a:xfrm>
            <a:off x="7036271" y="2493857"/>
            <a:ext cx="19304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100" b="1" spc="-4" smtClean="0">
                <a:solidFill>
                  <a:schemeClr val="dk2"/>
                </a:solidFill>
                <a:latin typeface="Calibri" panose="020F0502020204030204" pitchFamily="34" charset="0"/>
              </a:rPr>
              <a:t>Aplicação parcialmente funcional</a:t>
            </a:r>
            <a:endParaRPr lang="pt-PT" sz="1100" b="1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06" name="OTLSHAPE_M_4da98f0b31af4ed2af6ba4069e93f407_Date"/>
          <p:cNvSpPr txBox="1"/>
          <p:nvPr>
            <p:custDataLst>
              <p:tags r:id="rId55"/>
            </p:custDataLst>
          </p:nvPr>
        </p:nvSpPr>
        <p:spPr>
          <a:xfrm>
            <a:off x="7036271" y="2677075"/>
            <a:ext cx="622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09/12/2017</a:t>
            </a:r>
            <a:endParaRPr lang="pt-PT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07" name="OTLSHAPE_M_4da98f0b31af4ed2af6ba4069e93f407_Shape"/>
          <p:cNvSpPr/>
          <p:nvPr>
            <p:custDataLst>
              <p:tags r:id="rId56"/>
            </p:custDataLst>
          </p:nvPr>
        </p:nvSpPr>
        <p:spPr>
          <a:xfrm rot="16200000">
            <a:off x="6839421" y="2605828"/>
            <a:ext cx="165100" cy="165100"/>
          </a:xfrm>
          <a:prstGeom prst="flowChartMerge">
            <a:avLst/>
          </a:prstGeom>
          <a:solidFill>
            <a:srgbClr val="EA161E"/>
          </a:solidFill>
          <a:ln w="25400" cap="flat" cmpd="sng" algn="ctr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508" name="OTLSHAPE_M_ef3b6906acdd438bb554af9f21e20d2a_Title"/>
          <p:cNvSpPr txBox="1"/>
          <p:nvPr>
            <p:custDataLst>
              <p:tags r:id="rId57"/>
            </p:custDataLst>
          </p:nvPr>
        </p:nvSpPr>
        <p:spPr>
          <a:xfrm>
            <a:off x="8127223" y="1588770"/>
            <a:ext cx="10541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100" b="1" spc="-12" smtClean="0">
                <a:solidFill>
                  <a:schemeClr val="dk2"/>
                </a:solidFill>
                <a:latin typeface="Calibri" panose="020F0502020204030204" pitchFamily="34" charset="0"/>
              </a:rPr>
              <a:t>Testes e Validação</a:t>
            </a:r>
            <a:endParaRPr lang="pt-PT" sz="1100" b="1" spc="-1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09" name="OTLSHAPE_M_ef3b6906acdd438bb554af9f21e20d2a_Date"/>
          <p:cNvSpPr txBox="1"/>
          <p:nvPr>
            <p:custDataLst>
              <p:tags r:id="rId58"/>
            </p:custDataLst>
          </p:nvPr>
        </p:nvSpPr>
        <p:spPr>
          <a:xfrm>
            <a:off x="8127223" y="1771989"/>
            <a:ext cx="622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22/12/2017</a:t>
            </a:r>
            <a:endParaRPr lang="pt-PT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10" name="OTLSHAPE_M_ef3b6906acdd438bb554af9f21e20d2a_Shape"/>
          <p:cNvSpPr/>
          <p:nvPr>
            <p:custDataLst>
              <p:tags r:id="rId59"/>
            </p:custDataLst>
          </p:nvPr>
        </p:nvSpPr>
        <p:spPr>
          <a:xfrm rot="16200000">
            <a:off x="7930373" y="1700742"/>
            <a:ext cx="165100" cy="165100"/>
          </a:xfrm>
          <a:prstGeom prst="flowChartMerge">
            <a:avLst/>
          </a:prstGeom>
          <a:solidFill>
            <a:srgbClr val="FEBA0A"/>
          </a:solidFill>
          <a:ln w="25400" cap="flat" cmpd="sng" algn="ctr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511" name="OTLSHAPE_M_e40b9ed9667e487bbb601b16bdfb622d_Title"/>
          <p:cNvSpPr txBox="1"/>
          <p:nvPr>
            <p:custDataLst>
              <p:tags r:id="rId60"/>
            </p:custDataLst>
          </p:nvPr>
        </p:nvSpPr>
        <p:spPr>
          <a:xfrm>
            <a:off x="8462901" y="2041313"/>
            <a:ext cx="24003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100" b="1" spc="-4" smtClean="0">
                <a:solidFill>
                  <a:schemeClr val="dk2"/>
                </a:solidFill>
                <a:latin typeface="Calibri" panose="020F0502020204030204" pitchFamily="34" charset="0"/>
              </a:rPr>
              <a:t>Instalação no Cliente e acompanhamento</a:t>
            </a:r>
            <a:endParaRPr lang="pt-PT" sz="1100" b="1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12" name="OTLSHAPE_M_e40b9ed9667e487bbb601b16bdfb622d_Date"/>
          <p:cNvSpPr txBox="1"/>
          <p:nvPr>
            <p:custDataLst>
              <p:tags r:id="rId61"/>
            </p:custDataLst>
          </p:nvPr>
        </p:nvSpPr>
        <p:spPr>
          <a:xfrm>
            <a:off x="8462901" y="2224532"/>
            <a:ext cx="622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26/12/2017</a:t>
            </a:r>
            <a:endParaRPr lang="pt-PT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13" name="OTLSHAPE_M_e40b9ed9667e487bbb601b16bdfb622d_Shape"/>
          <p:cNvSpPr/>
          <p:nvPr>
            <p:custDataLst>
              <p:tags r:id="rId62"/>
            </p:custDataLst>
          </p:nvPr>
        </p:nvSpPr>
        <p:spPr>
          <a:xfrm rot="16200000">
            <a:off x="8266051" y="2153285"/>
            <a:ext cx="165100" cy="165100"/>
          </a:xfrm>
          <a:prstGeom prst="flowChartMerge">
            <a:avLst/>
          </a:prstGeom>
          <a:solidFill>
            <a:srgbClr val="FEBA0A"/>
          </a:solidFill>
          <a:ln w="25400" cap="flat" cmpd="sng" algn="ctr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514" name="OTLSHAPE_M_5854d06f2e7c4d4a96122c9155454ca2_Title"/>
          <p:cNvSpPr txBox="1"/>
          <p:nvPr>
            <p:custDataLst>
              <p:tags r:id="rId63"/>
            </p:custDataLst>
          </p:nvPr>
        </p:nvSpPr>
        <p:spPr>
          <a:xfrm>
            <a:off x="9218177" y="2493857"/>
            <a:ext cx="10414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100" b="1" spc="-4" smtClean="0">
                <a:solidFill>
                  <a:schemeClr val="dk2"/>
                </a:solidFill>
                <a:latin typeface="Calibri" panose="020F0502020204030204" pitchFamily="34" charset="0"/>
              </a:rPr>
              <a:t>Projeto Concluido</a:t>
            </a:r>
            <a:endParaRPr lang="pt-PT" sz="1100" b="1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15" name="OTLSHAPE_M_5854d06f2e7c4d4a96122c9155454ca2_Date"/>
          <p:cNvSpPr txBox="1"/>
          <p:nvPr>
            <p:custDataLst>
              <p:tags r:id="rId64"/>
            </p:custDataLst>
          </p:nvPr>
        </p:nvSpPr>
        <p:spPr>
          <a:xfrm>
            <a:off x="9218177" y="2677075"/>
            <a:ext cx="622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04/01/2018</a:t>
            </a:r>
            <a:endParaRPr lang="pt-PT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16" name="OTLSHAPE_M_5854d06f2e7c4d4a96122c9155454ca2_Shape"/>
          <p:cNvSpPr/>
          <p:nvPr>
            <p:custDataLst>
              <p:tags r:id="rId65"/>
            </p:custDataLst>
          </p:nvPr>
        </p:nvSpPr>
        <p:spPr>
          <a:xfrm rot="16200000">
            <a:off x="9021327" y="2605828"/>
            <a:ext cx="165100" cy="165100"/>
          </a:xfrm>
          <a:prstGeom prst="flowChartMerge">
            <a:avLst/>
          </a:prstGeom>
          <a:solidFill>
            <a:srgbClr val="FEBA0A"/>
          </a:solidFill>
          <a:ln w="25400" cap="flat" cmpd="sng" algn="ctr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517" name="OTLSHAPE_T_4bdb0d4253fb4f27a06712baae61c6f7_Shape"/>
          <p:cNvSpPr/>
          <p:nvPr>
            <p:custDataLst>
              <p:tags r:id="rId66"/>
            </p:custDataLst>
          </p:nvPr>
        </p:nvSpPr>
        <p:spPr>
          <a:xfrm>
            <a:off x="2108238" y="3945255"/>
            <a:ext cx="1600200" cy="203200"/>
          </a:xfrm>
          <a:prstGeom prst="rect">
            <a:avLst/>
          </a:prstGeom>
          <a:solidFill>
            <a:srgbClr val="EA161E"/>
          </a:solidFill>
          <a:ln w="25400" cap="flat" cmpd="sng" algn="ctr">
            <a:noFill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518" name="OTLSHAPE_T_4bdb0d4253fb4f27a06712baae61c6f7_ShapePercentage" hidden="1"/>
          <p:cNvSpPr/>
          <p:nvPr>
            <p:custDataLst>
              <p:tags r:id="rId67"/>
            </p:custDataLst>
          </p:nvPr>
        </p:nvSpPr>
        <p:spPr>
          <a:xfrm>
            <a:off x="2108238" y="3945255"/>
            <a:ext cx="0" cy="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519" name="OTLSHAPE_T_4bdb0d4253fb4f27a06712baae61c6f7_Duration" hidden="1"/>
          <p:cNvSpPr txBox="1"/>
          <p:nvPr>
            <p:custDataLst>
              <p:tags r:id="rId68"/>
            </p:custDataLst>
          </p:nvPr>
        </p:nvSpPr>
        <p:spPr>
          <a:xfrm>
            <a:off x="0" y="3945255"/>
            <a:ext cx="368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PT" sz="1000" smtClean="0">
                <a:solidFill>
                  <a:srgbClr val="ED7D31"/>
                </a:solidFill>
                <a:latin typeface="Calibri" panose="020F0502020204030204" pitchFamily="34" charset="0"/>
              </a:rPr>
              <a:t>19 dias</a:t>
            </a:r>
            <a:endParaRPr lang="pt-PT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520" name="OTLSHAPE_T_4bdb0d4253fb4f27a06712baae61c6f7_TextPercentage" hidden="1"/>
          <p:cNvSpPr txBox="1"/>
          <p:nvPr>
            <p:custDataLst>
              <p:tags r:id="rId69"/>
            </p:custDataLst>
          </p:nvPr>
        </p:nvSpPr>
        <p:spPr>
          <a:xfrm>
            <a:off x="0" y="4100280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endParaRPr lang="pt-PT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521" name="OTLSHAPE_T_4bdb0d4253fb4f27a06712baae61c6f7_StartDate" hidden="1"/>
          <p:cNvSpPr txBox="1"/>
          <p:nvPr>
            <p:custDataLst>
              <p:tags r:id="rId70"/>
            </p:custDataLst>
          </p:nvPr>
        </p:nvSpPr>
        <p:spPr>
          <a:xfrm>
            <a:off x="0" y="4100280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endParaRPr lang="pt-PT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22" name="OTLSHAPE_T_4bdb0d4253fb4f27a06712baae61c6f7_EndDate" hidden="1"/>
          <p:cNvSpPr txBox="1"/>
          <p:nvPr>
            <p:custDataLst>
              <p:tags r:id="rId71"/>
            </p:custDataLst>
          </p:nvPr>
        </p:nvSpPr>
        <p:spPr>
          <a:xfrm>
            <a:off x="0" y="4100280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endParaRPr lang="pt-PT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23" name="OTLSHAPE_T_4bdb0d4253fb4f27a06712baae61c6f7_JoinedDate"/>
          <p:cNvSpPr txBox="1"/>
          <p:nvPr>
            <p:custDataLst>
              <p:tags r:id="rId72"/>
            </p:custDataLst>
          </p:nvPr>
        </p:nvSpPr>
        <p:spPr>
          <a:xfrm>
            <a:off x="3753450" y="3969343"/>
            <a:ext cx="13335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000" spc="-6" smtClean="0">
                <a:solidFill>
                  <a:srgbClr val="44546A"/>
                </a:solidFill>
                <a:latin typeface="Calibri" panose="020F0502020204030204" pitchFamily="34" charset="0"/>
              </a:rPr>
              <a:t>15/10/2017 - 02/11/2017</a:t>
            </a:r>
            <a:endParaRPr lang="pt-PT" sz="1000" spc="-6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24" name="OTLSHAPE_T_4bdb0d4253fb4f27a06712baae61c6f7_Title"/>
          <p:cNvSpPr txBox="1"/>
          <p:nvPr>
            <p:custDataLst>
              <p:tags r:id="rId73"/>
            </p:custDataLst>
          </p:nvPr>
        </p:nvSpPr>
        <p:spPr>
          <a:xfrm>
            <a:off x="127000" y="3961596"/>
            <a:ext cx="7874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100" b="1" spc="-6" smtClean="0">
                <a:solidFill>
                  <a:schemeClr val="dk2"/>
                </a:solidFill>
                <a:latin typeface="Calibri" panose="020F0502020204030204" pitchFamily="34" charset="0"/>
              </a:rPr>
              <a:t>Project vision</a:t>
            </a:r>
            <a:endParaRPr lang="pt-PT" sz="1100" b="1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25" name="OTLSHAPE_T_b2cee11f5df24cb693ca9edd341297cd_Shape"/>
          <p:cNvSpPr/>
          <p:nvPr>
            <p:custDataLst>
              <p:tags r:id="rId74"/>
            </p:custDataLst>
          </p:nvPr>
        </p:nvSpPr>
        <p:spPr>
          <a:xfrm>
            <a:off x="2695674" y="4211955"/>
            <a:ext cx="2362200" cy="20320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526" name="OTLSHAPE_T_b2cee11f5df24cb693ca9edd341297cd_ShapePercentage" hidden="1"/>
          <p:cNvSpPr/>
          <p:nvPr>
            <p:custDataLst>
              <p:tags r:id="rId75"/>
            </p:custDataLst>
          </p:nvPr>
        </p:nvSpPr>
        <p:spPr>
          <a:xfrm>
            <a:off x="2695674" y="4211955"/>
            <a:ext cx="0" cy="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527" name="OTLSHAPE_T_b2cee11f5df24cb693ca9edd341297cd_Duration" hidden="1"/>
          <p:cNvSpPr txBox="1"/>
          <p:nvPr>
            <p:custDataLst>
              <p:tags r:id="rId76"/>
            </p:custDataLst>
          </p:nvPr>
        </p:nvSpPr>
        <p:spPr>
          <a:xfrm>
            <a:off x="0" y="4211955"/>
            <a:ext cx="368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PT" sz="1000" smtClean="0">
                <a:solidFill>
                  <a:srgbClr val="ED7D31"/>
                </a:solidFill>
                <a:latin typeface="Calibri" panose="020F0502020204030204" pitchFamily="34" charset="0"/>
              </a:rPr>
              <a:t>28 dias</a:t>
            </a:r>
            <a:endParaRPr lang="pt-PT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528" name="OTLSHAPE_T_b2cee11f5df24cb693ca9edd341297cd_TextPercentage" hidden="1"/>
          <p:cNvSpPr txBox="1"/>
          <p:nvPr>
            <p:custDataLst>
              <p:tags r:id="rId77"/>
            </p:custDataLst>
          </p:nvPr>
        </p:nvSpPr>
        <p:spPr>
          <a:xfrm>
            <a:off x="0" y="4366980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endParaRPr lang="pt-PT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529" name="OTLSHAPE_T_b2cee11f5df24cb693ca9edd341297cd_StartDate" hidden="1"/>
          <p:cNvSpPr txBox="1"/>
          <p:nvPr>
            <p:custDataLst>
              <p:tags r:id="rId78"/>
            </p:custDataLst>
          </p:nvPr>
        </p:nvSpPr>
        <p:spPr>
          <a:xfrm>
            <a:off x="0" y="4366980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endParaRPr lang="pt-PT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30" name="OTLSHAPE_T_b2cee11f5df24cb693ca9edd341297cd_EndDate" hidden="1"/>
          <p:cNvSpPr txBox="1"/>
          <p:nvPr>
            <p:custDataLst>
              <p:tags r:id="rId79"/>
            </p:custDataLst>
          </p:nvPr>
        </p:nvSpPr>
        <p:spPr>
          <a:xfrm>
            <a:off x="0" y="4366980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endParaRPr lang="pt-PT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31" name="OTLSHAPE_T_b2cee11f5df24cb693ca9edd341297cd_JoinedDate"/>
          <p:cNvSpPr txBox="1"/>
          <p:nvPr>
            <p:custDataLst>
              <p:tags r:id="rId80"/>
            </p:custDataLst>
          </p:nvPr>
        </p:nvSpPr>
        <p:spPr>
          <a:xfrm>
            <a:off x="5096161" y="4236043"/>
            <a:ext cx="13335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000" spc="-6" smtClean="0">
                <a:solidFill>
                  <a:srgbClr val="44546A"/>
                </a:solidFill>
                <a:latin typeface="Calibri" panose="020F0502020204030204" pitchFamily="34" charset="0"/>
              </a:rPr>
              <a:t>22/10/2017 - 18/11/2017</a:t>
            </a:r>
            <a:endParaRPr lang="pt-PT" sz="1000" spc="-6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32" name="OTLSHAPE_T_b2cee11f5df24cb693ca9edd341297cd_Title"/>
          <p:cNvSpPr txBox="1"/>
          <p:nvPr>
            <p:custDataLst>
              <p:tags r:id="rId81"/>
            </p:custDataLst>
          </p:nvPr>
        </p:nvSpPr>
        <p:spPr>
          <a:xfrm>
            <a:off x="127000" y="4228296"/>
            <a:ext cx="14097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100" b="1" spc="-6" smtClean="0">
                <a:solidFill>
                  <a:schemeClr val="dk2"/>
                </a:solidFill>
                <a:latin typeface="Calibri" panose="020F0502020204030204" pitchFamily="34" charset="0"/>
              </a:rPr>
              <a:t>Requirements definition</a:t>
            </a:r>
            <a:endParaRPr lang="pt-PT" sz="1100" b="1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33" name="OTLSHAPE_T_ba720e93e6a1416f9000004967693f27_Shape"/>
          <p:cNvSpPr/>
          <p:nvPr>
            <p:custDataLst>
              <p:tags r:id="rId82"/>
            </p:custDataLst>
          </p:nvPr>
        </p:nvSpPr>
        <p:spPr>
          <a:xfrm>
            <a:off x="5045420" y="4478655"/>
            <a:ext cx="1765300" cy="203200"/>
          </a:xfrm>
          <a:prstGeom prst="rect">
            <a:avLst/>
          </a:prstGeom>
          <a:solidFill>
            <a:srgbClr val="FEBA0A"/>
          </a:solidFill>
          <a:ln w="25400" cap="flat" cmpd="sng" algn="ctr">
            <a:noFill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534" name="OTLSHAPE_T_ba720e93e6a1416f9000004967693f27_ShapePercentage" hidden="1"/>
          <p:cNvSpPr/>
          <p:nvPr>
            <p:custDataLst>
              <p:tags r:id="rId83"/>
            </p:custDataLst>
          </p:nvPr>
        </p:nvSpPr>
        <p:spPr>
          <a:xfrm>
            <a:off x="5045420" y="4478655"/>
            <a:ext cx="0" cy="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535" name="OTLSHAPE_T_ba720e93e6a1416f9000004967693f27_Duration" hidden="1"/>
          <p:cNvSpPr txBox="1"/>
          <p:nvPr>
            <p:custDataLst>
              <p:tags r:id="rId84"/>
            </p:custDataLst>
          </p:nvPr>
        </p:nvSpPr>
        <p:spPr>
          <a:xfrm>
            <a:off x="0" y="4478655"/>
            <a:ext cx="368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PT" sz="1000" smtClean="0">
                <a:solidFill>
                  <a:srgbClr val="ED7D31"/>
                </a:solidFill>
                <a:latin typeface="Calibri" panose="020F0502020204030204" pitchFamily="34" charset="0"/>
              </a:rPr>
              <a:t>21 dias</a:t>
            </a:r>
            <a:endParaRPr lang="pt-PT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536" name="OTLSHAPE_T_ba720e93e6a1416f9000004967693f27_TextPercentage" hidden="1"/>
          <p:cNvSpPr txBox="1"/>
          <p:nvPr>
            <p:custDataLst>
              <p:tags r:id="rId85"/>
            </p:custDataLst>
          </p:nvPr>
        </p:nvSpPr>
        <p:spPr>
          <a:xfrm>
            <a:off x="0" y="4633680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endParaRPr lang="pt-PT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537" name="OTLSHAPE_T_ba720e93e6a1416f9000004967693f27_StartDate" hidden="1"/>
          <p:cNvSpPr txBox="1"/>
          <p:nvPr>
            <p:custDataLst>
              <p:tags r:id="rId86"/>
            </p:custDataLst>
          </p:nvPr>
        </p:nvSpPr>
        <p:spPr>
          <a:xfrm>
            <a:off x="0" y="4633680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endParaRPr lang="pt-PT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38" name="OTLSHAPE_T_ba720e93e6a1416f9000004967693f27_EndDate" hidden="1"/>
          <p:cNvSpPr txBox="1"/>
          <p:nvPr>
            <p:custDataLst>
              <p:tags r:id="rId87"/>
            </p:custDataLst>
          </p:nvPr>
        </p:nvSpPr>
        <p:spPr>
          <a:xfrm>
            <a:off x="0" y="4633680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endParaRPr lang="pt-PT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39" name="OTLSHAPE_T_ba720e93e6a1416f9000004967693f27_JoinedDate"/>
          <p:cNvSpPr txBox="1"/>
          <p:nvPr>
            <p:custDataLst>
              <p:tags r:id="rId88"/>
            </p:custDataLst>
          </p:nvPr>
        </p:nvSpPr>
        <p:spPr>
          <a:xfrm>
            <a:off x="6858471" y="4502743"/>
            <a:ext cx="13335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000" spc="-6" smtClean="0">
                <a:solidFill>
                  <a:srgbClr val="44546A"/>
                </a:solidFill>
                <a:latin typeface="Calibri" panose="020F0502020204030204" pitchFamily="34" charset="0"/>
              </a:rPr>
              <a:t>19/11/2017 - 09/12/2017</a:t>
            </a:r>
            <a:endParaRPr lang="pt-PT" sz="1000" spc="-6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40" name="OTLSHAPE_T_ba720e93e6a1416f9000004967693f27_Title"/>
          <p:cNvSpPr txBox="1"/>
          <p:nvPr>
            <p:custDataLst>
              <p:tags r:id="rId89"/>
            </p:custDataLst>
          </p:nvPr>
        </p:nvSpPr>
        <p:spPr>
          <a:xfrm>
            <a:off x="127000" y="4494996"/>
            <a:ext cx="9398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100" b="1" spc="-8" smtClean="0">
                <a:solidFill>
                  <a:schemeClr val="dk2"/>
                </a:solidFill>
                <a:latin typeface="Calibri" panose="020F0502020204030204" pitchFamily="34" charset="0"/>
              </a:rPr>
              <a:t>Implementation</a:t>
            </a:r>
            <a:endParaRPr lang="pt-PT" sz="1100" b="1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41" name="OTLSHAPE_T_0b379df5702342468009e53295720735_Shape"/>
          <p:cNvSpPr/>
          <p:nvPr>
            <p:custDataLst>
              <p:tags r:id="rId90"/>
            </p:custDataLst>
          </p:nvPr>
        </p:nvSpPr>
        <p:spPr>
          <a:xfrm>
            <a:off x="6807729" y="4745355"/>
            <a:ext cx="2362200" cy="203200"/>
          </a:xfrm>
          <a:prstGeom prst="rect">
            <a:avLst/>
          </a:prstGeom>
          <a:solidFill>
            <a:srgbClr val="96D642"/>
          </a:solidFill>
          <a:ln w="25400" cap="flat" cmpd="sng" algn="ctr">
            <a:noFill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>
                    <a:shade val="50000"/>
                  </a:schemeClr>
                </a:solidFill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542" name="OTLSHAPE_T_0b379df5702342468009e53295720735_ShapePercentage" hidden="1"/>
          <p:cNvSpPr/>
          <p:nvPr>
            <p:custDataLst>
              <p:tags r:id="rId91"/>
            </p:custDataLst>
          </p:nvPr>
        </p:nvSpPr>
        <p:spPr>
          <a:xfrm>
            <a:off x="6807729" y="4745355"/>
            <a:ext cx="0" cy="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4543" name="OTLSHAPE_T_0b379df5702342468009e53295720735_Duration" hidden="1"/>
          <p:cNvSpPr txBox="1"/>
          <p:nvPr>
            <p:custDataLst>
              <p:tags r:id="rId92"/>
            </p:custDataLst>
          </p:nvPr>
        </p:nvSpPr>
        <p:spPr>
          <a:xfrm>
            <a:off x="0" y="4745355"/>
            <a:ext cx="368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PT" sz="1000" smtClean="0">
                <a:solidFill>
                  <a:srgbClr val="ED7D31"/>
                </a:solidFill>
                <a:latin typeface="Calibri" panose="020F0502020204030204" pitchFamily="34" charset="0"/>
              </a:rPr>
              <a:t>28 dias</a:t>
            </a:r>
            <a:endParaRPr lang="pt-PT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544" name="OTLSHAPE_T_0b379df5702342468009e53295720735_TextPercentage" hidden="1"/>
          <p:cNvSpPr txBox="1"/>
          <p:nvPr>
            <p:custDataLst>
              <p:tags r:id="rId93"/>
            </p:custDataLst>
          </p:nvPr>
        </p:nvSpPr>
        <p:spPr>
          <a:xfrm>
            <a:off x="0" y="4900380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endParaRPr lang="pt-PT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545" name="OTLSHAPE_T_0b379df5702342468009e53295720735_StartDate" hidden="1"/>
          <p:cNvSpPr txBox="1"/>
          <p:nvPr>
            <p:custDataLst>
              <p:tags r:id="rId94"/>
            </p:custDataLst>
          </p:nvPr>
        </p:nvSpPr>
        <p:spPr>
          <a:xfrm>
            <a:off x="0" y="4900380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endParaRPr lang="pt-PT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46" name="OTLSHAPE_T_0b379df5702342468009e53295720735_EndDate" hidden="1"/>
          <p:cNvSpPr txBox="1"/>
          <p:nvPr>
            <p:custDataLst>
              <p:tags r:id="rId95"/>
            </p:custDataLst>
          </p:nvPr>
        </p:nvSpPr>
        <p:spPr>
          <a:xfrm>
            <a:off x="0" y="4900380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endParaRPr lang="pt-PT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47" name="OTLSHAPE_T_0b379df5702342468009e53295720735_JoinedDate"/>
          <p:cNvSpPr txBox="1"/>
          <p:nvPr>
            <p:custDataLst>
              <p:tags r:id="rId96"/>
            </p:custDataLst>
          </p:nvPr>
        </p:nvSpPr>
        <p:spPr>
          <a:xfrm>
            <a:off x="9208215" y="4769443"/>
            <a:ext cx="13335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000" spc="-6" smtClean="0">
                <a:solidFill>
                  <a:srgbClr val="44546A"/>
                </a:solidFill>
                <a:latin typeface="Calibri" panose="020F0502020204030204" pitchFamily="34" charset="0"/>
              </a:rPr>
              <a:t>10/12/2017 - 06/01/2018</a:t>
            </a:r>
            <a:endParaRPr lang="pt-PT" sz="1000" spc="-6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48" name="OTLSHAPE_T_0b379df5702342468009e53295720735_Title"/>
          <p:cNvSpPr txBox="1"/>
          <p:nvPr>
            <p:custDataLst>
              <p:tags r:id="rId97"/>
            </p:custDataLst>
          </p:nvPr>
        </p:nvSpPr>
        <p:spPr>
          <a:xfrm>
            <a:off x="127000" y="4761696"/>
            <a:ext cx="9398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100" b="1" spc="-8" smtClean="0">
                <a:solidFill>
                  <a:schemeClr val="dk2"/>
                </a:solidFill>
                <a:latin typeface="Calibri" panose="020F0502020204030204" pitchFamily="34" charset="0"/>
              </a:rPr>
              <a:t>implementation</a:t>
            </a:r>
            <a:endParaRPr lang="pt-PT" sz="1100" b="1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21" name="CaixaDeTexto 4420"/>
          <p:cNvSpPr txBox="1"/>
          <p:nvPr/>
        </p:nvSpPr>
        <p:spPr>
          <a:xfrm>
            <a:off x="10182427" y="358521"/>
            <a:ext cx="1697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2400" b="1" i="1" dirty="0" err="1" smtClean="0"/>
              <a:t>RoadMap</a:t>
            </a:r>
            <a:endParaRPr lang="pt-PT" sz="2400" b="1" i="1" dirty="0"/>
          </a:p>
        </p:txBody>
      </p:sp>
      <p:pic>
        <p:nvPicPr>
          <p:cNvPr id="100" name="Imagem 99"/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5717" cy="11287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17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58" y="1128730"/>
            <a:ext cx="6130652" cy="429145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760" y="1450662"/>
            <a:ext cx="6130652" cy="429145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2124" y="2420888"/>
            <a:ext cx="6136030" cy="4295221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/>
          <a:lstStyle/>
          <a:p>
            <a:pPr algn="ctr"/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state</a:t>
            </a:r>
            <a:endParaRPr lang="pt-PT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5717" cy="112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9876" y="5733256"/>
            <a:ext cx="9753600" cy="776784"/>
          </a:xfrm>
        </p:spPr>
        <p:txBody>
          <a:bodyPr/>
          <a:lstStyle/>
          <a:p>
            <a:pPr algn="ctr"/>
            <a:r>
              <a:rPr lang="pt-PT" dirty="0" smtClean="0"/>
              <a:t>Fim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2" y="548680"/>
            <a:ext cx="7560840" cy="52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cHQtUFQiLCJTdHlsZU5hbWUiOm51bGwsIlZlcnNpb24iOnsiJGlkIjoiMiIsIlZlcnNpb24iOiIzLjEuMSIsIk9yaWdpbmFsQXNzZW1ibHlWZXJzaW9uIjoiMy4xNy4wMy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E3OCwiRyI6MTc4LCJCIjoxNzh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xOTIsIkIiOjB9fSwiQXBwZW5kWWVhck9uWWVhckNoYW5nZSI6dHJ1ZSwiRWxhcHNlZFRpbWVGb3JtYXQiOjI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x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3LCJHIjoxMjUsIkIiOjQ5fX0sIk1heFdpZHRoIjoyMDAuMCwiTWF4SGVpZ2h0IjoiSW5maW5pdHkiLCJTbWFydEZvcmVncm91bmRJc0FjdGl2ZSI6ZmFsc2UsIkhvcml6b250YWxBbGlnbm1lbnQiOjAsIlZlcnRpY2FsQWxpZ25tZW50IjowLCJTbWFydEZvcmVncm91bmQiOm51bGw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TkuNzUsIk1heEhlaWdodCI6IkluZmluaXR5IiwiU21hcnRGb3JlZ3JvdW5kSXNBY3RpdmUiOmZhbHNlLCJIb3Jpem9udGFsQWxpZ25tZW50IjowLCJWZXJ0aWNhbEFsaWdubWVudCI6MCwiU21hcnRGb3JlZ3JvdW5kIjpudWxs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AsIlZlcnRpY2FsQWxpZ25tZW50IjowLCJTbWFydEZvcmVncm91bmQiOm51bGw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3IiwiU3RhcnREYXRlIjoiMDAwMS0wMS0wMVQwMDowMDowMCIsIkVuZERhdGUiOiIyMDE4LTAxLTA2VDIzOjU5OjAwIiwiRm9ybWF0IjoiTU1NIiwiVHlwZSI6MiwiQXV0b0RhdGVSYW5nZSI6dHJ1ZSwiV29ya2luZ0RheXMiOjEyNywiVG9kYXlNYXJrZXJUZXh0IjoiSG9qZSIsIkF1dG9TY2FsZVR5cGUiOmZhbHNlfSwiTWlsZXN0b25lcyI6W3siJGlkIjoiMTI4IiwiRGF0ZSI6IjIwMTctMTEtMDJUMjM6NTk6MDBaIiwiU3R5bGUiOnsiJGlkIjoiMTI5IiwiU2hhcGUiOjIsIkNvbm5lY3Rvck1hcmdpbiI6eyIkcmVmIjoiNTQifSwiQ29ubmVjdG9yU3R5bGUiOnsiJGlkIjoiMTMwIiwiTGluZUNvbG9yIjp7IiRyZWYiOiI1NiJ9LCJMaW5lV2VpZ2h0IjoxLjAsIkxpbmVUeXBlIjowLCJQYXJlbnRTdHlsZSI6bnVsbH0sIklzQmVsb3dUaW1lYmFuZCI6ZmFsc2UsIkhpZGVEYXRlIjpmYWxzZSwiU2hhcGVTaXplIjoxLCJTcGFjaW5nIjoxLjAsIlBhZGRpbmciOnsiJHJlZiI6IjU4In0sIlNoYXBlU3R5bGUiOnsiJGlkIjoiMTMxIiwiTWFyZ2luIjp7IiRyZWYiOiI2MCJ9LCJQYWRkaW5nIjp7IiRyZWYiOiI2MSJ9LCJCYWNrZ3JvdW5kIjp7IiRpZCI6IjEzMiIsIkNvbG9yIjp7IiRpZCI6IjEzMyIsIkEiOjI1NSwiUiI6MjYsIkciOjE3MCwiQiI6NjZ9fSwiSXNWaXNpYmxlIjp0cnVlLCJXaWR0aCI6MTguMCwiSGVpZ2h0IjoyMC4wLCJCb3JkZXJTdHlsZSI6eyIkaWQiOiIxMzQiLCJMaW5lQ29sb3IiOnsiJHJlZiI6IjY1In0sIkxpbmVXZWlnaHQiOjAuMCwiTGluZVR5cGUiOjAsIlBhcmVudFN0eWxlIjpudWxsfSwiUGFyZW50U3R5bGUiOm51bGx9LCJUaXRsZVN0eWxlIjp7IiRpZCI6IjEzNSIsIkZvbnRTZXR0aW5ncyI6eyIkaWQiOiIxMzYiLCJGb250U2l6ZSI6MTEsIkZvbnROYW1lIjoiQ2FsaWJyaSIsIklzQm9sZCI6dHJ1ZSwiSXNJdGFsaWMiOmZhbHNlLCJJc1VuZGVybGluZWQiOmZhbHNlLCJQYXJlbnRTdHlsZSI6bnVsbH0sIkF1dG9TaXplIjowLCJGb3JlZ3JvdW5kIjp7IiRyZWYiOiI2OSJ9LCJNYXhXaWR0aCI6MjAwLjAsIk1heEhlaWdodCI6IkluZmluaXR5IiwiU21hcnRGb3JlZ3JvdW5kSXNBY3RpdmUiOmZhbHNlLCJIb3Jpem9udGFsQWxpZ25tZW50IjowLCJWZXJ0aWNhbEFsaWdubWVudCI6MCwiU21hcnRGb3JlZ3JvdW5kIjpudWxsLCJNYXJnaW4iOnsiJHJlZiI6IjcxIn0sIlBhZGRpbmciOnsiJHJlZiI6IjcyIn0sIkJhY2tncm91bmQiOnsiJHJlZiI6IjczIn0sIklzVmlzaWJsZSI6dHJ1ZSwiV2lkdGgiOjAuMCwiSGVpZ2h0IjowLjAsIkJvcmRlclN0eWxlIjp7IiRpZCI6IjEzNyIsIkxpbmVDb2xvciI6bnVsbCwiTGluZVdlaWdodCI6MC4wLCJMaW5lVHlwZSI6MCwiUGFyZW50U3R5bGUiOm51bGx9LCJQYXJlbnRTdHlsZSI6bnVsbH0sIkRhdGVTdHlsZSI6eyIkaWQiOiIxMzgiLCJGb250U2V0dGluZ3MiOnsiJGlkIjoiMTM5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1hcmdpbiI6eyIkcmVmIjoiNzgifSwiUGFkZGluZyI6eyIkcmVmIjoiNzkifSwiQmFja2dyb3VuZCI6eyIkcmVmIjoiODAifSwiSXNWaXNpYmxlIjp0cnVlLCJXaWR0aCI6MC4wLCJIZWlnaHQiOjAuMCwiQm9yZGVyU3R5bGUiOnsiJGlkIjoiMTQwIiwiTGluZUNvbG9yIjpudWxsLCJMaW5lV2VpZ2h0IjowLjAsIkxpbmVUeXBlIjowLCJQYXJlbnRTdHlsZSI6bnVsbH0sIlBhcmVudFN0eWxlIjpudWxsfSwiRGF0ZUZvcm1hdCI6eyIkcmVmIjoiODEifSwiSXNWaXNpYmxlIjp0cnVlLCJQYXJlbnRTdHlsZSI6bnVsbH0sIkluZGV4Ijo1LCJQZXJjZW50YWdlQ29tcGxldGUiOm51bGwsIlBvc2l0aW9uIjp7IlJhdGlvIjowLjAsIklzQ3VzdG9tIjpmYWxzZX0sIkRhdGVGb3JtYXQiOnsiJHJlZiI6IjgxIn0sIklkIjoiNzY0MTM4YWYtZTE3MC00MGNmLTkyN2EtMzU3NWFmNzYyNTE2IiwiSW1wb3J0SWQiOm51bGwsIlRpdGxlIjoiVmlzw6NvIGRvIFByb2pldG8iLCJOb3RlIjpudWxsLCJIeXBlcmxpbmsiOm51bGwsIklzQ2hhbmdlZCI6ZmFsc2UsIklzTmV3IjpmYWxzZX0seyIkaWQiOiIxNDEiLCJEYXRlIjoiMjAxNy0xMS0xNlQyMzo1OTowMFoiLCJTdHlsZSI6eyIkaWQiOiIxNDIiLCJTaGFwZSI6MiwiQ29ubmVjdG9yTWFyZ2luIjp7IiRyZWYiOiI1NCJ9LCJDb25uZWN0b3JTdHlsZSI6eyIkaWQiOiIxNDMiLCJMaW5lQ29sb3IiOnsiJHJlZiI6IjU2In0sIkxpbmVXZWlnaHQiOjEuMCwiTGluZVR5cGUiOjAsIlBhcmVudFN0eWxlIjpudWxsfSwiSXNCZWxvd1RpbWViYW5kIjpmYWxzZSwiSGlkZURhdGUiOmZhbHNlLCJTaGFwZVNpemUiOjEsIlNwYWNpbmciOjEuMCwiUGFkZGluZyI6eyIkcmVmIjoiNTgifSwiU2hhcGVTdHlsZSI6eyIkaWQiOiIxNDQiLCJNYXJnaW4iOnsiJHJlZiI6IjYwIn0sIlBhZGRpbmciOnsiJHJlZiI6IjYxIn0sIkJhY2tncm91bmQiOnsiJGlkIjoiMTQ1IiwiQ29sb3IiOnsiJGlkIjoiMTQ2IiwiQSI6MjU1LCJSIjoyNiwiRyI6MTcwLCJCIjo2Nn19LCJJc1Zpc2libGUiOnRydWUsIldpZHRoIjoxOC4wLCJIZWlnaHQiOjIwLjAsIkJvcmRlclN0eWxlIjp7IiRpZCI6IjE0NyIsIkxpbmVDb2xvciI6eyIkcmVmIjoiNjUifSwiTGluZVdlaWdodCI6MC4wLCJMaW5lVHlwZSI6MCwiUGFyZW50U3R5bGUiOm51bGx9LCJQYXJlbnRTdHlsZSI6bnVsbH0sIlRpdGxlU3R5bGUiOnsiJGlkIjoiMTQ4IiwiRm9udFNldHRpbmdzIjp7IiRpZCI6IjE0OSIsIkZvbnRTaXplIjoxMSwiRm9udE5hbWUiOiJDYWxpYnJpIiwiSXNCb2xkIjp0cnVlLCJJc0l0YWxpYyI6ZmFsc2UsIklzVW5kZXJsaW5lZCI6ZmFsc2UsIlBhcmVudFN0eWxlIjpudWxsfSwiQXV0b1NpemUiOjAsIkZvcmVncm91bmQiOnsiJHJlZiI6IjY5In0sIk1heFdpZHRoIjoyMDAuMCwiTWF4SGVpZ2h0IjoiSW5maW5pdHkiLCJTbWFydEZvcmVncm91bmRJc0FjdGl2ZSI6ZmFsc2UsIkhvcml6b250YWxBbGlnbm1lbnQiOjAsIlZlcnRpY2FsQWxpZ25tZW50IjowLCJTbWFydEZvcmVncm91bmQiOm51bGwsIk1hcmdpbiI6eyIkcmVmIjoiNzEifSwiUGFkZGluZyI6eyIkcmVmIjoiNzIifSwiQmFja2dyb3VuZCI6eyIkcmVmIjoiNzMifSwiSXNWaXNpYmxlIjp0cnVlLCJXaWR0aCI6MC4wLCJIZWlnaHQiOjAuMCwiQm9yZGVyU3R5bGUiOnsiJGlkIjoiMTUwIiwiTGluZUNvbG9yIjpudWxsLCJMaW5lV2VpZ2h0IjowLjAsIkxpbmVUeXBlIjowLCJQYXJlbnRTdHlsZSI6bnVsbH0sIlBhcmVudFN0eWxlIjpudWxsfSwiRGF0ZVN0eWxlIjp7IiRpZCI6IjE1MSIsIkZvbnRTZXR0aW5ncyI6eyIkaWQiOiIxNT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TWFyZ2luIjp7IiRyZWYiOiI3OCJ9LCJQYWRkaW5nIjp7IiRyZWYiOiI3OSJ9LCJCYWNrZ3JvdW5kIjp7IiRyZWYiOiI4MCJ9LCJJc1Zpc2libGUiOnRydWUsIldpZHRoIjowLjAsIkhlaWdodCI6MC4wLCJCb3JkZXJTdHlsZSI6eyIkaWQiOiIxNTMiLCJMaW5lQ29sb3IiOm51bGwsIkxpbmVXZWlnaHQiOjAuMCwiTGluZVR5cGUiOjAsIlBhcmVudFN0eWxlIjpudWxsfSwiUGFyZW50U3R5bGUiOm51bGx9LCJEYXRlRm9ybWF0Ijp7IiRyZWYiOiI4MSJ9LCJJc1Zpc2libGUiOnRydWUsIlBhcmVudFN0eWxlIjpudWxsfSwiSW5kZXgiOjYsIlBlcmNlbnRhZ2VDb21wbGV0ZSI6bnVsbCwiUG9zaXRpb24iOnsiUmF0aW8iOjAuMCwiSXNDdXN0b20iOmZhbHNlfSwiRGF0ZUZvcm1hdCI6eyIkcmVmIjoiODEifSwiSWQiOiI0ZTdkZDA1Yy0wYWZkLTQ2MDYtOGQxNi1jNGEyYTdlMDBjMzQiLCJJbXBvcnRJZCI6bnVsbCwiVGl0bGUiOiJSZXF1aXJpbWVudG9zIGZ1bmNpb25haXMiLCJOb3RlIjpudWxsLCJIeXBlcmxpbmsiOm51bGwsIklzQ2hhbmdlZCI6ZmFsc2UsIklzTmV3IjpmYWxzZX0seyIkaWQiOiIxNTQiLCJEYXRlIjoiMjAxNy0xMS0xN1QyMzo1OTowMFoiLCJTdHlsZSI6eyIkaWQiOiIxNTUiLCJTaGFwZSI6MiwiQ29ubmVjdG9yTWFyZ2luIjp7IiRyZWYiOiI1NCJ9LCJDb25uZWN0b3JTdHlsZSI6eyIkaWQiOiIxNTYiLCJMaW5lQ29sb3IiOnsiJHJlZiI6IjU2In0sIkxpbmVXZWlnaHQiOjEuMCwiTGluZVR5cGUiOjAsIlBhcmVudFN0eWxlIjpudWxsfSwiSXNCZWxvd1RpbWViYW5kIjpmYWxzZSwiSGlkZURhdGUiOmZhbHNlLCJTaGFwZVNpemUiOjEsIlNwYWNpbmciOjEuMCwiUGFkZGluZyI6eyIkcmVmIjoiNTgifSwiU2hhcGVTdHlsZSI6eyIkaWQiOiIxNTciLCJNYXJnaW4iOnsiJHJlZiI6IjYwIn0sIlBhZGRpbmciOnsiJHJlZiI6IjYxIn0sIkJhY2tncm91bmQiOnsiJGlkIjoiMTU4IiwiQ29sb3IiOnsiJGlkIjoiMTU5IiwiQSI6MjU1LCJSIjoyNiwiRyI6MTcwLCJCIjo2Nn19LCJJc1Zpc2libGUiOnRydWUsIldpZHRoIjoxOC4wLCJIZWlnaHQiOjIwLjAsIkJvcmRlclN0eWxlIjp7IiRpZCI6IjE2MCIsIkxpbmVDb2xvciI6eyIkcmVmIjoiNjUifSwiTGluZVdlaWdodCI6MC4wLCJMaW5lVHlwZSI6MCwiUGFyZW50U3R5bGUiOm51bGx9LCJQYXJlbnRTdHlsZSI6bnVsbH0sIlRpdGxlU3R5bGUiOnsiJGlkIjoiMTYxIiwiRm9udFNldHRpbmdzIjp7IiRpZCI6IjE2MiIsIkZvbnRTaXplIjoxMSwiRm9udE5hbWUiOiJDYWxpYnJpIiwiSXNCb2xkIjp0cnVlLCJJc0l0YWxpYyI6ZmFsc2UsIklzVW5kZXJsaW5lZCI6ZmFsc2UsIlBhcmVudFN0eWxlIjpudWxsfSwiQXV0b1NpemUiOjAsIkZvcmVncm91bmQiOnsiJHJlZiI6IjY5In0sIk1heFdpZHRoIjoyMDAuMCwiTWF4SGVpZ2h0IjoiSW5maW5pdHkiLCJTbWFydEZvcmVncm91bmRJc0FjdGl2ZSI6ZmFsc2UsIkhvcml6b250YWxBbGlnbm1lbnQiOjAsIlZlcnRpY2FsQWxpZ25tZW50IjowLCJTbWFydEZvcmVncm91bmQiOm51bGwsIk1hcmdpbiI6eyIkcmVmIjoiNzEifSwiUGFkZGluZyI6eyIkcmVmIjoiNzIifSwiQmFja2dyb3VuZCI6eyIkcmVmIjoiNzMifSwiSXNWaXNpYmxlIjp0cnVlLCJXaWR0aCI6MC4wLCJIZWlnaHQiOjAuMCwiQm9yZGVyU3R5bGUiOnsiJGlkIjoiMTYzIiwiTGluZUNvbG9yIjpudWxsLCJMaW5lV2VpZ2h0IjowLjAsIkxpbmVUeXBlIjowLCJQYXJlbnRTdHlsZSI6bnVsbH0sIlBhcmVudFN0eWxlIjpudWxsfSwiRGF0ZVN0eWxlIjp7IiRpZCI6IjE2NCIsIkZvbnRTZXR0aW5ncyI6eyIkaWQiOiIxNjU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TWFyZ2luIjp7IiRyZWYiOiI3OCJ9LCJQYWRkaW5nIjp7IiRyZWYiOiI3OSJ9LCJCYWNrZ3JvdW5kIjp7IiRyZWYiOiI4MCJ9LCJJc1Zpc2libGUiOnRydWUsIldpZHRoIjowLjAsIkhlaWdodCI6MC4wLCJCb3JkZXJTdHlsZSI6eyIkaWQiOiIxNjYiLCJMaW5lQ29sb3IiOm51bGwsIkxpbmVXZWlnaHQiOjAuMCwiTGluZVR5cGUiOjAsIlBhcmVudFN0eWxlIjpudWxsfSwiUGFyZW50U3R5bGUiOm51bGx9LCJEYXRlRm9ybWF0Ijp7IiRyZWYiOiI4MSJ9LCJJc1Zpc2libGUiOnRydWUsIlBhcmVudFN0eWxlIjpudWxsfSwiSW5kZXgiOjcsIlBlcmNlbnRhZ2VDb21wbGV0ZSI6bnVsbCwiUG9zaXRpb24iOnsiUmF0aW8iOjAuMzU4NjQxOTcyNDgyOTQwMjcsIklzQ3VzdG9tIjpmYWxzZX0sIkRhdGVGb3JtYXQiOnsiJHJlZiI6IjgxIn0sIklkIjoiMDUyZmY2NjktYWFjNi00NjUyLTk5ZDEtMTJhMTBjZjY2YmNkIiwiSW1wb3J0SWQiOm51bGwsIlRpdGxlIjoiUmVxdWlyaW1lbnRvcyBuw6NvIGZ1bmNpb25haXMiLCJOb3RlIjpudWxsLCJIeXBlcmxpbmsiOm51bGwsIklzQ2hhbmdlZCI6ZmFsc2UsIklzTmV3IjpmYWxzZX0seyIkaWQiOiIxNjciLCJEYXRlIjoiMjAxNy0xMS0xOFQyMzo1OTowMFoiLCJTdHlsZSI6eyIkaWQiOiIxNjgiLCJTaGFwZSI6MiwiQ29ubmVjdG9yTWFyZ2luIjp7IiRyZWYiOiI1NCJ9LCJDb25uZWN0b3JTdHlsZSI6eyIkaWQiOiIxNjkiLCJMaW5lQ29sb3IiOnsiJHJlZiI6IjU2In0sIkxpbmVXZWlnaHQiOjEuMCwiTGluZVR5cGUiOjAsIlBhcmVudFN0eWxlIjpudWxsfSwiSXNCZWxvd1RpbWViYW5kIjpmYWxzZSwiSGlkZURhdGUiOmZhbHNlLCJTaGFwZVNpemUiOjEsIlNwYWNpbmciOjEuMCwiUGFkZGluZyI6eyIkcmVmIjoiNTgifSwiU2hhcGVTdHlsZSI6eyIkaWQiOiIxNzAiLCJNYXJnaW4iOnsiJHJlZiI6IjYwIn0sIlBhZGRpbmciOnsiJHJlZiI6IjYxIn0sIkJhY2tncm91bmQiOnsiJGlkIjoiMTcxIiwiQ29sb3IiOnsiJGlkIjoiMTcyIiwiQSI6MjU1LCJSIjoyNiwiRyI6MTcwLCJCIjo2Nn19LCJJc1Zpc2libGUiOnRydWUsIldpZHRoIjoxOC4wLCJIZWlnaHQiOjIwLjAsIkJvcmRlclN0eWxlIjp7IiRpZCI6IjE3MyIsIkxpbmVDb2xvciI6eyIkcmVmIjoiNjUifSwiTGluZVdlaWdodCI6MC4wLCJMaW5lVHlwZSI6MCwiUGFyZW50U3R5bGUiOm51bGx9LCJQYXJlbnRTdHlsZSI6bnVsbH0sIlRpdGxlU3R5bGUiOnsiJGlkIjoiMTc0IiwiRm9udFNldHRpbmdzIjp7IiRpZCI6IjE3NSIsIkZvbnRTaXplIjoxMSwiRm9udE5hbWUiOiJDYWxpYnJpIiwiSXNCb2xkIjp0cnVlLCJJc0l0YWxpYyI6ZmFsc2UsIklzVW5kZXJsaW5lZCI6ZmFsc2UsIlBhcmVudFN0eWxlIjpudWxsfSwiQXV0b1NpemUiOjAsIkZvcmVncm91bmQiOnsiJHJlZiI6IjY5In0sIk1heFdpZHRoIjoyMDAuMCwiTWF4SGVpZ2h0IjoiSW5maW5pdHkiLCJTbWFydEZvcmVncm91bmRJc0FjdGl2ZSI6ZmFsc2UsIkhvcml6b250YWxBbGlnbm1lbnQiOjAsIlZlcnRpY2FsQWxpZ25tZW50IjowLCJTbWFydEZvcmVncm91bmQiOm51bGwsIk1hcmdpbiI6eyIkcmVmIjoiNzEifSwiUGFkZGluZyI6eyIkcmVmIjoiNzIifSwiQmFja2dyb3VuZCI6eyIkcmVmIjoiNzMifSwiSXNWaXNpYmxlIjp0cnVlLCJXaWR0aCI6MC4wLCJIZWlnaHQiOjAuMCwiQm9yZGVyU3R5bGUiOnsiJGlkIjoiMTc2IiwiTGluZUNvbG9yIjpudWxsLCJMaW5lV2VpZ2h0IjowLjAsIkxpbmVUeXBlIjowLCJQYXJlbnRTdHlsZSI6bnVsbH0sIlBhcmVudFN0eWxlIjpudWxsfSwiRGF0ZVN0eWxlIjp7IiRpZCI6IjE3NyIsIkZvbnRTZXR0aW5ncyI6eyIkaWQiOiIxNzg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TWFyZ2luIjp7IiRyZWYiOiI3OCJ9LCJQYWRkaW5nIjp7IiRyZWYiOiI3OSJ9LCJCYWNrZ3JvdW5kIjp7IiRyZWYiOiI4MCJ9LCJJc1Zpc2libGUiOnRydWUsIldpZHRoIjowLjAsIkhlaWdodCI6MC4wLCJCb3JkZXJTdHlsZSI6eyIkaWQiOiIxNzkiLCJMaW5lQ29sb3IiOm51bGwsIkxpbmVXZWlnaHQiOjAuMCwiTGluZVR5cGUiOjAsIlBhcmVudFN0eWxlIjpudWxsfSwiUGFyZW50U3R5bGUiOm51bGx9LCJEYXRlRm9ybWF0Ijp7IiRyZWYiOiI4MSJ9LCJJc1Zpc2libGUiOnRydWUsIlBhcmVudFN0eWxlIjpudWxsfSwiSW5kZXgiOjgsIlBlcmNlbnRhZ2VDb21wbGV0ZSI6bnVsbCwiUG9zaXRpb24iOnsiUmF0aW8iOjAuNDI0NjI5NTgwNjUwODAwNTMsIklzQ3VzdG9tIjpmYWxzZX0sIkRhdGVGb3JtYXQiOnsiJHJlZiI6IjgxIn0sIklkIjoiMDlkM2EwNTgtMmRmMC00YWJiLWFkN2UtZjdjZGFlNzFmMTRhIiwiSW1wb3J0SWQiOm51bGwsIlRpdGxlIjoiQ29uc3RyYW5naW1lbnRvcyIsIk5vdGUiOm51bGwsIkh5cGVybGluayI6bnVsbCwiSXNDaGFuZ2VkIjpmYWxzZSwiSXNOZXciOmZhbHNlfSx7IiRpZCI6IjE4MCIsIkRhdGUiOiIyMDE3LTExLTIyVDIzOjU5OjAwWiIsIlN0eWxlIjp7IiRpZCI6IjE4MSIsIlNoYXBlIjoyLCJDb25uZWN0b3JNYXJnaW4iOnsiJHJlZiI6IjU0In0sIkNvbm5lY3RvclN0eWxlIjp7IiRpZCI6IjE4MiIsIkxpbmVDb2xvciI6eyIkcmVmIjoiNTYifSwiTGluZVdlaWdodCI6MS4wLCJMaW5lVHlwZSI6MCwiUGFyZW50U3R5bGUiOm51bGx9LCJJc0JlbG93VGltZWJhbmQiOmZhbHNlLCJIaWRlRGF0ZSI6ZmFsc2UsIlNoYXBlU2l6ZSI6MSwiU3BhY2luZyI6MS4wLCJQYWRkaW5nIjp7IiRyZWYiOiI1OCJ9LCJTaGFwZVN0eWxlIjp7IiRpZCI6IjE4MyIsIk1hcmdpbiI6eyIkcmVmIjoiNjAifSwiUGFkZGluZyI6eyIkcmVmIjoiNjEifSwiQmFja2dyb3VuZCI6eyIkaWQiOiIxODQiLCJDb2xvciI6eyIkaWQiOiIxODUiLCJBIjoyNTUsIlIiOjI2LCJHIjoxNzAsIkIiOjY2fX0sIklzVmlzaWJsZSI6dHJ1ZSwiV2lkdGgiOjE4LjAsIkhlaWdodCI6MjAuMCwiQm9yZGVyU3R5bGUiOnsiJGlkIjoiMTg2IiwiTGluZUNvbG9yIjp7IiRyZWYiOiI2NSJ9LCJMaW5lV2VpZ2h0IjowLjAsIkxpbmVUeXBlIjowLCJQYXJlbnRTdHlsZSI6bnVsbH0sIlBhcmVudFN0eWxlIjpudWxsfSwiVGl0bGVTdHlsZSI6eyIkaWQiOiIxODciLCJGb250U2V0dGluZ3MiOnsiJGlkIjoiMTg4IiwiRm9udFNpemUiOjExLCJGb250TmFtZSI6IkNhbGlicmkiLCJJc0JvbGQiOnRydWUsIklzSXRhbGljIjpmYWxzZSwiSXNVbmRlcmxpbmVkIjpmYWxzZSwiUGFyZW50U3R5bGUiOm51bGx9LCJBdXRvU2l6ZSI6MCwiRm9yZWdyb3VuZCI6eyIkcmVmIjoiNjkifSwiTWF4V2lkdGgiOjIwMC4wLCJNYXhIZWlnaHQiOiJJbmZpbml0eSIsIlNtYXJ0Rm9yZWdyb3VuZElzQWN0aXZlIjpmYWxzZSwiSG9yaXpvbnRhbEFsaWdubWVudCI6MCwiVmVydGljYWxBbGlnbm1lbnQiOjAsIlNtYXJ0Rm9yZWdyb3VuZCI6bnVsbCwiTWFyZ2luIjp7IiRyZWYiOiI3MSJ9LCJQYWRkaW5nIjp7IiRyZWYiOiI3MiJ9LCJCYWNrZ3JvdW5kIjp7IiRyZWYiOiI3M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wLCJWZXJ0aWNhbEFsaWdubWVudCI6MCwiU21hcnRGb3JlZ3JvdW5kIjpudWxsLCJNYXJnaW4iOnsiJHJlZiI6Ijc4In0sIlBhZGRpbmciOnsiJHJlZiI6Ijc5In0sIkJhY2tncm91bmQiOnsiJHJlZiI6IjgwIn0sIklzVmlzaWJsZSI6dHJ1ZSwiV2lkdGgiOjAuMCwiSGVpZ2h0IjowLjAsIkJvcmRlclN0eWxlIjp7IiRpZCI6IjE5MiIsIkxpbmVDb2xvciI6bnVsbCwiTGluZVdlaWdodCI6MC4wLCJMaW5lVHlwZSI6MCwiUGFyZW50U3R5bGUiOm51bGx9LCJQYXJlbnRTdHlsZSI6bnVsbH0sIkRhdGVGb3JtYXQiOnsiJHJlZiI6IjgxIn0sIklzVmlzaWJsZSI6dHJ1ZSwiUGFyZW50U3R5bGUiOm51bGx9LCJJbmRleCI6OSwiUGVyY2VudGFnZUNvbXBsZXRlIjpudWxsLCJQb3NpdGlvbiI6eyJSYXRpbyI6MC4wLCJJc0N1c3RvbSI6ZmFsc2V9LCJEYXRlRm9ybWF0Ijp7IiRyZWYiOiI4MSJ9LCJJZCI6IjMzYjg0ZjY5LTU5YTgtNDI3YS05MmMyLTRhYWI2MWI2ZDNjZCIsIkltcG9ydElkIjpudWxsLCJUaXRsZSI6Ik1vZGVscyIsIk5vdGUiOm51bGwsIkh5cGVybGluayI6bnVsbCwiSXNDaGFuZ2VkIjpmYWxzZSwiSXNOZXciOmZhbHNlfSx7IiRpZCI6IjE5MyIsIkRhdGUiOiIyMDE3LTEyLTA2VDAwOjAwOjAwWiIsIlN0eWxlIjp7IiRpZCI6IjE5NCIsIlNoYXBlIjoyLCJDb25uZWN0b3JNYXJnaW4iOnsiJHJlZiI6IjU0In0sIkNvbm5lY3RvclN0eWxlIjp7IiRpZCI6IjE5NSIsIkxpbmVDb2xvciI6eyIkcmVmIjoiNTYifSwiTGluZVdlaWdodCI6MS4wLCJMaW5lVHlwZSI6MCwiUGFyZW50U3R5bGUiOm51bGx9LCJJc0JlbG93VGltZWJhbmQiOmZhbHNlLCJIaWRlRGF0ZSI6ZmFsc2UsIlNoYXBlU2l6ZSI6MSwiU3BhY2luZyI6MS4wLCJQYWRkaW5nIjp7IiRyZWYiOiI1OCJ9LCJTaGFwZVN0eWxlIjp7IiRpZCI6IjE5NiIsIk1hcmdpbiI6eyIkcmVmIjoiNjAifSwiUGFkZGluZyI6eyIkcmVmIjoiNjEifSwiQmFja2dyb3VuZCI6eyIkaWQiOiIxOTciLCJDb2xvciI6eyIkaWQiOiIxOTgiLCJBIjoyNTUsIlIiOjI1MCwiRyI6MTg1LCJCIjowfX0sIklzVmlzaWJsZSI6dHJ1ZSwiV2lkdGgiOjE4LjAsIkhlaWdodCI6MjAuMCwiQm9yZGVyU3R5bGUiOnsiJGlkIjoiMTk5IiwiTGluZUNvbG9yIjp7IiRyZWYiOiI2NSJ9LCJMaW5lV2VpZ2h0IjowLjAsIkxpbmVUeXBlIjowLCJQYXJlbnRTdHlsZSI6bnVsbH0sIlBhcmVudFN0eWxlIjpudWxsfSwiVGl0bGVTdHlsZSI6eyIkaWQiOiIyMDAiLCJGb250U2V0dGluZ3MiOnsiJGlkIjoiMjAxIiwiRm9udFNpemUiOjExLCJGb250TmFtZSI6IkNhbGlicmkiLCJJc0JvbGQiOnRydWUsIklzSXRhbGljIjpmYWxzZSwiSXNVbmRlcmxpbmVkIjpmYWxzZSwiUGFyZW50U3R5bGUiOm51bGx9LCJBdXRvU2l6ZSI6MCwiRm9yZWdyb3VuZCI6eyIkcmVmIjoiNjkifSwiTWF4V2lkdGgiOjIwMC4wLCJNYXhIZWlnaHQiOiJJbmZpbml0eSIsIlNtYXJ0Rm9yZWdyb3VuZElzQWN0aXZlIjpmYWxzZSwiSG9yaXpvbnRhbEFsaWdubWVudCI6MCwiVmVydGljYWxBbGlnbm1lbnQiOjAsIlNtYXJ0Rm9yZWdyb3VuZCI6bnVsbCwiTWFyZ2luIjp7IiRyZWYiOiI3MSJ9LCJQYWRkaW5nIjp7IiRyZWYiOiI3MiJ9LCJCYWNrZ3JvdW5kIjp7IiRyZWYiOiI3MyJ9LCJJc1Zpc2libGUiOnRydWUsIldpZHRoIjowLjAsIkhlaWdodCI6MC4wLCJCb3JkZXJTdHlsZSI6eyIkaWQiOiIyMDIiLCJMaW5lQ29sb3IiOm51bGwsIkxpbmVXZWlnaHQiOjAuMCwiTGluZVR5cGUiOjAsIlBhcmVudFN0eWxlIjpudWxsfSwiUGFyZW50U3R5bGUiOm51bGx9LCJEYXRlU3R5bGUiOnsiJGlkIjoiMjAzIiwiRm9udFNldHRpbmdzIjp7IiRpZCI6IjIwN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wLCJWZXJ0aWNhbEFsaWdubWVudCI6MCwiU21hcnRGb3JlZ3JvdW5kIjpudWxsLCJNYXJnaW4iOnsiJHJlZiI6Ijc4In0sIlBhZGRpbmciOnsiJHJlZiI6Ijc5In0sIkJhY2tncm91bmQiOnsiJHJlZiI6IjgwIn0sIklzVmlzaWJsZSI6dHJ1ZSwiV2lkdGgiOjAuMCwiSGVpZ2h0IjowLjAsIkJvcmRlclN0eWxlIjp7IiRpZCI6IjIwNSIsIkxpbmVDb2xvciI6bnVsbCwiTGluZVdlaWdodCI6MC4wLCJMaW5lVHlwZSI6MCwiUGFyZW50U3R5bGUiOm51bGx9LCJQYXJlbnRTdHlsZSI6bnVsbH0sIkRhdGVGb3JtYXQiOnsiJHJlZiI6IjgxIn0sIklzVmlzaWJsZSI6dHJ1ZSwiUGFyZW50U3R5bGUiOm51bGx9LCJJbmRleCI6MTAsIlBlcmNlbnRhZ2VDb21wbGV0ZSI6bnVsbCwiUG9zaXRpb24iOnsiUmF0aW8iOjAuMjI2NjY2NjI4OTkwNjQ0MjcsIklzQ3VzdG9tIjp0cnVlfSwiRGF0ZUZvcm1hdCI6eyIkcmVmIjoiODEifSwiSWQiOiI0OGIyNDZjOS0xMmUzLTRlZWUtYjhiMy05MWI3NjhkMjA2MzEiLCJJbXBvcnRJZCI6bnVsbCwiVGl0bGUiOiJWaWV3TW9kZWxzIiwiTm90ZSI6bnVsbCwiSHlwZXJsaW5rIjpudWxsLCJJc0NoYW5nZWQiOmZhbHNlLCJJc05ldyI6ZmFsc2V9LHsiJGlkIjoiMjA2IiwiRGF0ZSI6IjIwMTctMTItMDZUMjM6NTk6MDBaIiwiU3R5bGUiOnsiJGlkIjoiMjA3IiwiU2hhcGUiOjIsIkNvbm5lY3Rvck1hcmdpbiI6eyIkcmVmIjoiNTQifSwiQ29ubmVjdG9yU3R5bGUiOnsiJGlkIjoiMjA4IiwiTGluZUNvbG9yIjp7IiRyZWYiOiI1NiJ9LCJMaW5lV2VpZ2h0IjoxLjAsIkxpbmVUeXBlIjowLCJQYXJlbnRTdHlsZSI6bnVsbH0sIklzQmVsb3dUaW1lYmFuZCI6ZmFsc2UsIkhpZGVEYXRlIjpmYWxzZSwiU2hhcGVTaXplIjoxLCJTcGFjaW5nIjoxLjAsIlBhZGRpbmciOnsiJHJlZiI6IjU4In0sIlNoYXBlU3R5bGUiOnsiJGlkIjoiMjA5IiwiTWFyZ2luIjp7IiRyZWYiOiI2MCJ9LCJQYWRkaW5nIjp7IiRyZWYiOiI2MSJ9LCJCYWNrZ3JvdW5kIjp7IiRpZCI6IjIxMCIsIkNvbG9yIjp7IiRpZCI6IjIxMSIsIkEiOjI1NSwiUiI6MjUwLCJHIjoxODUsIkIiOjB9fSwiSXNWaXNpYmxlIjp0cnVlLCJXaWR0aCI6MTguMCwiSGVpZ2h0IjoyMC4wLCJCb3JkZXJTdHlsZSI6eyIkaWQiOiIyMTIiLCJMaW5lQ29sb3IiOnsiJHJlZiI6IjY1In0sIkxpbmVXZWlnaHQiOjAuMCwiTGluZVR5cGUiOjAsIlBhcmVudFN0eWxlIjpudWxsfSwiUGFyZW50U3R5bGUiOm51bGx9LCJUaXRsZVN0eWxlIjp7IiRpZCI6IjIxMyIsIkZvbnRTZXR0aW5ncyI6eyIkaWQiOiIyMTQiLCJGb250U2l6ZSI6MTEsIkZvbnROYW1lIjoiQ2FsaWJyaSIsIklzQm9sZCI6dHJ1ZSwiSXNJdGFsaWMiOmZhbHNlLCJJc1VuZGVybGluZWQiOmZhbHNlLCJQYXJlbnRTdHlsZSI6bnVsbH0sIkF1dG9TaXplIjowLCJGb3JlZ3JvdW5kIjp7IiRyZWYiOiI2OSJ9LCJNYXhXaWR0aCI6MjAwLjAsIk1heEhlaWdodCI6IkluZmluaXR5IiwiU21hcnRGb3JlZ3JvdW5kSXNBY3RpdmUiOmZhbHNlLCJIb3Jpem9udGFsQWxpZ25tZW50IjowLCJWZXJ0aWNhbEFsaWdubWVudCI6MCwiU21hcnRGb3JlZ3JvdW5kIjpudWxsLCJNYXJnaW4iOnsiJHJlZiI6IjcxIn0sIlBhZGRpbmciOnsiJHJlZiI6IjcyIn0sIkJhY2tncm91bmQiOnsiJHJlZiI6IjczIn0sIklzVmlzaWJsZSI6dHJ1ZSwiV2lkdGgiOjAuMCwiSGVpZ2h0IjowLjAsIkJvcmRlclN0eWxlIjp7IiRpZCI6IjIxNSIsIkxpbmVDb2xvciI6bnVsbCwiTGluZVdlaWdodCI6MC4wLCJMaW5lVHlwZSI6MCwiUGFyZW50U3R5bGUiOm51bGx9LCJQYXJlbnRTdHlsZSI6bnVsbH0sIkRhdGVTdHlsZSI6eyIkaWQiOiIyMTYiLCJGb250U2V0dGluZ3MiOnsiJGlkIjoiMjE3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1hcmdpbiI6eyIkcmVmIjoiNzgifSwiUGFkZGluZyI6eyIkcmVmIjoiNzkifSwiQmFja2dyb3VuZCI6eyIkcmVmIjoiODAifSwiSXNWaXNpYmxlIjp0cnVlLCJXaWR0aCI6MC4wLCJIZWlnaHQiOjAuMCwiQm9yZGVyU3R5bGUiOnsiJGlkIjoiMjE4IiwiTGluZUNvbG9yIjpudWxsLCJMaW5lV2VpZ2h0IjowLjAsIkxpbmVUeXBlIjowLCJQYXJlbnRTdHlsZSI6bnVsbH0sIlBhcmVudFN0eWxlIjpudWxsfSwiRGF0ZUZvcm1hdCI6eyIkcmVmIjoiODEifSwiSXNWaXNpYmxlIjp0cnVlLCJQYXJlbnRTdHlsZSI6bnVsbH0sIkluZGV4IjoxMSwiUGVyY2VudGFnZUNvbXBsZXRlIjpudWxsLCJQb3NpdGlvbiI6eyJSYXRpbyI6MC4wLCJJc0N1c3RvbSI6ZmFsc2V9LCJEYXRlRm9ybWF0Ijp7IiRyZWYiOiI4MSJ9LCJJZCI6IjEwODhmMDNhLTg3ZGQtNDYzMC04MGM3LTJjZDIwZjA2ZDVlOCIsIkltcG9ydElkIjpudWxsLCJUaXRsZSI6IkRBTCIsIk5vdGUiOm51bGwsIkh5cGVybGluayI6bnVsbCwiSXNDaGFuZ2VkIjpmYWxzZSwiSXNOZXciOmZhbHNlfSx7IiRpZCI6IjIxOSIsIkRhdGUiOiIyMDE3LTEyLTA5VDIzOjU5OjAwWiIsIlN0eWxlIjp7IiRpZCI6IjIyMCIsIlNoYXBlIjoyLCJDb25uZWN0b3JNYXJnaW4iOnsiJHJlZiI6IjU0In0sIkNvbm5lY3RvclN0eWxlIjp7IiRpZCI6IjIyMSIsIkxpbmVDb2xvciI6eyIkcmVmIjoiNTYifSwiTGluZVdlaWdodCI6MS4wLCJMaW5lVHlwZSI6MCwiUGFyZW50U3R5bGUiOm51bGx9LCJJc0JlbG93VGltZWJhbmQiOmZhbHNlLCJIaWRlRGF0ZSI6ZmFsc2UsIlNoYXBlU2l6ZSI6MSwiU3BhY2luZyI6MS4wLCJQYWRkaW5nIjp7IiRyZWYiOiI1OCJ9LCJTaGFwZVN0eWxlIjp7IiRpZCI6IjIyMiIsIk1hcmdpbiI6eyIkcmVmIjoiNjAifSwiUGFkZGluZyI6eyIkcmVmIjoiNjEifSwiQmFja2dyb3VuZCI6eyIkaWQiOiIyMjMiLCJDb2xvciI6eyIkaWQiOiIyMjQiLCJBIjoyNTUsIlIiOjIzNCwiRyI6MjIsIkIiOjMwfX0sIklzVmlzaWJsZSI6dHJ1ZSwiV2lkdGgiOjE4LjAsIkhlaWdodCI6MjAuMCwiQm9yZGVyU3R5bGUiOnsiJGlkIjoiMjI1IiwiTGluZUNvbG9yIjp7IiRyZWYiOiI2NSJ9LCJMaW5lV2VpZ2h0IjowLjAsIkxpbmVUeXBlIjowLCJQYXJlbnRTdHlsZSI6bnVsbH0sIlBhcmVudFN0eWxlIjpudWxsfSwiVGl0bGVTdHlsZSI6eyIkaWQiOiIyMjYiLCJGb250U2V0dGluZ3MiOnsiJGlkIjoiMjI3IiwiRm9udFNpemUiOjExLCJGb250TmFtZSI6IkNhbGlicmkiLCJJc0JvbGQiOnRydWUsIklzSXRhbGljIjpmYWxzZSwiSXNVbmRlcmxpbmVkIjpmYWxzZSwiUGFyZW50U3R5bGUiOm51bGx9LCJBdXRvU2l6ZSI6MCwiRm9yZWdyb3VuZCI6eyIkcmVmIjoiNjkifSwiTWF4V2lkdGgiOjIwMC4wLCJNYXhIZWlnaHQiOiJJbmZpbml0eSIsIlNtYXJ0Rm9yZWdyb3VuZElzQWN0aXZlIjpmYWxzZSwiSG9yaXpvbnRhbEFsaWdubWVudCI6MCwiVmVydGljYWxBbGlnbm1lbnQiOjAsIlNtYXJ0Rm9yZWdyb3VuZCI6bnVsbCwiTWFyZ2luIjp7IiRyZWYiOiI3MSJ9LCJQYWRkaW5nIjp7IiRyZWYiOiI3MiJ9LCJCYWNrZ3JvdW5kIjp7IiRyZWYiOiI3MyJ9LCJJc1Zpc2libGUiOnRydWUsIldpZHRoIjowLjAsIkhlaWdodCI6MC4wLCJCb3JkZXJTdHlsZSI6eyIkaWQiOiIyMjgiLCJMaW5lQ29sb3IiOm51bGwsIkxpbmVXZWlnaHQiOjAuMCwiTGluZVR5cGUiOjAsIlBhcmVudFN0eWxlIjpudWxsfSwiUGFyZW50U3R5bGUiOm51bGx9LCJEYXRlU3R5bGUiOnsiJGlkIjoiMjI5IiwiRm9udFNldHRpbmdzIjp7IiRpZCI6IjIzM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wLCJWZXJ0aWNhbEFsaWdubWVudCI6MCwiU21hcnRGb3JlZ3JvdW5kIjpudWxsLCJNYXJnaW4iOnsiJHJlZiI6Ijc4In0sIlBhZGRpbmciOnsiJHJlZiI6Ijc5In0sIkJhY2tncm91bmQiOnsiJHJlZiI6IjgwIn0sIklzVmlzaWJsZSI6dHJ1ZSwiV2lkdGgiOjAuMCwiSGVpZ2h0IjowLjAsIkJvcmRlclN0eWxlIjp7IiRpZCI6IjIzMSIsIkxpbmVDb2xvciI6bnVsbCwiTGluZVdlaWdodCI6MC4wLCJMaW5lVHlwZSI6MCwiUGFyZW50U3R5bGUiOm51bGx9LCJQYXJlbnRTdHlsZSI6bnVsbH0sIkRhdGVGb3JtYXQiOnsiJHJlZiI6IjgxIn0sIklzVmlzaWJsZSI6dHJ1ZSwiUGFyZW50U3R5bGUiOm51bGx9LCJJbmRleCI6MTIsIlBlcmNlbnRhZ2VDb21wbGV0ZSI6bnVsbCwiUG9zaXRpb24iOnsiUmF0aW8iOjAuMCwiSXNDdXN0b20iOmZhbHNlfSwiRGF0ZUZvcm1hdCI6eyIkcmVmIjoiODEifSwiSWQiOiI0ZGE5OGYwYi0zMWFmLTRlZDItYWY2Yi1hNDA2OWU5M2Y0MDciLCJJbXBvcnRJZCI6bnVsbCwiVGl0bGUiOiJBcGxpY2HDp8OjbyBwYXJjaWFsbWVudGUgZnVuY2lvbmFsIiwiTm90ZSI6bnVsbCwiSHlwZXJsaW5rIjpudWxsLCJJc0NoYW5nZWQiOmZhbHNlLCJJc05ldyI6ZmFsc2V9LHsiJGlkIjoiMjMyIiwiRGF0ZSI6IjIwMTctMTItMjJUMjM6NTk6MDBaIiwiU3R5bGUiOnsiJGlkIjoiMjMzIiwiU2hhcGUiOjIsIkNvbm5lY3Rvck1hcmdpbiI6eyIkcmVmIjoiNTQifSwiQ29ubmVjdG9yU3R5bGUiOnsiJGlkIjoiMjM0IiwiTGluZUNvbG9yIjp7IiRyZWYiOiI1NiJ9LCJMaW5lV2VpZ2h0IjoxLjAsIkxpbmVUeXBlIjowLCJQYXJlbnRTdHlsZSI6bnVsbH0sIklzQmVsb3dUaW1lYmFuZCI6ZmFsc2UsIkhpZGVEYXRlIjpmYWxzZSwiU2hhcGVTaXplIjoxLCJTcGFjaW5nIjoxLjAsIlBhZGRpbmciOnsiJHJlZiI6IjU4In0sIlNoYXBlU3R5bGUiOnsiJGlkIjoiMjM1IiwiTWFyZ2luIjp7IiRyZWYiOiI2MCJ9LCJQYWRkaW5nIjp7IiRyZWYiOiI2MSJ9LCJCYWNrZ3JvdW5kIjp7IiRpZCI6IjIzNiIsIkNvbG9yIjp7IiRpZCI6IjIzNyIsIkEiOjI1NSwiUiI6MjU0LCJHIjoxODYsIkIiOjEwfX0sIklzVmlzaWJsZSI6dHJ1ZSwiV2lkdGgiOjE4LjAsIkhlaWdodCI6MjAuMCwiQm9yZGVyU3R5bGUiOnsiJGlkIjoiMjM4IiwiTGluZUNvbG9yIjp7IiRyZWYiOiI2NSJ9LCJMaW5lV2VpZ2h0IjowLjAsIkxpbmVUeXBlIjowLCJQYXJlbnRTdHlsZSI6bnVsbH0sIlBhcmVudFN0eWxlIjpudWxsfSwiVGl0bGVTdHlsZSI6eyIkaWQiOiIyMzkiLCJGb250U2V0dGluZ3MiOnsiJGlkIjoiMjQwIiwiRm9udFNpemUiOjExLCJGb250TmFtZSI6IkNhbGlicmkiLCJJc0JvbGQiOnRydWUsIklzSXRhbGljIjpmYWxzZSwiSXNVbmRlcmxpbmVkIjpmYWxzZSwiUGFyZW50U3R5bGUiOm51bGx9LCJBdXRvU2l6ZSI6MCwiRm9yZWdyb3VuZCI6eyIkcmVmIjoiNjkifSwiTWF4V2lkdGgiOjIwMC4wLCJNYXhIZWlnaHQiOiJJbmZpbml0eSIsIlNtYXJ0Rm9yZWdyb3VuZElzQWN0aXZlIjpmYWxzZSwiSG9yaXpvbnRhbEFsaWdubWVudCI6MCwiVmVydGljYWxBbGlnbm1lbnQiOjAsIlNtYXJ0Rm9yZWdyb3VuZCI6bnVsbCwiTWFyZ2luIjp7IiRyZWYiOiI3MSJ9LCJQYWRkaW5nIjp7IiRyZWYiOiI3MiJ9LCJCYWNrZ3JvdW5kIjp7IiRyZWYiOiI3MyJ9LCJJc1Zpc2libGUiOnRydWUsIldpZHRoIjowLjAsIkhlaWdodCI6MC4wLCJCb3JkZXJTdHlsZSI6eyIkaWQiOiIyNDEiLCJMaW5lQ29sb3IiOm51bGwsIkxpbmVXZWlnaHQiOjAuMCwiTGluZVR5cGUiOjAsIlBhcmVudFN0eWxlIjpudWxsfSwiUGFyZW50U3R5bGUiOm51bGx9LCJEYXRlU3R5bGUiOnsiJGlkIjoiMjQyIiwiRm9udFNldHRpbmdzIjp7IiRpZCI6IjI0My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wLCJWZXJ0aWNhbEFsaWdubWVudCI6MCwiU21hcnRGb3JlZ3JvdW5kIjpudWxsLCJNYXJnaW4iOnsiJHJlZiI6Ijc4In0sIlBhZGRpbmciOnsiJHJlZiI6Ijc5In0sIkJhY2tncm91bmQiOnsiJHJlZiI6IjgwIn0sIklzVmlzaWJsZSI6dHJ1ZSwiV2lkdGgiOjAuMCwiSGVpZ2h0IjowLjAsIkJvcmRlclN0eWxlIjp7IiRpZCI6IjI0NCIsIkxpbmVDb2xvciI6bnVsbCwiTGluZVdlaWdodCI6MC4wLCJMaW5lVHlwZSI6MCwiUGFyZW50U3R5bGUiOm51bGx9LCJQYXJlbnRTdHlsZSI6bnVsbH0sIkRhdGVGb3JtYXQiOnsiJHJlZiI6IjgxIn0sIklzVmlzaWJsZSI6dHJ1ZSwiUGFyZW50U3R5bGUiOm51bGx9LCJJbmRleCI6MTMsIlBlcmNlbnRhZ2VDb21wbGV0ZSI6bnVsbCwiUG9zaXRpb24iOnsiUmF0aW8iOjAuMCwiSXNDdXN0b20iOmZhbHNlfSwiRGF0ZUZvcm1hdCI6eyIkcmVmIjoiODEifSwiSWQiOiJlZjNiNjkwNi1hY2RkLTQzOGItYjU1NC1hZjlmMjFlMjBkMmEiLCJJbXBvcnRJZCI6bnVsbCwiVGl0bGUiOiJUZXN0ZXMgZSBWYWxpZGHDp8OjbyIsIk5vdGUiOm51bGwsIkh5cGVybGluayI6bnVsbCwiSXNDaGFuZ2VkIjpmYWxzZSwiSXNOZXciOmZhbHNlfSx7IiRpZCI6IjI0NSIsIkRhdGUiOiIyMDE3LTEyLTI2VDIzOjU5OjAwWiIsIlN0eWxlIjp7IiRpZCI6IjI0NiIsIlNoYXBlIjoyLCJDb25uZWN0b3JNYXJnaW4iOnsiJHJlZiI6IjU0In0sIkNvbm5lY3RvclN0eWxlIjp7IiRpZCI6IjI0NyIsIkxpbmVDb2xvciI6eyIkcmVmIjoiNTYifSwiTGluZVdlaWdodCI6MS4wLCJMaW5lVHlwZSI6MCwiUGFyZW50U3R5bGUiOm51bGx9LCJJc0JlbG93VGltZWJhbmQiOmZhbHNlLCJIaWRlRGF0ZSI6ZmFsc2UsIlNoYXBlU2l6ZSI6MSwiU3BhY2luZyI6MS4wLCJQYWRkaW5nIjp7IiRyZWYiOiI1OCJ9LCJTaGFwZVN0eWxlIjp7IiRpZCI6IjI0OCIsIk1hcmdpbiI6eyIkcmVmIjoiNjAifSwiUGFkZGluZyI6eyIkcmVmIjoiNjEifSwiQmFja2dyb3VuZCI6eyIkaWQiOiIyNDkiLCJDb2xvciI6eyIkaWQiOiIyNTAiLCJBIjoyNTUsIlIiOjI1NCwiRyI6MTg2LCJCIjoxMH19LCJJc1Zpc2libGUiOnRydWUsIldpZHRoIjoxOC4wLCJIZWlnaHQiOjIwLjAsIkJvcmRlclN0eWxlIjp7IiRpZCI6IjI1MSIsIkxpbmVDb2xvciI6eyIkcmVmIjoiNjUifSwiTGluZVdlaWdodCI6MC4wLCJMaW5lVHlwZSI6MCwiUGFyZW50U3R5bGUiOm51bGx9LCJQYXJlbnRTdHlsZSI6bnVsbH0sIlRpdGxlU3R5bGUiOnsiJGlkIjoiMjUyIiwiRm9udFNldHRpbmdzIjp7IiRpZCI6IjI1MyIsIkZvbnRTaXplIjoxMSwiRm9udE5hbWUiOiJDYWxpYnJpIiwiSXNCb2xkIjp0cnVlLCJJc0l0YWxpYyI6ZmFsc2UsIklzVW5kZXJsaW5lZCI6ZmFsc2UsIlBhcmVudFN0eWxlIjpudWxsfSwiQXV0b1NpemUiOjAsIkZvcmVncm91bmQiOnsiJHJlZiI6IjY5In0sIk1heFdpZHRoIjoyMDAuMCwiTWF4SGVpZ2h0IjoiSW5maW5pdHkiLCJTbWFydEZvcmVncm91bmRJc0FjdGl2ZSI6ZmFsc2UsIkhvcml6b250YWxBbGlnbm1lbnQiOjAsIlZlcnRpY2FsQWxpZ25tZW50IjowLCJTbWFydEZvcmVncm91bmQiOm51bGwsIk1hcmdpbiI6eyIkcmVmIjoiNzEifSwiUGFkZGluZyI6eyIkcmVmIjoiNzIifSwiQmFja2dyb3VuZCI6eyIkcmVmIjoiNzMifSwiSXNWaXNpYmxlIjp0cnVlLCJXaWR0aCI6MC4wLCJIZWlnaHQiOjAuMCwiQm9yZGVyU3R5bGUiOnsiJGlkIjoiMjU0IiwiTGluZUNvbG9yIjpudWxsLCJMaW5lV2VpZ2h0IjowLjAsIkxpbmVUeXBlIjowLCJQYXJlbnRTdHlsZSI6bnVsbH0sIlBhcmVudFN0eWxlIjpudWxsfSwiRGF0ZVN0eWxlIjp7IiRpZCI6IjI1NSIsIkZvbnRTZXR0aW5ncyI6eyIkaWQiOiIyNTY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TWFyZ2luIjp7IiRyZWYiOiI3OCJ9LCJQYWRkaW5nIjp7IiRyZWYiOiI3OSJ9LCJCYWNrZ3JvdW5kIjp7IiRyZWYiOiI4MCJ9LCJJc1Zpc2libGUiOnRydWUsIldpZHRoIjowLjAsIkhlaWdodCI6MC4wLCJCb3JkZXJTdHlsZSI6eyIkaWQiOiIyNTciLCJMaW5lQ29sb3IiOm51bGwsIkxpbmVXZWlnaHQiOjAuMCwiTGluZVR5cGUiOjAsIlBhcmVudFN0eWxlIjpudWxsfSwiUGFyZW50U3R5bGUiOm51bGx9LCJEYXRlRm9ybWF0Ijp7IiRyZWYiOiI4MSJ9LCJJc1Zpc2libGUiOnRydWUsIlBhcmVudFN0eWxlIjpudWxsfSwiSW5kZXgiOjE0LCJQZXJjZW50YWdlQ29tcGxldGUiOm51bGwsIlBvc2l0aW9uIjp7IlJhdGlvIjowLjAsIklzQ3VzdG9tIjpmYWxzZX0sIkRhdGVGb3JtYXQiOnsiJHJlZiI6IjgxIn0sIklkIjoiZTQwYjllZDktNjY3ZS00ODdiLWJiNjAtMWIxNmJkZmI2MjJkIiwiSW1wb3J0SWQiOm51bGwsIlRpdGxlIjoiSW5zdGFsYcOnw6NvIG5vIENsaWVudGUgZSBhY29tcGFuaGFtZW50byIsIk5vdGUiOm51bGwsIkh5cGVybGluayI6bnVsbCwiSXNDaGFuZ2VkIjpmYWxzZSwiSXNOZXciOmZhbHNlfSx7IiRpZCI6IjI1OCIsIkRhdGUiOiIyMDE4LTAxLTA0VDIzOjU5OjAwWiIsIlN0eWxlIjp7IiRpZCI6IjI1OSIsIlNoYXBlIjoyLCJDb25uZWN0b3JNYXJnaW4iOnsiJHJlZiI6IjU0In0sIkNvbm5lY3RvclN0eWxlIjp7IiRpZCI6IjI2MCIsIkxpbmVDb2xvciI6eyIkcmVmIjoiNTYifSwiTGluZVdlaWdodCI6MS4wLCJMaW5lVHlwZSI6MCwiUGFyZW50U3R5bGUiOm51bGx9LCJJc0JlbG93VGltZWJhbmQiOmZhbHNlLCJIaWRlRGF0ZSI6ZmFsc2UsIlNoYXBlU2l6ZSI6MSwiU3BhY2luZyI6MS4wLCJQYWRkaW5nIjp7IiRyZWYiOiI1OCJ9LCJTaGFwZVN0eWxlIjp7IiRpZCI6IjI2MSIsIk1hcmdpbiI6eyIkcmVmIjoiNjAifSwiUGFkZGluZyI6eyIkcmVmIjoiNjEifSwiQmFja2dyb3VuZCI6eyIkaWQiOiIyNjIiLCJDb2xvciI6eyIkaWQiOiIyNjMiLCJBIjoyNTUsIlIiOjI1NCwiRyI6MTg2LCJCIjoxMH19LCJJc1Zpc2libGUiOnRydWUsIldpZHRoIjoxOC4wLCJIZWlnaHQiOjIwLjAsIkJvcmRlclN0eWxlIjp7IiRpZCI6IjI2NCIsIkxpbmVDb2xvciI6eyIkcmVmIjoiNjUifSwiTGluZVdlaWdodCI6MC4wLCJMaW5lVHlwZSI6MCwiUGFyZW50U3R5bGUiOm51bGx9LCJQYXJlbnRTdHlsZSI6bnVsbH0sIlRpdGxlU3R5bGUiOnsiJGlkIjoiMjY1IiwiRm9udFNldHRpbmdzIjp7IiRpZCI6IjI2NiIsIkZvbnRTaXplIjoxMSwiRm9udE5hbWUiOiJDYWxpYnJpIiwiSXNCb2xkIjp0cnVlLCJJc0l0YWxpYyI6ZmFsc2UsIklzVW5kZXJsaW5lZCI6ZmFsc2UsIlBhcmVudFN0eWxlIjpudWxsfSwiQXV0b1NpemUiOjAsIkZvcmVncm91bmQiOnsiJHJlZiI6IjY5In0sIk1heFdpZHRoIjoyMDAuMCwiTWF4SGVpZ2h0IjoiSW5maW5pdHkiLCJTbWFydEZvcmVncm91bmRJc0FjdGl2ZSI6ZmFsc2UsIkhvcml6b250YWxBbGlnbm1lbnQiOjAsIlZlcnRpY2FsQWxpZ25tZW50IjowLCJTbWFydEZvcmVncm91bmQiOm51bGwsIk1hcmdpbiI6eyIkcmVmIjoiNzEifSwiUGFkZGluZyI6eyIkcmVmIjoiNzIifSwiQmFja2dyb3VuZCI6eyIkcmVmIjoiNzMifSwiSXNWaXNpYmxlIjp0cnVlLCJXaWR0aCI6MC4wLCJIZWlnaHQiOjAuMCwiQm9yZGVyU3R5bGUiOnsiJGlkIjoiMjY3IiwiTGluZUNvbG9yIjpudWxsLCJMaW5lV2VpZ2h0IjowLjAsIkxpbmVUeXBlIjowLCJQYXJlbnRTdHlsZSI6bnVsbH0sIlBhcmVudFN0eWxlIjpudWxsfSwiRGF0ZVN0eWxlIjp7IiRpZCI6IjI2OCIsIkZvbnRTZXR0aW5ncyI6eyIkaWQiOiIyNjk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TWFyZ2luIjp7IiRyZWYiOiI3OCJ9LCJQYWRkaW5nIjp7IiRyZWYiOiI3OSJ9LCJCYWNrZ3JvdW5kIjp7IiRyZWYiOiI4MCJ9LCJJc1Zpc2libGUiOnRydWUsIldpZHRoIjowLjAsIkhlaWdodCI6MC4wLCJCb3JkZXJTdHlsZSI6eyIkaWQiOiIyNzAiLCJMaW5lQ29sb3IiOm51bGwsIkxpbmVXZWlnaHQiOjAuMCwiTGluZVR5cGUiOjAsIlBhcmVudFN0eWxlIjpudWxsfSwiUGFyZW50U3R5bGUiOm51bGx9LCJEYXRlRm9ybWF0Ijp7IiRyZWYiOiI4MSJ9LCJJc1Zpc2libGUiOnRydWUsIlBhcmVudFN0eWxlIjpudWxsfSwiSW5kZXgiOjE1LCJQZXJjZW50YWdlQ29tcGxldGUiOm51bGwsIlBvc2l0aW9uIjp7IlJhdGlvIjowLjAsIklzQ3VzdG9tIjpmYWxzZX0sIkRhdGVGb3JtYXQiOnsiJHJlZiI6IjgxIn0sIklkIjoiNTg1NGQwNmYtMmU3Yy00ZDRhLTk2MTItMmM5MTU1NDU0Y2EyIiwiSW1wb3J0SWQiOm51bGwsIlRpdGxlIjoiUHJvamV0byBDb25jbHVpZG8iLCJOb3RlIjpudWxsLCJIeXBlcmxpbmsiOm51bGwsIklzQ2hhbmdlZCI6ZmFsc2UsIklzTmV3IjpmYWxzZX1dLCJUYXNrcyI6W3siJGlkIjoiMjcxIiwiR3JvdXBOYW1lIjpudWxsLCJTdGFydERhdGUiOiIyMDE3LTEwLTE1VDAwOjAwOjAwWiIsIkVuZERhdGUiOiIyMDE3LTExLTAyVDIzOjU5OjAwWiIsIlBlcmNlbnRhZ2VDb21wbGV0ZSI6bnVsbCwiU3R5bGUiOnsiJGlkIjoiMjcyIiwiU2hhcGUiOjAsIlNoYXBlVGhpY2tuZXNzIjoxLCJEdXJhdGlvbkZvcm1hdCI6MCwiSW5jbHVkZU5vbldvcmtpbmdEYXlzSW5EdXJhdGlvbiI6ZmFsc2UsIlBlcmNlbnRhZ2VDb21wbGV0ZVN0eWxlIjp7IiRpZCI6IjI3MyIsIkZvbnRTZXR0aW5ncyI6eyIkaWQiOiIyNzQiLCJGb250U2l6ZSI6MTAsIkZvbnROYW1lIjoiQ2FsaWJyaSIsIklzQm9sZCI6ZmFsc2UsIklzSXRhbGljIjpmYWxzZSwiSXNVbmRlcmxpbmVkIjpmYWxzZSwiUGFyZW50U3R5bGUiOm51bGx9LCJBdXRvU2l6ZSI6MCwiRm9yZWdyb3VuZCI6eyIkaWQiOiIyNzUiLCJDb2xvciI6eyIkcmVmIjoiODYifX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Mjc2IiwiTGluZUNvbG9yIjpudWxsLCJMaW5lV2VpZ2h0IjowLjAsIkxpbmVUeXBlIjowLCJQYXJlbnRTdHlsZSI6bnVsbH0sIlBhcmVudFN0eWxlIjpudWxsfSwiRHVyYXRpb25TdHlsZSI6eyIkaWQiOiIyNzciLCJGb250U2V0dGluZ3MiOnsiJGlkIjoiMjc4IiwiRm9udFNpemUiOjEwLCJGb250TmFtZSI6IkNhbGlicmkiLCJJc0JvbGQiOmZhbHNlLCJJc0l0YWxpYyI6ZmFsc2UsIklzVW5kZXJsaW5lZCI6ZmFsc2UsIlBhcmVudFN0eWxlIjpudWxsfSwiQXV0b1NpemUiOjAsIkZvcmVncm91bmQiOnsiJGlkIjoiMjc5IiwiQ29sb3IiOnsiJHJlZiI6IjkzIn1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gzIiwiTWFyZ2luIjp7IiRyZWYiOiIxMDQifSwiUGFkZGluZyI6eyIkcmVmIjoiMTA1In0sIkJhY2tncm91bmQiOnsiJGlkIjoiMjg0IiwiQ29sb3IiOnsiJGlkIjoiMjg1IiwiQSI6MjU1LCJSIjoyMzQsIkciOjIyLCJCIjozMH19LCJJc1Zpc2libGUiOnRydWUsIldpZHRoIjowLjAsIkhlaWdodCI6MTYuMCwiQm9yZGVyU3R5bGUiOnsiJGlkIjoiMjg2IiwiTGluZUNvbG9yIjp7IiRyZWYiOiIxMDkifSwiTGluZVdlaWdodCI6MC4wLCJMaW5lVHlwZSI6MCwiUGFyZW50U3R5bGUiOm51bGx9LCJQYXJlbnRTdHlsZSI6bnVsbH0sIlRpdGxlU3R5bGUiOnsiJGlkIjoiMjg3IiwiRm9udFNldHRpbmdzIjp7IiRpZCI6IjI4OCIsIkZvbnRTaXplIjoxMSwiRm9udE5hbWUiOiJDYWxpYnJpIiwiSXNCb2xkIjp0cnVlLCJJc0l0YWxpYyI6ZmFsc2UsIklzVW5kZXJsaW5lZCI6ZmFsc2UsIlBhcmVudFN0eWxlIjpudWxsfSwiQXV0b1NpemUiOjAsIkZvcmVncm91bmQiOnsiJGlkIjoiMjg5IiwiQ29sb3IiOnsiJHJlZiI6IjExNCJ9fSwiTWF4V2lkdGgiOjcy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yOTAiLCJMaW5lQ29sb3IiOm51bGwsIkxpbmVXZWlnaHQiOjAuMCwiTGluZVR5cGUiOjAsIlBhcmVudFN0eWxlIjpudWxsfSwiUGFyZW50U3R5bGUiOm51bGx9LCJEYXRlU3R5bGUiOnsiJGlkIjoiMjkxIiwiRm9udFNldHRpbmdzIjp7IiRpZCI6IjI5Mi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yOTMiLCJMaW5lQ29sb3IiOm51bGwsIkxpbmVXZWlnaHQiOjAuMCwiTGluZVR5cGUiOjAsIlBhcmVudFN0eWxlIjpudWxsfSwiUGFyZW50U3R5bGUiOm51bGx9LCJEYXRlRm9ybWF0Ijp7IiRyZWYiOiIxMjUifSwiSXNWaXNpYmxlIjp0cnVlLCJQYXJlbnRTdHlsZSI6bnVsbH0sIkluZGV4IjoxLCJTbWFydER1cmF0aW9uQWN0aXZhdGVkIjpmYWxzZSwiRGF0ZUZvcm1hdCI6eyIkcmVmIjoiMTI1In0sIklkIjoiNGJkYjBkNDItNTNmYi00ZjI3LWEwNjctMTJiYWFlNjFjNmY3IiwiSW1wb3J0SWQiOm51bGwsIlRpdGxlIjoiUHJvamVjdCB2aXNpb24iLCJOb3RlIjpudWxsLCJIeXBlcmxpbmsiOm51bGwsIklzQ2hhbmdlZCI6ZmFsc2UsIklzTmV3IjpmYWxzZX0seyIkaWQiOiIyOTQiLCJHcm91cE5hbWUiOm51bGwsIlN0YXJ0RGF0ZSI6IjIwMTctMTAtMjJUMDA6MDA6MDBaIiwiRW5kRGF0ZSI6IjIwMTctMTEtMThUMjM6NTk6MDBaIiwiUGVyY2VudGFnZUNvbXBsZXRlIjpudWxsLCJTdHlsZSI6eyIkaWQiOiIyOTUiLCJTaGFwZSI6MCwiU2hhcGVUaGlja25lc3MiOjEsIkR1cmF0aW9uRm9ybWF0IjowLCJJbmNsdWRlTm9uV29ya2luZ0RheXNJbkR1cmF0aW9uIjpmYWxzZSwiUGVyY2VudGFnZUNvbXBsZXRlU3R5bGUiOnsiJGlkIjoiMjk2IiwiRm9udFNldHRpbmdzIjp7IiRpZCI6IjI5NyIsIkZvbnRTaXplIjoxMCwiRm9udE5hbWUiOiJDYWxpYnJpIiwiSXNCb2xkIjpmYWxzZSwiSXNJdGFsaWMiOmZhbHNlLCJJc1VuZGVybGluZWQiOmZhbHNlLCJQYXJlbnRTdHlsZSI6bnVsbH0sIkF1dG9TaXplIjowLCJGb3JlZ3JvdW5kIjp7IiRpZCI6IjI5OC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OTkiLCJMaW5lQ29sb3IiOm51bGwsIkxpbmVXZWlnaHQiOjAuMCwiTGluZVR5cGUiOjAsIlBhcmVudFN0eWxlIjpudWxsfSwiUGFyZW50U3R5bGUiOm51bGx9LCJEdXJhdGlvblN0eWxlIjp7IiRpZCI6IjMwMCIsIkZvbnRTZXR0aW5ncyI6eyIkaWQiOiIzMDEiLCJGb250U2l6ZSI6MTAsIkZvbnROYW1lIjoiQ2FsaWJyaSIsIklzQm9sZCI6ZmFsc2UsIklzSXRhbGljIjpmYWxzZSwiSXNVbmRlcmxpbmVkIjpmYWxzZSwiUGFyZW50U3R5bGUiOm51bGx9LCJBdXRvU2l6ZSI6MCwiRm9yZWdyb3VuZCI6eyIkaWQiOiIzMDI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zAzIiwiTGluZUNvbG9yIjpudWxsLCJMaW5lV2VpZ2h0IjowLjAsIkxpbmVUeXBlIjowLCJQYXJlbnRTdHlsZSI6bnVsbH0sIlBhcmVudFN0eWxlIjpudWxsfSwiSG9yaXpvbnRhbENvbm5lY3RvclN0eWxlIjp7IiRpZCI6IjMwNCIsIkxpbmVDb2xvciI6eyIkcmVmIjoiOTgifSwiTGluZVdlaWdodCI6MS4wLCJMaW5lVHlwZSI6MCwiUGFyZW50U3R5bGUiOm51bGx9LCJWZXJ0aWNhbENvbm5lY3RvclN0eWxlIjp7IiRpZCI6IjMw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MDYiLCJNYXJnaW4iOnsiJHJlZiI6IjEwNCJ9LCJQYWRkaW5nIjp7IiRyZWYiOiIxMDUifSwiQmFja2dyb3VuZCI6eyIkaWQiOiIzMDciLCJDb2xvciI6eyIkaWQiOiIzMDgiLCJBIjoyNTUsIlIiOjIzOCwiRyI6MTEyLCJCIjo4fX0sIklzVmlzaWJsZSI6dHJ1ZSwiV2lkdGgiOjAuMCwiSGVpZ2h0IjoxNi4wLCJCb3JkZXJTdHlsZSI6eyIkaWQiOiIzMDkiLCJMaW5lQ29sb3IiOnsiJHJlZiI6IjEwOSJ9LCJMaW5lV2VpZ2h0IjowLjAsIkxpbmVUeXBlIjowLCJQYXJlbnRTdHlsZSI6bnVsbH0sIlBhcmVudFN0eWxlIjpudWxsfSwiVGl0bGVTdHlsZSI6eyIkaWQiOiIzMTAiLCJGb250U2V0dGluZ3MiOnsiJGlkIjoiMzExIiwiRm9udFNpemUiOjExLCJGb250TmFtZSI6IkNhbGlicmkiLCJJc0JvbGQiOnRydWUsIklzSXRhbGljIjpmYWxzZSwiSXNVbmRlcmxpbmVkIjpmYWxzZSwiUGFyZW50U3R5bGUiOm51bGx9LCJBdXRvU2l6ZSI6MCwiRm9yZWdyb3VuZCI6eyIkaWQiOiIzMTIiLCJDb2xvciI6eyIkcmVmIjoiMTE0In19LCJNYXhXaWR0aCI6NzIwLjAsIk1heEhlaWdodCI6IkluZmluaXR5IiwiU21hcnRGb3JlZ3JvdW5kSXNBY3RpdmUiOmZhbHNlLCJIb3Jpem9udGFsQWxpZ25tZW50IjowLCJWZXJ0aWNhbEFsaWdubWVudCI6MCwiU21hcnRGb3JlZ3JvdW5kIjpudWxsLCJNYXJnaW4iOnsiJHJlZiI6IjExNSJ9LCJQYWRkaW5nIjp7IiRyZWYiOiIxMTYifSwiQmFja2dyb3VuZCI6eyIkcmVmIjoiMTE3In0sIklzVmlzaWJsZSI6dHJ1ZSwiV2lkdGgiOjAuMCwiSGVpZ2h0IjowLjAsIkJvcmRlclN0eWxlIjp7IiRpZCI6IjMxMyIsIkxpbmVDb2xvciI6bnVsbCwiTGluZVdlaWdodCI6MC4wLCJMaW5lVHlwZSI6MCwiUGFyZW50U3R5bGUiOm51bGx9LCJQYXJlbnRTdHlsZSI6bnVsbH0sIkRhdGVTdHlsZSI6eyIkaWQiOiIzMTQiLCJGb250U2V0dGluZ3MiOnsiJGlkIjoiMzE1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MxNiIsIkxpbmVDb2xvciI6bnVsbCwiTGluZVdlaWdodCI6MC4wLCJMaW5lVHlwZSI6MCwiUGFyZW50U3R5bGUiOm51bGx9LCJQYXJlbnRTdHlsZSI6bnVsbH0sIkRhdGVGb3JtYXQiOnsiJHJlZiI6IjEyNSJ9LCJJc1Zpc2libGUiOnRydWUsIlBhcmVudFN0eWxlIjpudWxsfSwiSW5kZXgiOjIsIlNtYXJ0RHVyYXRpb25BY3RpdmF0ZWQiOmZhbHNlLCJEYXRlRm9ybWF0Ijp7IiRyZWYiOiIxMjUifSwiSWQiOiJiMmNlZTExZi01ZGYyLTRjYjYtOTNjYS05ZWRkMzQxMjk3Y2QiLCJJbXBvcnRJZCI6bnVsbCwiVGl0bGUiOiJSZXF1aXJlbWVudHMgZGVmaW5pdGlvbiIsIk5vdGUiOm51bGwsIkh5cGVybGluayI6bnVsbCwiSXNDaGFuZ2VkIjpmYWxzZSwiSXNOZXciOmZhbHNlfSx7IiRpZCI6IjMxNyIsIkdyb3VwTmFtZSI6bnVsbCwiU3RhcnREYXRlIjoiMjAxNy0xMS0xOVQwMDowMDowMFoiLCJFbmREYXRlIjoiMjAxNy0xMi0wOVQyMzo1OTowMFoiLCJQZXJjZW50YWdlQ29tcGxldGUiOm51bGwsIlN0eWxlIjp7IiRpZCI6IjMxOCIsIlNoYXBlIjowLCJTaGFwZVRoaWNrbmVzcyI6MSwiRHVyYXRpb25Gb3JtYXQiOjAsIkluY2x1ZGVOb25Xb3JraW5nRGF5c0luRHVyYXRpb24iOmZhbHNlLCJQZXJjZW50YWdlQ29tcGxldGVTdHlsZSI6eyIkaWQiOiIzMTkiLCJGb250U2V0dGluZ3MiOnsiJGlkIjoiMzIwIiwiRm9udFNpemUiOjEwLCJGb250TmFtZSI6IkNhbGlicmkiLCJJc0JvbGQiOmZhbHNlLCJJc0l0YWxpYyI6ZmFsc2UsIklzVW5kZXJsaW5lZCI6ZmFsc2UsIlBhcmVudFN0eWxlIjpudWxsfSwiQXV0b1NpemUiOjAsIkZvcmVncm91bmQiOnsiJGlkIjoiMzIx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MyMiIsIkxpbmVDb2xvciI6bnVsbCwiTGluZVdlaWdodCI6MC4wLCJMaW5lVHlwZSI6MCwiUGFyZW50U3R5bGUiOm51bGx9LCJQYXJlbnRTdHlsZSI6bnVsbH0sIkR1cmF0aW9uU3R5bGUiOnsiJGlkIjoiMzIzIiwiRm9udFNldHRpbmdzIjp7IiRpZCI6IjMyNCIsIkZvbnRTaXplIjoxMCwiRm9udE5hbWUiOiJDYWxpYnJpIiwiSXNCb2xkIjpmYWxzZSwiSXNJdGFsaWMiOmZhbHNlLCJJc1VuZGVybGluZWQiOmZhbHNlLCJQYXJlbnRTdHlsZSI6bnVsbH0sIkF1dG9TaXplIjowLCJGb3JlZ3JvdW5kIjp7IiRpZCI6IjMyNS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zMjYiLCJMaW5lQ29sb3IiOm51bGwsIkxpbmVXZWlnaHQiOjAuMCwiTGluZVR5cGUiOjAsIlBhcmVudFN0eWxlIjpudWxsfSwiUGFyZW50U3R5bGUiOm51bGx9LCJIb3Jpem9udGFsQ29ubmVjdG9yU3R5bGUiOnsiJGlkIjoiMzI3IiwiTGluZUNvbG9yIjp7IiRyZWYiOiI5OCJ9LCJMaW5lV2VpZ2h0IjoxLjAsIkxpbmVUeXBlIjowLCJQYXJlbnRTdHlsZSI6bnVsbH0sIlZlcnRpY2FsQ29ubmVjdG9yU3R5bGUiOnsiJGlkIjoiMzI4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yOSIsIk1hcmdpbiI6eyIkcmVmIjoiMTA0In0sIlBhZGRpbmciOnsiJHJlZiI6IjEwNSJ9LCJCYWNrZ3JvdW5kIjp7IiRpZCI6IjMzMCIsIkNvbG9yIjp7IiRpZCI6IjMzMSIsIkEiOjI1NSwiUiI6MjU0LCJHIjoxODYsIkIiOjEwfX0sIklzVmlzaWJsZSI6dHJ1ZSwiV2lkdGgiOjAuMCwiSGVpZ2h0IjoxNi4wLCJCb3JkZXJTdHlsZSI6eyIkaWQiOiIzMzIiLCJMaW5lQ29sb3IiOnsiJHJlZiI6IjEwOSJ9LCJMaW5lV2VpZ2h0IjowLjAsIkxpbmVUeXBlIjowLCJQYXJlbnRTdHlsZSI6bnVsbH0sIlBhcmVudFN0eWxlIjpudWxsfSwiVGl0bGVTdHlsZSI6eyIkaWQiOiIzMzMiLCJGb250U2V0dGluZ3MiOnsiJGlkIjoiMzM0IiwiRm9udFNpemUiOjExLCJGb250TmFtZSI6IkNhbGlicmkiLCJJc0JvbGQiOnRydWUsIklzSXRhbGljIjpmYWxzZSwiSXNVbmRlcmxpbmVkIjpmYWxzZSwiUGFyZW50U3R5bGUiOm51bGx9LCJBdXRvU2l6ZSI6MCwiRm9yZWdyb3VuZCI6eyIkaWQiOiIzMzUiLCJDb2xvciI6eyIkcmVmIjoiMTE0In19LCJNYXhXaWR0aCI6NzIwLjAsIk1heEhlaWdodCI6IkluZmluaXR5IiwiU21hcnRGb3JlZ3JvdW5kSXNBY3RpdmUiOmZhbHNlLCJIb3Jpem9udGFsQWxpZ25tZW50IjowLCJWZXJ0aWNhbEFsaWdubWVudCI6MCwiU21hcnRGb3JlZ3JvdW5kIjpudWxsLCJNYXJnaW4iOnsiJHJlZiI6IjExNSJ9LCJQYWRkaW5nIjp7IiRyZWYiOiIxMTYifSwiQmFja2dyb3VuZCI6eyIkcmVmIjoiMTE3In0sIklzVmlzaWJsZSI6dHJ1ZSwiV2lkdGgiOjAuMCwiSGVpZ2h0IjowLjAsIkJvcmRlclN0eWxlIjp7IiRpZCI6IjMzNiIsIkxpbmVDb2xvciI6bnVsbCwiTGluZVdlaWdodCI6MC4wLCJMaW5lVHlwZSI6MCwiUGFyZW50U3R5bGUiOm51bGx9LCJQYXJlbnRTdHlsZSI6bnVsbH0sIkRhdGVTdHlsZSI6eyIkaWQiOiIzMzciLCJGb250U2V0dGluZ3MiOnsiJGlkIjoiMzM4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MzOSIsIkxpbmVDb2xvciI6bnVsbCwiTGluZVdlaWdodCI6MC4wLCJMaW5lVHlwZSI6MCwiUGFyZW50U3R5bGUiOm51bGx9LCJQYXJlbnRTdHlsZSI6bnVsbH0sIkRhdGVGb3JtYXQiOnsiJHJlZiI6IjEyNSJ9LCJJc1Zpc2libGUiOnRydWUsIlBhcmVudFN0eWxlIjpudWxsfSwiSW5kZXgiOjMsIlNtYXJ0RHVyYXRpb25BY3RpdmF0ZWQiOmZhbHNlLCJEYXRlRm9ybWF0Ijp7IiRyZWYiOiIxMjUifSwiSWQiOiJiYTcyMGU5My1lNmExLTQxNmYtOTAwMC0wMDQ5Njc2OTNmMjciLCJJbXBvcnRJZCI6bnVsbCwiVGl0bGUiOiJJbXBsZW1lbnRhdGlvbiIsIk5vdGUiOm51bGwsIkh5cGVybGluayI6bnVsbCwiSXNDaGFuZ2VkIjpmYWxzZSwiSXNOZXciOmZhbHNlfSx7IiRpZCI6IjM0MCIsIkdyb3VwTmFtZSI6bnVsbCwiU3RhcnREYXRlIjoiMjAxNy0xMi0xMFQwMDowMDowMFoiLCJFbmREYXRlIjoiMjAxOC0wMS0wNlQyMzo1OTowMFoiLCJQZXJjZW50YWdlQ29tcGxldGUiOm51bGwsIlN0eWxlIjp7IiRpZCI6IjM0MSIsIlNoYXBlIjowLCJTaGFwZVRoaWNrbmVzcyI6MSwiRHVyYXRpb25Gb3JtYXQiOjAsIkluY2x1ZGVOb25Xb3JraW5nRGF5c0luRHVyYXRpb24iOmZhbHNlLCJQZXJjZW50YWdlQ29tcGxldGVTdHlsZSI6eyIkaWQiOiIzNDIiLCJGb250U2V0dGluZ3MiOnsiJGlkIjoiMzQzIiwiRm9udFNpemUiOjEwLCJGb250TmFtZSI6IkNhbGlicmkiLCJJc0JvbGQiOmZhbHNlLCJJc0l0YWxpYyI6ZmFsc2UsIklzVW5kZXJsaW5lZCI6ZmFsc2UsIlBhcmVudFN0eWxlIjpudWxsfSwiQXV0b1NpemUiOjAsIkZvcmVncm91bmQiOnsiJGlkIjoiMzQ0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M0NSIsIkxpbmVDb2xvciI6bnVsbCwiTGluZVdlaWdodCI6MC4wLCJMaW5lVHlwZSI6MCwiUGFyZW50U3R5bGUiOm51bGx9LCJQYXJlbnRTdHlsZSI6bnVsbH0sIkR1cmF0aW9uU3R5bGUiOnsiJGlkIjoiMzQ2IiwiRm9udFNldHRpbmdzIjp7IiRpZCI6IjM0NyIsIkZvbnRTaXplIjoxMCwiRm9udE5hbWUiOiJDYWxpYnJpIiwiSXNCb2xkIjpmYWxzZSwiSXNJdGFsaWMiOmZhbHNlLCJJc1VuZGVybGluZWQiOmZhbHNlLCJQYXJlbnRTdHlsZSI6bnVsbH0sIkF1dG9TaXplIjowLCJGb3JlZ3JvdW5kIjp7IiRpZCI6IjM0OC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zNDkiLCJMaW5lQ29sb3IiOm51bGwsIkxpbmVXZWlnaHQiOjAuMCwiTGluZVR5cGUiOjAsIlBhcmVudFN0eWxlIjpudWxsfSwiUGFyZW50U3R5bGUiOm51bGx9LCJIb3Jpem9udGFsQ29ubmVjdG9yU3R5bGUiOnsiJGlkIjoiMzUwIiwiTGluZUNvbG9yIjp7IiRyZWYiOiI5OCJ9LCJMaW5lV2VpZ2h0IjoxLjAsIkxpbmVUeXBlIjowLCJQYXJlbnRTdHlsZSI6bnVsbH0sIlZlcnRpY2FsQ29ubmVjdG9yU3R5bGUiOnsiJGlkIjoiMzUx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1MiIsIk1hcmdpbiI6eyIkcmVmIjoiMTA0In0sIlBhZGRpbmciOnsiJHJlZiI6IjEwNSJ9LCJCYWNrZ3JvdW5kIjp7IiRpZCI6IjM1MyIsIkNvbG9yIjp7IiRpZCI6IjM1NCIsIkEiOjI1NSwiUiI6MTUwLCJHIjoyMTQsIkIiOjY2fX0sIklzVmlzaWJsZSI6dHJ1ZSwiV2lkdGgiOjAuMCwiSGVpZ2h0IjoxNi4wLCJCb3JkZXJTdHlsZSI6eyIkaWQiOiIzNTUiLCJMaW5lQ29sb3IiOnsiJHJlZiI6IjEwOSJ9LCJMaW5lV2VpZ2h0IjowLjAsIkxpbmVUeXBlIjowLCJQYXJlbnRTdHlsZSI6bnVsbH0sIlBhcmVudFN0eWxlIjpudWxsfSwiVGl0bGVTdHlsZSI6eyIkaWQiOiIzNTYiLCJGb250U2V0dGluZ3MiOnsiJGlkIjoiMzU3IiwiRm9udFNpemUiOjExLCJGb250TmFtZSI6IkNhbGlicmkiLCJJc0JvbGQiOnRydWUsIklzSXRhbGljIjpmYWxzZSwiSXNVbmRlcmxpbmVkIjpmYWxzZSwiUGFyZW50U3R5bGUiOm51bGx9LCJBdXRvU2l6ZSI6MCwiRm9yZWdyb3VuZCI6eyIkaWQiOiIzNTgiLCJDb2xvciI6eyIkcmVmIjoiMTE0In19LCJNYXhXaWR0aCI6NzIwLjAsIk1heEhlaWdodCI6IkluZmluaXR5IiwiU21hcnRGb3JlZ3JvdW5kSXNBY3RpdmUiOmZhbHNlLCJIb3Jpem9udGFsQWxpZ25tZW50IjowLCJWZXJ0aWNhbEFsaWdubWVudCI6MCwiU21hcnRGb3JlZ3JvdW5kIjpudWxsLCJNYXJnaW4iOnsiJHJlZiI6IjExNSJ9LCJQYWRkaW5nIjp7IiRyZWYiOiIxMTYifSwiQmFja2dyb3VuZCI6eyIkcmVmIjoiMTE3In0sIklzVmlzaWJsZSI6dHJ1ZSwiV2lkdGgiOjAuMCwiSGVpZ2h0IjowLjAsIkJvcmRlclN0eWxlIjp7IiRpZCI6IjM1OSIsIkxpbmVDb2xvciI6bnVsbCwiTGluZVdlaWdodCI6MC4wLCJMaW5lVHlwZSI6MCwiUGFyZW50U3R5bGUiOm51bGx9LCJQYXJlbnRTdHlsZSI6bnVsbH0sIkRhdGVTdHlsZSI6eyIkaWQiOiIzNjAiLCJGb250U2V0dGluZ3MiOnsiJGlkIjoiMzYx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M2MiIsIkxpbmVDb2xvciI6bnVsbCwiTGluZVdlaWdodCI6MC4wLCJMaW5lVHlwZSI6MCwiUGFyZW50U3R5bGUiOm51bGx9LCJQYXJlbnRTdHlsZSI6bnVsbH0sIkRhdGVGb3JtYXQiOnsiJHJlZiI6IjEyNSJ9LCJJc1Zpc2libGUiOnRydWUsIlBhcmVudFN0eWxlIjpudWxsfSwiSW5kZXgiOjQsIlNtYXJ0RHVyYXRpb25BY3RpdmF0ZWQiOmZhbHNlLCJEYXRlRm9ybWF0Ijp7IiRyZWYiOiIxMjUifSwiSWQiOiIwYjM3OWRmNS03MDIzLTQyNDYtODAwOS1lNTMyOTU3MjA3MzUiLCJJbXBvcnRJZCI6bnVsbCwiVGl0bGUiOiJpbXBsZW1lbnRhdGlvbiIsIk5vdGUiOm51bGwsIkh5cGVybGluayI6bnVsbCwiSXNDaGFuZ2VkIjpmYWxzZSwiSXNOZXciOmZhbHNlfV0sIk1zUHJvamVjdEl0ZW1zVHJlZSI6eyIkaWQiOiIzNjMiLCJSb290Ijp7IkltcG9ydElkIjpudWxsLCJJc0ltcG9ydGVkIjpmYWxzZSwiQ2hpbGRyZW4iOltdfX0sIk1ldGFkYXRhIjp7IiRpZCI6IjM2NCJ9LCJTZXR0aW5ncyI6eyIkaWQiOiIzNjUiLCJJbXBhT3B0aW9ucyI6eyIkaWQiOiIzNjY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dHJ1ZSwiSW1wb3J0VHlwZSI6MCwiRmlsZVBhdGgiOm51bGwsIlRpbWVDb25maWd1cmF0aW9uIjp7IiRpZCI6IjM2NyIsIlVzZVRpbWUiOmZhbHNlLCJXb3JrRGF5U3RhcnQiOiIwMDowMDowMCIsIldvcmtEYXlFbmQiOiIyMzo1OTowMCJ9LCJMYXN0VXNlZFRlbXBsYXRlSWQiOiI5NWZiZjBmNy1jYTZjLTRiYjktYWU3OC0xYWFmMmNhOTYwZWI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Continental_Europe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09576DA-282A-4BD0-BBF7-CC24FBEF59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Conjunto Mapas do mundo, apresentação com continente europeu (ecrã panorâmico)</Template>
  <TotalTime>0</TotalTime>
  <Words>212</Words>
  <Application>Microsoft Office PowerPoint</Application>
  <PresentationFormat>Personalizados</PresentationFormat>
  <Paragraphs>72</Paragraphs>
  <Slides>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Continental_Europe_16x9</vt:lpstr>
      <vt:lpstr>Apresentação do PowerPoint</vt:lpstr>
      <vt:lpstr>Apresentação do PowerPoint</vt:lpstr>
      <vt:lpstr>Visão do projeto</vt:lpstr>
      <vt:lpstr>Requisitos</vt:lpstr>
      <vt:lpstr>Use Case</vt:lpstr>
      <vt:lpstr>Class diagram</vt:lpstr>
      <vt:lpstr>Apresentação do PowerPoint</vt:lpstr>
      <vt:lpstr>Current state</vt:lpstr>
      <vt:lpstr>Fim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2017-11-28T09:50:37Z</dcterms:created>
  <dcterms:modified xsi:type="dcterms:W3CDTF">2017-11-28T17:31:24Z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