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59" r:id="rId7"/>
    <p:sldId id="287" r:id="rId8"/>
    <p:sldId id="285" r:id="rId9"/>
    <p:sldId id="288" r:id="rId10"/>
    <p:sldId id="289" r:id="rId11"/>
    <p:sldId id="276" r:id="rId12"/>
    <p:sldId id="27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5C0B7-7CC1-4216-A2B5-F923AE44D4EB}" v="175" dt="2021-06-25T15:54:30.466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128" y="876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6/25/2021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chart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84CC5CF5-A00B-4AE5-95EE-6E6AA7F241D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5559631" y="1172982"/>
            <a:ext cx="1072737" cy="75895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PUBLICAÇÃO E ADMINISTRAÇÃO WEB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Bruno Faria A20610 | Luís Leandro A20615 | Miguel Pinto A18606 | Marco Oliveira A20610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B42B89C-8D04-47C2-9942-FD44452D41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983610" y="859665"/>
            <a:ext cx="775472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ÂMBITO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429000"/>
            <a:ext cx="4215201" cy="223356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Durante este semestre, abordamos diversos </a:t>
            </a:r>
            <a:r>
              <a:rPr lang="en-US" sz="1800" dirty="0" err="1">
                <a:solidFill>
                  <a:schemeClr val="bg2"/>
                </a:solidFill>
              </a:rPr>
              <a:t>tópicos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acerca</a:t>
            </a:r>
            <a:r>
              <a:rPr lang="en-US" sz="1800" dirty="0">
                <a:solidFill>
                  <a:schemeClr val="bg2"/>
                </a:solidFill>
              </a:rPr>
              <a:t> da instalação e configuração de servidores Windows e Linux.</a:t>
            </a:r>
          </a:p>
          <a:p>
            <a:r>
              <a:rPr lang="en-US" sz="1800" dirty="0">
                <a:solidFill>
                  <a:schemeClr val="bg2"/>
                </a:solidFill>
              </a:rPr>
              <a:t>Abordamos também </a:t>
            </a:r>
            <a:r>
              <a:rPr lang="en-US" sz="1800" dirty="0" err="1">
                <a:solidFill>
                  <a:schemeClr val="bg2"/>
                </a:solidFill>
              </a:rPr>
              <a:t>os</a:t>
            </a:r>
            <a:r>
              <a:rPr lang="en-US" sz="1800" dirty="0">
                <a:solidFill>
                  <a:schemeClr val="bg2"/>
                </a:solidFill>
              </a:rPr>
              <a:t> diversos </a:t>
            </a:r>
            <a:r>
              <a:rPr lang="en-US" sz="1800" dirty="0" err="1">
                <a:solidFill>
                  <a:schemeClr val="bg2"/>
                </a:solidFill>
              </a:rPr>
              <a:t>serviços</a:t>
            </a:r>
            <a:r>
              <a:rPr lang="en-US" sz="1800" dirty="0">
                <a:solidFill>
                  <a:schemeClr val="bg2"/>
                </a:solidFill>
              </a:rPr>
              <a:t> que </a:t>
            </a:r>
            <a:r>
              <a:rPr lang="en-US" sz="1800" dirty="0" err="1">
                <a:solidFill>
                  <a:schemeClr val="bg2"/>
                </a:solidFill>
              </a:rPr>
              <a:t>são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usados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nos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mesmos</a:t>
            </a:r>
            <a:r>
              <a:rPr lang="en-US" sz="1800" dirty="0">
                <a:solidFill>
                  <a:schemeClr val="bg2"/>
                </a:solidFill>
              </a:rPr>
              <a:t>, </a:t>
            </a:r>
            <a:r>
              <a:rPr lang="en-US" sz="1800" dirty="0" err="1">
                <a:solidFill>
                  <a:schemeClr val="bg2"/>
                </a:solidFill>
              </a:rPr>
              <a:t>desde</a:t>
            </a:r>
            <a:r>
              <a:rPr lang="en-US" sz="1800" dirty="0">
                <a:solidFill>
                  <a:schemeClr val="bg2"/>
                </a:solidFill>
              </a:rPr>
              <a:t> o DHCP </a:t>
            </a:r>
            <a:r>
              <a:rPr lang="en-US" sz="1800" dirty="0" err="1">
                <a:solidFill>
                  <a:schemeClr val="bg2"/>
                </a:solidFill>
              </a:rPr>
              <a:t>ao</a:t>
            </a:r>
            <a:r>
              <a:rPr lang="en-US" sz="1800" dirty="0">
                <a:solidFill>
                  <a:schemeClr val="bg2"/>
                </a:solidFill>
              </a:rPr>
              <a:t> Backup.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Bruno Faria, Luís Leandro, Marco Oliveira &amp; Miguel Pinto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25.06.2021</a:t>
            </a:r>
          </a:p>
        </p:txBody>
      </p:sp>
      <p:pic>
        <p:nvPicPr>
          <p:cNvPr id="15" name="Imagem 14" descr="Uma imagem com exterior, pessoa, eletrónica&#10;&#10;Descrição gerada automaticamente">
            <a:extLst>
              <a:ext uri="{FF2B5EF4-FFF2-40B4-BE49-F238E27FC236}">
                <a16:creationId xmlns:a16="http://schemas.microsoft.com/office/drawing/2014/main" id="{EEB035B6-B847-4F1B-91F3-E437D3D9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377" y="1335114"/>
            <a:ext cx="4158440" cy="3120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983610" y="859665"/>
            <a:ext cx="775472" cy="54864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VIRTUALIZAÇÃO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r>
              <a:rPr lang="en-US" dirty="0"/>
              <a:t> da </a:t>
            </a:r>
            <a:r>
              <a:rPr lang="en-US" dirty="0" err="1"/>
              <a:t>Virtualização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bg2"/>
                </a:solidFill>
              </a:rPr>
              <a:t>Gestão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centralizada</a:t>
            </a:r>
            <a:r>
              <a:rPr lang="en-US" sz="1800" dirty="0">
                <a:solidFill>
                  <a:schemeClr val="bg2"/>
                </a:solidFill>
              </a:rPr>
              <a:t> de recursos;</a:t>
            </a:r>
          </a:p>
          <a:p>
            <a:r>
              <a:rPr lang="en-US" sz="1800" dirty="0">
                <a:solidFill>
                  <a:schemeClr val="bg2"/>
                </a:solidFill>
              </a:rPr>
              <a:t>Economia;</a:t>
            </a:r>
          </a:p>
          <a:p>
            <a:r>
              <a:rPr lang="en-US" sz="1800" dirty="0">
                <a:solidFill>
                  <a:schemeClr val="bg2"/>
                </a:solidFill>
              </a:rPr>
              <a:t>Backups </a:t>
            </a:r>
            <a:r>
              <a:rPr lang="en-US" sz="1800" dirty="0" err="1">
                <a:solidFill>
                  <a:schemeClr val="bg2"/>
                </a:solidFill>
              </a:rPr>
              <a:t>mais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ágeis</a:t>
            </a:r>
            <a:r>
              <a:rPr lang="en-US" sz="1800" dirty="0">
                <a:solidFill>
                  <a:schemeClr val="bg2"/>
                </a:solidFill>
              </a:rPr>
              <a:t>;</a:t>
            </a:r>
          </a:p>
          <a:p>
            <a:r>
              <a:rPr lang="en-US" sz="1800" dirty="0" err="1">
                <a:solidFill>
                  <a:schemeClr val="bg2"/>
                </a:solidFill>
              </a:rPr>
              <a:t>Otimização</a:t>
            </a:r>
            <a:r>
              <a:rPr lang="en-US" sz="1800" dirty="0">
                <a:solidFill>
                  <a:schemeClr val="bg2"/>
                </a:solidFill>
              </a:rPr>
              <a:t> da </a:t>
            </a:r>
            <a:r>
              <a:rPr lang="en-US" sz="1800" dirty="0" err="1">
                <a:solidFill>
                  <a:schemeClr val="bg2"/>
                </a:solidFill>
              </a:rPr>
              <a:t>recuperação</a:t>
            </a:r>
            <a:r>
              <a:rPr lang="en-US" sz="1800" dirty="0">
                <a:solidFill>
                  <a:schemeClr val="bg2"/>
                </a:solidFill>
              </a:rPr>
              <a:t> de </a:t>
            </a:r>
            <a:r>
              <a:rPr lang="en-US" sz="1800" dirty="0" err="1">
                <a:solidFill>
                  <a:schemeClr val="bg2"/>
                </a:solidFill>
              </a:rPr>
              <a:t>desastres</a:t>
            </a:r>
            <a:r>
              <a:rPr lang="en-US" sz="1800" dirty="0">
                <a:solidFill>
                  <a:schemeClr val="bg2"/>
                </a:solidFill>
              </a:rPr>
              <a:t>;</a:t>
            </a:r>
          </a:p>
          <a:p>
            <a:r>
              <a:rPr lang="en-US" sz="1800" dirty="0" err="1">
                <a:solidFill>
                  <a:schemeClr val="bg2"/>
                </a:solidFill>
              </a:rPr>
              <a:t>Maior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segurança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25.06.2021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AF02EC1D-80B5-401B-A4A2-746D1F57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2915733" cy="298800"/>
          </a:xfrm>
        </p:spPr>
        <p:txBody>
          <a:bodyPr/>
          <a:lstStyle/>
          <a:p>
            <a:r>
              <a:rPr lang="en-US" dirty="0"/>
              <a:t>Bruno Faria, Luís Leandro, Marco Oliveira &amp; Miguel Pinto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E91280A-30C3-4A40-9239-6176FDDE29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346" y="1894456"/>
            <a:ext cx="3153762" cy="315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983610" y="859665"/>
            <a:ext cx="775472" cy="54864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WINDOWS SERVER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1" y="2326105"/>
            <a:ext cx="4482996" cy="3441776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Microsoft;</a:t>
            </a:r>
          </a:p>
          <a:p>
            <a:r>
              <a:rPr lang="en-US" sz="2400" dirty="0">
                <a:solidFill>
                  <a:schemeClr val="bg2"/>
                </a:solidFill>
              </a:rPr>
              <a:t>Utilização em servidores;</a:t>
            </a:r>
          </a:p>
          <a:p>
            <a:r>
              <a:rPr lang="en-US" sz="2400" dirty="0">
                <a:solidFill>
                  <a:schemeClr val="bg2"/>
                </a:solidFill>
              </a:rPr>
              <a:t>Modularidade com implementação de Server Roles (AD DS, DHCP, DNS, FTP, IIS);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25.06.2021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AF02EC1D-80B5-401B-A4A2-746D1F57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2915733" cy="298800"/>
          </a:xfrm>
        </p:spPr>
        <p:txBody>
          <a:bodyPr/>
          <a:lstStyle/>
          <a:p>
            <a:r>
              <a:rPr lang="en-US" dirty="0"/>
              <a:t>Bruno Faria, Luís Leandro, Marco Oliveira &amp; Miguel Pinto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E91280A-30C3-4A40-9239-6176FDDE29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33135" y="2549973"/>
            <a:ext cx="5085798" cy="17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8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983610" y="859665"/>
            <a:ext cx="775472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37" y="2161839"/>
            <a:ext cx="5021940" cy="804338"/>
          </a:xfrm>
        </p:spPr>
        <p:txBody>
          <a:bodyPr/>
          <a:lstStyle/>
          <a:p>
            <a:r>
              <a:rPr lang="en-US" dirty="0"/>
              <a:t>ACTIVE DIRECTORY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Serviço de diretório do Windows Server;</a:t>
            </a:r>
          </a:p>
          <a:p>
            <a:r>
              <a:rPr lang="en-US" sz="1800" dirty="0">
                <a:solidFill>
                  <a:schemeClr val="bg2"/>
                </a:solidFill>
              </a:rPr>
              <a:t>Controlar permissões e acesso a recursos de rede;</a:t>
            </a:r>
          </a:p>
          <a:p>
            <a:r>
              <a:rPr lang="en-US" sz="1800" dirty="0">
                <a:solidFill>
                  <a:schemeClr val="bg2"/>
                </a:solidFill>
              </a:rPr>
              <a:t>Fornece direitos de acesso, certificados de Segurança, entre outros.</a:t>
            </a:r>
          </a:p>
          <a:p>
            <a:r>
              <a:rPr lang="en-US" sz="1800" dirty="0">
                <a:solidFill>
                  <a:schemeClr val="bg2"/>
                </a:solidFill>
              </a:rPr>
              <a:t>Primeiro Domain Controller a ser configurado numa Floresta.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C8EC25F0-E35C-4E34-B6B2-3B1F2D7F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2915733" cy="298800"/>
          </a:xfrm>
        </p:spPr>
        <p:txBody>
          <a:bodyPr/>
          <a:lstStyle/>
          <a:p>
            <a:r>
              <a:rPr lang="en-US" dirty="0"/>
              <a:t>Bruno </a:t>
            </a:r>
            <a:r>
              <a:rPr lang="en-US" dirty="0" err="1"/>
              <a:t>Faria</a:t>
            </a:r>
            <a:r>
              <a:rPr lang="en-US" dirty="0"/>
              <a:t>, Luís Leandro, Marco Oliveira &amp; Miguel Pinto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DAE8C656-5915-4901-9F76-96898843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/>
          <a:lstStyle/>
          <a:p>
            <a:r>
              <a:rPr lang="en-US" dirty="0"/>
              <a:t>25.06.2021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D2731FA-3D3A-4BE4-A02C-162CEC4C3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077" y="1735816"/>
            <a:ext cx="6371619" cy="257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6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983610" y="859665"/>
            <a:ext cx="775472" cy="5486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37" y="2161839"/>
            <a:ext cx="5021940" cy="804338"/>
          </a:xfrm>
        </p:spPr>
        <p:txBody>
          <a:bodyPr/>
          <a:lstStyle/>
          <a:p>
            <a:r>
              <a:rPr lang="en-US" dirty="0"/>
              <a:t>ACTIVE DIRECTORY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Domínios vs Grupos de Trabalho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C8EC25F0-E35C-4E34-B6B2-3B1F2D7F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2915733" cy="298800"/>
          </a:xfrm>
        </p:spPr>
        <p:txBody>
          <a:bodyPr/>
          <a:lstStyle/>
          <a:p>
            <a:r>
              <a:rPr lang="en-US" dirty="0"/>
              <a:t>Bruno </a:t>
            </a:r>
            <a:r>
              <a:rPr lang="en-US" dirty="0" err="1"/>
              <a:t>Faria</a:t>
            </a:r>
            <a:r>
              <a:rPr lang="en-US" dirty="0"/>
              <a:t>, Luís Leandro, Marco Oliveira &amp; Miguel Pinto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DAE8C656-5915-4901-9F76-96898843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/>
          <a:lstStyle/>
          <a:p>
            <a:r>
              <a:rPr lang="en-US" dirty="0"/>
              <a:t>25.06.2021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D2731FA-3D3A-4BE4-A02C-162CEC4C3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077" y="1735816"/>
            <a:ext cx="6371619" cy="257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983610" y="859665"/>
            <a:ext cx="775472" cy="54864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1" y="2326105"/>
            <a:ext cx="4482996" cy="3441776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Sistema operativo Open Source;</a:t>
            </a:r>
          </a:p>
          <a:p>
            <a:r>
              <a:rPr lang="en-US" sz="2400" dirty="0">
                <a:solidFill>
                  <a:schemeClr val="bg2"/>
                </a:solidFill>
              </a:rPr>
              <a:t>Baseado em UNIX;</a:t>
            </a:r>
          </a:p>
          <a:p>
            <a:r>
              <a:rPr lang="en-US" sz="2400" dirty="0">
                <a:solidFill>
                  <a:schemeClr val="bg2"/>
                </a:solidFill>
              </a:rPr>
              <a:t>Distros diferentes para público-alvo diferente;</a:t>
            </a:r>
          </a:p>
          <a:p>
            <a:r>
              <a:rPr lang="en-US" sz="2400" dirty="0">
                <a:solidFill>
                  <a:schemeClr val="bg2"/>
                </a:solidFill>
              </a:rPr>
              <a:t>Debian.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25.06.2021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AF02EC1D-80B5-401B-A4A2-746D1F57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2915733" cy="298800"/>
          </a:xfrm>
        </p:spPr>
        <p:txBody>
          <a:bodyPr/>
          <a:lstStyle/>
          <a:p>
            <a:r>
              <a:rPr lang="en-US" dirty="0"/>
              <a:t>Bruno Faria, Luís Leandro, Marco Oliveira &amp; Miguel Pinto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E91280A-30C3-4A40-9239-6176FDDE29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3610" y="1894456"/>
            <a:ext cx="3818942" cy="21481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62FD14A-8911-4E5D-BDCA-1BC4CB8D0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797" y="3321782"/>
            <a:ext cx="1631510" cy="214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983610" y="859665"/>
            <a:ext cx="775472" cy="548640"/>
          </a:xfr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778" y1="62222" x2="40778" y2="62222"/>
                        <a14:foregroundMark x1="34667" y1="62889" x2="34667" y2="62889"/>
                        <a14:foregroundMark x1="37333" y1="64444" x2="37333" y2="64444"/>
                        <a14:foregroundMark x1="43111" y1="62444" x2="43111" y2="62444"/>
                        <a14:foregroundMark x1="46222" y1="62222" x2="46222" y2="62222"/>
                        <a14:foregroundMark x1="49222" y1="62222" x2="49222" y2="62222"/>
                        <a14:foregroundMark x1="51889" y1="62889" x2="51889" y2="62889"/>
                        <a14:foregroundMark x1="53444" y1="58444" x2="53444" y2="58444"/>
                        <a14:foregroundMark x1="57889" y1="58667" x2="57889" y2="58667"/>
                        <a14:foregroundMark x1="59444" y1="57556" x2="59444" y2="57556"/>
                        <a14:foregroundMark x1="38556" y1="68667" x2="38556" y2="68667"/>
                        <a14:foregroundMark x1="62222" y1="67111" x2="62222" y2="67111"/>
                        <a14:foregroundMark x1="64111" y1="67333" x2="64111" y2="67333"/>
                        <a14:foregroundMark x1="65889" y1="67111" x2="65889" y2="67111"/>
                        <a14:backgroundMark x1="57556" y1="60889" x2="57556" y2="60889"/>
                        <a14:backgroundMark x1="60000" y1="61333" x2="60000" y2="61333"/>
                        <a14:backgroundMark x1="49778" y1="66667" x2="49778" y2="66667"/>
                        <a14:backgroundMark x1="38667" y1="43333" x2="38667" y2="43333"/>
                        <a14:backgroundMark x1="35556" y1="41556" x2="35556" y2="41556"/>
                        <a14:backgroundMark x1="32222" y1="40444" x2="32222" y2="40444"/>
                        <a14:backgroundMark x1="43333" y1="41111" x2="43333" y2="41111"/>
                        <a14:backgroundMark x1="47444" y1="40444" x2="47444" y2="40444"/>
                        <a14:backgroundMark x1="51111" y1="40444" x2="51111" y2="40444"/>
                        <a14:backgroundMark x1="55000" y1="40000" x2="55000" y2="40000"/>
                        <a14:backgroundMark x1="58889" y1="40222" x2="58889" y2="40222"/>
                        <a14:backgroundMark x1="58000" y1="42222" x2="58000" y2="42222"/>
                        <a14:backgroundMark x1="61778" y1="42000" x2="61778" y2="42000"/>
                        <a14:backgroundMark x1="63000" y1="39111" x2="63000" y2="39111"/>
                        <a14:backgroundMark x1="66222" y1="40222" x2="66222" y2="40222"/>
                        <a14:backgroundMark x1="61111" y1="43333" x2="61111" y2="43333"/>
                        <a14:backgroundMark x1="19444" y1="44000" x2="19444" y2="44000"/>
                        <a14:backgroundMark x1="23556" y1="43111" x2="23556" y2="43111"/>
                        <a14:backgroundMark x1="22333" y1="45778" x2="22333" y2="45778"/>
                        <a14:backgroundMark x1="27222" y1="43333" x2="27222" y2="43333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3710" y="1892968"/>
            <a:ext cx="6558239" cy="327911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CONCLUSÃO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1" y="2701160"/>
            <a:ext cx="4482996" cy="2921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Ao longo deste semestre, obtivemos o conhecimento necessário para a instalação e configuração de um Servidor, quer no Windows, como no Debian.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Ficamos também a conhecer melhor o trabalho de um Administrador de Rede.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Preparação para o futuro.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961E5382-7551-4A4D-99D7-B0DF9A6F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2915733" cy="298800"/>
          </a:xfrm>
        </p:spPr>
        <p:txBody>
          <a:bodyPr/>
          <a:lstStyle/>
          <a:p>
            <a:r>
              <a:rPr lang="en-US" dirty="0"/>
              <a:t>Bruno </a:t>
            </a:r>
            <a:r>
              <a:rPr lang="en-US" dirty="0" err="1"/>
              <a:t>Faria</a:t>
            </a:r>
            <a:r>
              <a:rPr lang="en-US" dirty="0"/>
              <a:t>, Luís Leandro, Marco Oliveira &amp; Miguel Pinto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94BD4649-0CFE-44EC-9D86-598D08AA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/>
          <a:lstStyle/>
          <a:p>
            <a:r>
              <a:rPr lang="en-US" dirty="0"/>
              <a:t>25.06.2021</a:t>
            </a:r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983610" y="859665"/>
            <a:ext cx="775472" cy="54864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OBRIGADO!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959" y="4360178"/>
            <a:ext cx="4586288" cy="509472"/>
          </a:xfrm>
        </p:spPr>
        <p:txBody>
          <a:bodyPr/>
          <a:lstStyle/>
          <a:p>
            <a:r>
              <a:rPr lang="en-US" dirty="0"/>
              <a:t>Luís Leandro</a:t>
            </a:r>
          </a:p>
          <a:p>
            <a:r>
              <a:rPr lang="en-US" dirty="0"/>
              <a:t>Bruno Faria</a:t>
            </a:r>
          </a:p>
          <a:p>
            <a:r>
              <a:rPr lang="en-US" dirty="0"/>
              <a:t>Marco Oliveira</a:t>
            </a:r>
          </a:p>
          <a:p>
            <a:r>
              <a:rPr lang="en-US" dirty="0"/>
              <a:t>Miguel Pinto</a:t>
            </a:r>
            <a:endParaRPr lang="ru-RU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/>
          <a:stretch/>
        </p:blipFill>
        <p:spPr>
          <a:xfrm>
            <a:off x="6586220" y="0"/>
            <a:ext cx="5109210" cy="6858000"/>
          </a:xfrm>
        </p:spPr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purl.org/dc/terms/"/>
    <ds:schemaRef ds:uri="16c05727-aa75-4e4a-9b5f-8a80a1165891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71af3243-3dd4-4a8d-8c0d-dd76da1f02a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314</Words>
  <Application>Microsoft Office PowerPoint</Application>
  <PresentationFormat>Ecrã Panorâmico</PresentationFormat>
  <Paragraphs>58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Segoe UI Light</vt:lpstr>
      <vt:lpstr>Office Theme</vt:lpstr>
      <vt:lpstr>PUBLICAÇÃO E ADMINISTRAÇÃO WEB</vt:lpstr>
      <vt:lpstr>ÂMBITO</vt:lpstr>
      <vt:lpstr>VIRTUALIZAÇÃO</vt:lpstr>
      <vt:lpstr>WINDOWS SERVER</vt:lpstr>
      <vt:lpstr>ACTIVE DIRECTORY</vt:lpstr>
      <vt:lpstr>ACTIVE DIRECTORY</vt:lpstr>
      <vt:lpstr>LINUX</vt:lpstr>
      <vt:lpstr>CONCLUSÃO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2019-04-05T08:47:10Z</dcterms:created>
  <dcterms:modified xsi:type="dcterms:W3CDTF">2021-06-25T15:54:30Z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