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Faça clique para editar o estilo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96BBA-1A07-4F1B-BCA8-D784F9C499B9}" type="datetimeFigureOut">
              <a:rPr lang="pt-PT" smtClean="0"/>
              <a:t>29-05-2014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D5828-A285-4A78-B596-1D435A1758D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7213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96BBA-1A07-4F1B-BCA8-D784F9C499B9}" type="datetimeFigureOut">
              <a:rPr lang="pt-PT" smtClean="0"/>
              <a:t>29-05-2014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D5828-A285-4A78-B596-1D435A1758D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30470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96BBA-1A07-4F1B-BCA8-D784F9C499B9}" type="datetimeFigureOut">
              <a:rPr lang="pt-PT" smtClean="0"/>
              <a:t>29-05-2014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D5828-A285-4A78-B596-1D435A1758D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35454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96BBA-1A07-4F1B-BCA8-D784F9C499B9}" type="datetimeFigureOut">
              <a:rPr lang="pt-PT" smtClean="0"/>
              <a:t>29-05-2014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D5828-A285-4A78-B596-1D435A1758D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79154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96BBA-1A07-4F1B-BCA8-D784F9C499B9}" type="datetimeFigureOut">
              <a:rPr lang="pt-PT" smtClean="0"/>
              <a:t>29-05-2014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D5828-A285-4A78-B596-1D435A1758D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39428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96BBA-1A07-4F1B-BCA8-D784F9C499B9}" type="datetimeFigureOut">
              <a:rPr lang="pt-PT" smtClean="0"/>
              <a:t>29-05-2014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D5828-A285-4A78-B596-1D435A1758D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08568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96BBA-1A07-4F1B-BCA8-D784F9C499B9}" type="datetimeFigureOut">
              <a:rPr lang="pt-PT" smtClean="0"/>
              <a:t>29-05-2014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D5828-A285-4A78-B596-1D435A1758D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3574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96BBA-1A07-4F1B-BCA8-D784F9C499B9}" type="datetimeFigureOut">
              <a:rPr lang="pt-PT" smtClean="0"/>
              <a:t>29-05-2014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D5828-A285-4A78-B596-1D435A1758D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76249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96BBA-1A07-4F1B-BCA8-D784F9C499B9}" type="datetimeFigureOut">
              <a:rPr lang="pt-PT" smtClean="0"/>
              <a:t>29-05-2014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D5828-A285-4A78-B596-1D435A1758D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51457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96BBA-1A07-4F1B-BCA8-D784F9C499B9}" type="datetimeFigureOut">
              <a:rPr lang="pt-PT" smtClean="0"/>
              <a:t>29-05-2014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D5828-A285-4A78-B596-1D435A1758D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95354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96BBA-1A07-4F1B-BCA8-D784F9C499B9}" type="datetimeFigureOut">
              <a:rPr lang="pt-PT" smtClean="0"/>
              <a:t>29-05-2014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D5828-A285-4A78-B596-1D435A1758D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05376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96BBA-1A07-4F1B-BCA8-D784F9C499B9}" type="datetimeFigureOut">
              <a:rPr lang="pt-PT" smtClean="0"/>
              <a:t>29-05-2014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D5828-A285-4A78-B596-1D435A1758D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84098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cache.boston.com/universal/site_graphics/blogs/bigpicture/sol_10_13/sol1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03758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Ecrã Panorâmico</PresentationFormat>
  <Paragraphs>0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Pedro Faria</dc:creator>
  <cp:lastModifiedBy>Pedro Faria</cp:lastModifiedBy>
  <cp:revision>2</cp:revision>
  <dcterms:created xsi:type="dcterms:W3CDTF">2014-05-29T17:44:02Z</dcterms:created>
  <dcterms:modified xsi:type="dcterms:W3CDTF">2014-05-29T17:52:59Z</dcterms:modified>
</cp:coreProperties>
</file>