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4" r:id="rId1"/>
  </p:sldMasterIdLst>
  <p:notesMasterIdLst>
    <p:notesMasterId r:id="rId11"/>
  </p:notesMasterIdLst>
  <p:sldIdLst>
    <p:sldId id="256" r:id="rId2"/>
    <p:sldId id="265" r:id="rId3"/>
    <p:sldId id="271" r:id="rId4"/>
    <p:sldId id="267" r:id="rId5"/>
    <p:sldId id="268" r:id="rId6"/>
    <p:sldId id="272" r:id="rId7"/>
    <p:sldId id="269" r:id="rId8"/>
    <p:sldId id="270" r:id="rId9"/>
    <p:sldId id="266" r:id="rId10"/>
  </p:sldIdLst>
  <p:sldSz cx="9144000" cy="6858000" type="screen4x3"/>
  <p:notesSz cx="6858000" cy="9144000"/>
  <p:defaultTextStyle>
    <a:defPPr>
      <a:defRPr lang="pt-P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erafim" initials="s" lastIdx="1" clrIdx="0">
    <p:extLst>
      <p:ext uri="{19B8F6BF-5375-455C-9EA6-DF929625EA0E}">
        <p15:presenceInfo xmlns:p15="http://schemas.microsoft.com/office/powerpoint/2012/main" userId="serafim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76" autoAdjust="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1062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DDC113-6A9F-45E9-9B35-D92F84785CBD}" type="datetimeFigureOut">
              <a:rPr lang="pt-PT" smtClean="0"/>
              <a:pPr/>
              <a:t>26-01-2015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B6E857-4E63-4904-B099-18FA7A387D53}" type="slidenum">
              <a:rPr lang="pt-PT" smtClean="0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787547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B6E857-4E63-4904-B099-18FA7A387D53}" type="slidenum">
              <a:rPr lang="pt-PT" smtClean="0"/>
              <a:pPr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655057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B6E857-4E63-4904-B099-18FA7A387D53}" type="slidenum">
              <a:rPr lang="pt-PT" smtClean="0"/>
              <a:pPr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301532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B6E857-4E63-4904-B099-18FA7A387D53}" type="slidenum">
              <a:rPr lang="pt-PT" smtClean="0"/>
              <a:pPr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363584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B6E857-4E63-4904-B099-18FA7A387D53}" type="slidenum">
              <a:rPr lang="pt-PT" smtClean="0"/>
              <a:pPr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202921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B6E857-4E63-4904-B099-18FA7A387D53}" type="slidenum">
              <a:rPr lang="pt-PT" smtClean="0"/>
              <a:pPr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780655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B6E857-4E63-4904-B099-18FA7A387D53}" type="slidenum">
              <a:rPr lang="pt-PT" smtClean="0"/>
              <a:pPr/>
              <a:t>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652455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B6E857-4E63-4904-B099-18FA7A387D53}" type="slidenum">
              <a:rPr lang="pt-PT" smtClean="0"/>
              <a:pPr/>
              <a:t>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903719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B6E857-4E63-4904-B099-18FA7A387D53}" type="slidenum">
              <a:rPr lang="pt-PT" smtClean="0"/>
              <a:pPr/>
              <a:t>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871598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B6E857-4E63-4904-B099-18FA7A387D53}" type="slidenum">
              <a:rPr lang="pt-PT" smtClean="0"/>
              <a:pPr/>
              <a:t>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111336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0" lang="pt-PT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PT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EC90E-3405-2448-A221-D5AFFD81CE18}" type="datetimeFigureOut">
              <a:rPr lang="pt-PT" smtClean="0"/>
              <a:pPr/>
              <a:t>26-01-2015</a:t>
            </a:fld>
            <a:endParaRPr lang="pt-PT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‹nº›</a:t>
            </a:fld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PT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PT" smtClean="0"/>
              <a:t>Click to edit Master text styles</a:t>
            </a:r>
          </a:p>
          <a:p>
            <a:pPr lvl="1" eaLnBrk="1" latinLnBrk="0" hangingPunct="1"/>
            <a:r>
              <a:rPr lang="pt-PT" smtClean="0"/>
              <a:t>Second level</a:t>
            </a:r>
          </a:p>
          <a:p>
            <a:pPr lvl="2" eaLnBrk="1" latinLnBrk="0" hangingPunct="1"/>
            <a:r>
              <a:rPr lang="pt-PT" smtClean="0"/>
              <a:t>Third level</a:t>
            </a:r>
          </a:p>
          <a:p>
            <a:pPr lvl="3" eaLnBrk="1" latinLnBrk="0" hangingPunct="1"/>
            <a:r>
              <a:rPr lang="pt-PT" smtClean="0"/>
              <a:t>Fourth level</a:t>
            </a:r>
          </a:p>
          <a:p>
            <a:pPr lvl="4" eaLnBrk="1" latinLnBrk="0" hangingPunct="1"/>
            <a:r>
              <a:rPr lang="pt-PT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EC90E-3405-2448-A221-D5AFFD81CE18}" type="datetimeFigureOut">
              <a:rPr lang="pt-PT" smtClean="0"/>
              <a:pPr/>
              <a:t>26-01-2015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A5320-419D-0246-935E-336C72CDC8B2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pt-PT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pt-PT" smtClean="0"/>
              <a:t>Click to edit Master text styles</a:t>
            </a:r>
          </a:p>
          <a:p>
            <a:pPr lvl="1" eaLnBrk="1" latinLnBrk="0" hangingPunct="1"/>
            <a:r>
              <a:rPr lang="pt-PT" smtClean="0"/>
              <a:t>Second level</a:t>
            </a:r>
          </a:p>
          <a:p>
            <a:pPr lvl="2" eaLnBrk="1" latinLnBrk="0" hangingPunct="1"/>
            <a:r>
              <a:rPr lang="pt-PT" smtClean="0"/>
              <a:t>Third level</a:t>
            </a:r>
          </a:p>
          <a:p>
            <a:pPr lvl="3" eaLnBrk="1" latinLnBrk="0" hangingPunct="1"/>
            <a:r>
              <a:rPr lang="pt-PT" smtClean="0"/>
              <a:t>Fourth level</a:t>
            </a:r>
          </a:p>
          <a:p>
            <a:pPr lvl="4" eaLnBrk="1" latinLnBrk="0" hangingPunct="1"/>
            <a:r>
              <a:rPr lang="pt-PT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EC90E-3405-2448-A221-D5AFFD81CE18}" type="datetimeFigureOut">
              <a:rPr lang="pt-PT" smtClean="0"/>
              <a:pPr/>
              <a:t>26-01-2015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A5320-419D-0246-935E-336C72CDC8B2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PT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PT" smtClean="0"/>
              <a:t>Click to edit Master text styles</a:t>
            </a:r>
          </a:p>
          <a:p>
            <a:pPr lvl="1" eaLnBrk="1" latinLnBrk="0" hangingPunct="1"/>
            <a:r>
              <a:rPr lang="pt-PT" smtClean="0"/>
              <a:t>Second level</a:t>
            </a:r>
          </a:p>
          <a:p>
            <a:pPr lvl="2" eaLnBrk="1" latinLnBrk="0" hangingPunct="1"/>
            <a:r>
              <a:rPr lang="pt-PT" smtClean="0"/>
              <a:t>Third level</a:t>
            </a:r>
          </a:p>
          <a:p>
            <a:pPr lvl="3" eaLnBrk="1" latinLnBrk="0" hangingPunct="1"/>
            <a:r>
              <a:rPr lang="pt-PT" smtClean="0"/>
              <a:t>Fourth level</a:t>
            </a:r>
          </a:p>
          <a:p>
            <a:pPr lvl="4" eaLnBrk="1" latinLnBrk="0" hangingPunct="1"/>
            <a:r>
              <a:rPr lang="pt-PT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EC90E-3405-2448-A221-D5AFFD81CE18}" type="datetimeFigureOut">
              <a:rPr lang="pt-PT" smtClean="0"/>
              <a:pPr/>
              <a:t>26-01-2015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A5320-419D-0246-935E-336C72CDC8B2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</a:lstStyle>
          <a:p>
            <a:r>
              <a:rPr kumimoji="0" lang="pt-PT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PT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EC90E-3405-2448-A221-D5AFFD81CE18}" type="datetimeFigureOut">
              <a:rPr lang="pt-PT" smtClean="0"/>
              <a:pPr/>
              <a:t>26-01-2015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‹nº›</a:t>
            </a:fld>
            <a:endParaRPr kumimoji="0"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pt-PT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PT" smtClean="0"/>
              <a:t>Click to edit Master text styles</a:t>
            </a:r>
          </a:p>
          <a:p>
            <a:pPr lvl="1" eaLnBrk="1" latinLnBrk="0" hangingPunct="1"/>
            <a:r>
              <a:rPr lang="pt-PT" smtClean="0"/>
              <a:t>Second level</a:t>
            </a:r>
          </a:p>
          <a:p>
            <a:pPr lvl="2" eaLnBrk="1" latinLnBrk="0" hangingPunct="1"/>
            <a:r>
              <a:rPr lang="pt-PT" smtClean="0"/>
              <a:t>Third level</a:t>
            </a:r>
          </a:p>
          <a:p>
            <a:pPr lvl="3" eaLnBrk="1" latinLnBrk="0" hangingPunct="1"/>
            <a:r>
              <a:rPr lang="pt-PT" smtClean="0"/>
              <a:t>Fourth level</a:t>
            </a:r>
          </a:p>
          <a:p>
            <a:pPr lvl="4" eaLnBrk="1" latinLnBrk="0" hangingPunct="1"/>
            <a:r>
              <a:rPr lang="pt-PT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PT" smtClean="0"/>
              <a:t>Click to edit Master text styles</a:t>
            </a:r>
          </a:p>
          <a:p>
            <a:pPr lvl="1" eaLnBrk="1" latinLnBrk="0" hangingPunct="1"/>
            <a:r>
              <a:rPr lang="pt-PT" smtClean="0"/>
              <a:t>Second level</a:t>
            </a:r>
          </a:p>
          <a:p>
            <a:pPr lvl="2" eaLnBrk="1" latinLnBrk="0" hangingPunct="1"/>
            <a:r>
              <a:rPr lang="pt-PT" smtClean="0"/>
              <a:t>Third level</a:t>
            </a:r>
          </a:p>
          <a:p>
            <a:pPr lvl="3" eaLnBrk="1" latinLnBrk="0" hangingPunct="1"/>
            <a:r>
              <a:rPr lang="pt-PT" smtClean="0"/>
              <a:t>Fourth level</a:t>
            </a:r>
          </a:p>
          <a:p>
            <a:pPr lvl="4" eaLnBrk="1" latinLnBrk="0" hangingPunct="1"/>
            <a:r>
              <a:rPr lang="pt-PT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EC90E-3405-2448-A221-D5AFFD81CE18}" type="datetimeFigureOut">
              <a:rPr lang="pt-PT" smtClean="0"/>
              <a:pPr/>
              <a:t>26-01-2015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A5320-419D-0246-935E-336C72CDC8B2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</a:lstStyle>
          <a:p>
            <a:r>
              <a:rPr kumimoji="0" lang="pt-PT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PT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PT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</a:lstStyle>
          <a:p>
            <a:pPr lvl="0" eaLnBrk="1" latinLnBrk="0" hangingPunct="1"/>
            <a:r>
              <a:rPr lang="pt-PT" smtClean="0"/>
              <a:t>Click to edit Master text styles</a:t>
            </a:r>
          </a:p>
          <a:p>
            <a:pPr lvl="1" eaLnBrk="1" latinLnBrk="0" hangingPunct="1"/>
            <a:r>
              <a:rPr lang="pt-PT" smtClean="0"/>
              <a:t>Second level</a:t>
            </a:r>
          </a:p>
          <a:p>
            <a:pPr lvl="2" eaLnBrk="1" latinLnBrk="0" hangingPunct="1"/>
            <a:r>
              <a:rPr lang="pt-PT" smtClean="0"/>
              <a:t>Third level</a:t>
            </a:r>
          </a:p>
          <a:p>
            <a:pPr lvl="3" eaLnBrk="1" latinLnBrk="0" hangingPunct="1"/>
            <a:r>
              <a:rPr lang="pt-PT" smtClean="0"/>
              <a:t>Fourth level</a:t>
            </a:r>
          </a:p>
          <a:p>
            <a:pPr lvl="4" eaLnBrk="1" latinLnBrk="0" hangingPunct="1"/>
            <a:r>
              <a:rPr lang="pt-PT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</a:lstStyle>
          <a:p>
            <a:pPr lvl="0" eaLnBrk="1" latinLnBrk="0" hangingPunct="1"/>
            <a:r>
              <a:rPr lang="pt-PT" smtClean="0"/>
              <a:t>Click to edit Master text styles</a:t>
            </a:r>
          </a:p>
          <a:p>
            <a:pPr lvl="1" eaLnBrk="1" latinLnBrk="0" hangingPunct="1"/>
            <a:r>
              <a:rPr lang="pt-PT" smtClean="0"/>
              <a:t>Second level</a:t>
            </a:r>
          </a:p>
          <a:p>
            <a:pPr lvl="2" eaLnBrk="1" latinLnBrk="0" hangingPunct="1"/>
            <a:r>
              <a:rPr lang="pt-PT" smtClean="0"/>
              <a:t>Third level</a:t>
            </a:r>
          </a:p>
          <a:p>
            <a:pPr lvl="3" eaLnBrk="1" latinLnBrk="0" hangingPunct="1"/>
            <a:r>
              <a:rPr lang="pt-PT" smtClean="0"/>
              <a:t>Fourth level</a:t>
            </a:r>
          </a:p>
          <a:p>
            <a:pPr lvl="4" eaLnBrk="1" latinLnBrk="0" hangingPunct="1"/>
            <a:r>
              <a:rPr lang="pt-PT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EC90E-3405-2448-A221-D5AFFD81CE18}" type="datetimeFigureOut">
              <a:rPr lang="pt-PT" smtClean="0"/>
              <a:pPr/>
              <a:t>26-01-2015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A5320-419D-0246-935E-336C72CDC8B2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pt-PT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EC90E-3405-2448-A221-D5AFFD81CE18}" type="datetimeFigureOut">
              <a:rPr lang="pt-PT" smtClean="0"/>
              <a:pPr/>
              <a:t>26-01-2015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A5320-419D-0246-935E-336C72CDC8B2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EC90E-3405-2448-A221-D5AFFD81CE18}" type="datetimeFigureOut">
              <a:rPr lang="pt-PT" smtClean="0"/>
              <a:pPr/>
              <a:t>26-01-2015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A5320-419D-0246-935E-336C72CDC8B2}" type="slidenum">
              <a:rPr lang="pt-PT" smtClean="0"/>
              <a:pPr/>
              <a:t>‹nº›</a:t>
            </a:fld>
            <a:endParaRPr lang="pt-PT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</a:lstStyle>
          <a:p>
            <a:r>
              <a:rPr kumimoji="0" lang="pt-PT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PT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pt-PT" smtClean="0"/>
              <a:t>Click to edit Master text styles</a:t>
            </a:r>
          </a:p>
          <a:p>
            <a:pPr lvl="1" eaLnBrk="1" latinLnBrk="0" hangingPunct="1"/>
            <a:r>
              <a:rPr lang="pt-PT" smtClean="0"/>
              <a:t>Second level</a:t>
            </a:r>
          </a:p>
          <a:p>
            <a:pPr lvl="2" eaLnBrk="1" latinLnBrk="0" hangingPunct="1"/>
            <a:r>
              <a:rPr lang="pt-PT" smtClean="0"/>
              <a:t>Third level</a:t>
            </a:r>
          </a:p>
          <a:p>
            <a:pPr lvl="3" eaLnBrk="1" latinLnBrk="0" hangingPunct="1"/>
            <a:r>
              <a:rPr lang="pt-PT" smtClean="0"/>
              <a:t>Fourth level</a:t>
            </a:r>
          </a:p>
          <a:p>
            <a:pPr lvl="4" eaLnBrk="1" latinLnBrk="0" hangingPunct="1"/>
            <a:r>
              <a:rPr lang="pt-PT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EC90E-3405-2448-A221-D5AFFD81CE18}" type="datetimeFigureOut">
              <a:rPr lang="pt-PT" smtClean="0"/>
              <a:pPr/>
              <a:t>26-01-2015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/>
              <a:t>‹nº›</a:t>
            </a:fld>
            <a:endParaRPr kumimoji="0" lang="en-US"/>
          </a:p>
        </p:txBody>
      </p:sp>
    </p:spTree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</a:lstStyle>
          <a:p>
            <a:r>
              <a:rPr kumimoji="0" lang="pt-PT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EC90E-3405-2448-A221-D5AFFD81CE18}" type="datetimeFigureOut">
              <a:rPr lang="pt-PT" smtClean="0"/>
              <a:pPr/>
              <a:t>26-01-2015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A5320-419D-0246-935E-336C72CDC8B2}" type="slidenum">
              <a:rPr lang="pt-PT" smtClean="0"/>
              <a:pPr/>
              <a:t>‹nº›</a:t>
            </a:fld>
            <a:endParaRPr lang="pt-PT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</a:lstStyle>
          <a:p>
            <a:pPr marL="0" algn="l" eaLnBrk="1" latinLnBrk="0" hangingPunct="1"/>
            <a:r>
              <a:rPr kumimoji="0" lang="pt-PT" smtClean="0"/>
              <a:t>Click icon to add picture</a:t>
            </a:r>
            <a:endParaRPr kumimoji="0" lang="en-US" dirty="0"/>
          </a:p>
        </p:txBody>
      </p:sp>
      <p:sp>
        <p:nvSpPr>
          <p:cNvPr id="9" name="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PT" smtClean="0"/>
              <a:t>Click to edit Master text styles</a:t>
            </a:r>
          </a:p>
        </p:txBody>
      </p:sp>
    </p:spTree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pt-PT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pt-PT" smtClean="0"/>
              <a:t>Click to edit Master text styles</a:t>
            </a:r>
          </a:p>
          <a:p>
            <a:pPr lvl="1" eaLnBrk="1" latinLnBrk="0" hangingPunct="1"/>
            <a:r>
              <a:rPr kumimoji="0" lang="pt-PT" smtClean="0"/>
              <a:t>Second level</a:t>
            </a:r>
          </a:p>
          <a:p>
            <a:pPr lvl="2" eaLnBrk="1" latinLnBrk="0" hangingPunct="1"/>
            <a:r>
              <a:rPr kumimoji="0" lang="pt-PT" smtClean="0"/>
              <a:t>Third level</a:t>
            </a:r>
          </a:p>
          <a:p>
            <a:pPr lvl="3" eaLnBrk="1" latinLnBrk="0" hangingPunct="1"/>
            <a:r>
              <a:rPr kumimoji="0" lang="pt-PT" smtClean="0"/>
              <a:t>Fourth level</a:t>
            </a:r>
          </a:p>
          <a:p>
            <a:pPr lvl="4" eaLnBrk="1" latinLnBrk="0" hangingPunct="1"/>
            <a:r>
              <a:rPr kumimoji="0" lang="pt-PT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</a:lstStyle>
          <a:p>
            <a:fld id="{3C5EC90E-3405-2448-A221-D5AFFD81CE18}" type="datetimeFigureOut">
              <a:rPr lang="pt-PT" smtClean="0"/>
              <a:pPr/>
              <a:t>26-01-2015</a:t>
            </a:fld>
            <a:endParaRPr lang="pt-PT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</a:lstStyle>
          <a:p>
            <a:endParaRPr lang="pt-PT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</a:lstStyle>
          <a:p>
            <a:fld id="{F04A5320-419D-0246-935E-336C72CDC8B2}" type="slidenum">
              <a:rPr lang="pt-PT" smtClean="0"/>
              <a:pPr/>
              <a:t>‹nº›</a:t>
            </a:fld>
            <a:endParaRPr lang="pt-PT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5" r:id="rId1"/>
    <p:sldLayoutId id="2147483846" r:id="rId2"/>
    <p:sldLayoutId id="2147483847" r:id="rId3"/>
    <p:sldLayoutId id="2147483848" r:id="rId4"/>
    <p:sldLayoutId id="2147483849" r:id="rId5"/>
    <p:sldLayoutId id="2147483850" r:id="rId6"/>
    <p:sldLayoutId id="2147483851" r:id="rId7"/>
    <p:sldLayoutId id="2147483852" r:id="rId8"/>
    <p:sldLayoutId id="2147483853" r:id="rId9"/>
    <p:sldLayoutId id="2147483854" r:id="rId10"/>
    <p:sldLayoutId id="2147483855" r:id="rId11"/>
  </p:sldLayoutIdLst>
  <p:transition spd="slow">
    <p:fade/>
  </p:transition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5151" y="3196652"/>
            <a:ext cx="6769569" cy="1005399"/>
          </a:xfrm>
          <a:effectLst/>
        </p:spPr>
        <p:txBody>
          <a:bodyPr anchor="ctr">
            <a:normAutofit fontScale="90000"/>
          </a:bodyPr>
          <a:lstStyle/>
          <a:p>
            <a:r>
              <a:rPr lang="pt-PT" sz="3400" b="1" u="sng" dirty="0" smtClean="0">
                <a:solidFill>
                  <a:schemeClr val="tx1"/>
                </a:solidFill>
              </a:rPr>
              <a:t>Processamento de Linguagens e Conhecimento</a:t>
            </a:r>
            <a:endParaRPr lang="pt-PT" sz="3400" b="1" u="sng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63331" y="4229847"/>
            <a:ext cx="6420319" cy="612961"/>
          </a:xfrm>
        </p:spPr>
        <p:txBody>
          <a:bodyPr>
            <a:normAutofit/>
          </a:bodyPr>
          <a:lstStyle/>
          <a:p>
            <a:pPr algn="r"/>
            <a:r>
              <a:rPr lang="en-US" sz="2400" b="1" dirty="0" smtClean="0">
                <a:solidFill>
                  <a:schemeClr val="tx1"/>
                </a:solidFill>
              </a:rPr>
              <a:t>Base de Dados de Emigração (BDE)</a:t>
            </a:r>
            <a:endParaRPr lang="pt-PT" sz="2400" b="1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44725" y="1597593"/>
            <a:ext cx="64008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 smtClean="0"/>
              <a:t>2º Ciclo de Estudos</a:t>
            </a:r>
          </a:p>
          <a:p>
            <a:r>
              <a:rPr lang="pt-PT" sz="2200" b="1" dirty="0" smtClean="0"/>
              <a:t>Mestrado em Engenharia Informática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89249" y="2306969"/>
            <a:ext cx="592137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sz="1300" dirty="0" smtClean="0"/>
              <a:t>Universidade do Minho, 1º Semestre, 2014/2015</a:t>
            </a:r>
            <a:endParaRPr lang="pt-PT" sz="1300" dirty="0"/>
          </a:p>
        </p:txBody>
      </p:sp>
      <p:sp>
        <p:nvSpPr>
          <p:cNvPr id="7" name="TextBox 6"/>
          <p:cNvSpPr txBox="1"/>
          <p:nvPr/>
        </p:nvSpPr>
        <p:spPr>
          <a:xfrm>
            <a:off x="2768300" y="5358952"/>
            <a:ext cx="554409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900" b="1" dirty="0" smtClean="0"/>
              <a:t>Grupo</a:t>
            </a:r>
          </a:p>
          <a:p>
            <a:r>
              <a:rPr lang="pt-PT" sz="1700" dirty="0" smtClean="0"/>
              <a:t>- Bruno Ferreira				a61055</a:t>
            </a:r>
          </a:p>
          <a:p>
            <a:pPr>
              <a:buFontTx/>
              <a:buChar char="-"/>
            </a:pPr>
            <a:r>
              <a:rPr lang="pt-PT" sz="1700" dirty="0" smtClean="0"/>
              <a:t> Miguel Pinto					pg27756</a:t>
            </a:r>
          </a:p>
          <a:p>
            <a:pPr>
              <a:buFontTx/>
              <a:buChar char="-"/>
            </a:pPr>
            <a:r>
              <a:rPr lang="pt-PT" sz="1700" dirty="0" smtClean="0"/>
              <a:t> Serafim Pinto					pg28506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33638" y="1323459"/>
            <a:ext cx="35137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PT" dirty="0" smtClean="0">
                <a:solidFill>
                  <a:schemeClr val="bg1"/>
                </a:solidFill>
              </a:rPr>
              <a:t>A</a:t>
            </a:r>
            <a:endParaRPr lang="pt-PT" dirty="0">
              <a:solidFill>
                <a:schemeClr val="bg1"/>
              </a:solidFill>
            </a:endParaRPr>
          </a:p>
        </p:txBody>
      </p:sp>
      <p:pic>
        <p:nvPicPr>
          <p:cNvPr id="18" name="Picture 8" descr="logo_uminho_di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0167" y="0"/>
            <a:ext cx="2002956" cy="1504261"/>
          </a:xfrm>
          <a:prstGeom prst="rect">
            <a:avLst/>
          </a:prstGeom>
        </p:spPr>
      </p:pic>
      <p:pic>
        <p:nvPicPr>
          <p:cNvPr id="19" name="Imagem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793251" y="2788221"/>
            <a:ext cx="6863029" cy="1276528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Índice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799"/>
            <a:ext cx="7125686" cy="4252739"/>
          </a:xfrm>
        </p:spPr>
        <p:txBody>
          <a:bodyPr>
            <a:normAutofit/>
          </a:bodyPr>
          <a:lstStyle/>
          <a:p>
            <a:pPr marL="82296" indent="0" algn="just">
              <a:buNone/>
            </a:pPr>
            <a:endParaRPr lang="pt-PT" sz="2300" dirty="0" smtClean="0"/>
          </a:p>
          <a:p>
            <a:pPr algn="just"/>
            <a:r>
              <a:rPr lang="en-US" sz="2300" dirty="0" err="1" smtClean="0"/>
              <a:t>Modelo</a:t>
            </a:r>
            <a:r>
              <a:rPr lang="en-US" sz="2300" dirty="0" smtClean="0"/>
              <a:t> de Base de Dados</a:t>
            </a:r>
          </a:p>
          <a:p>
            <a:pPr algn="just"/>
            <a:r>
              <a:rPr lang="en-US" sz="2300" dirty="0" err="1" smtClean="0"/>
              <a:t>Fotos</a:t>
            </a:r>
            <a:endParaRPr lang="en-US" sz="2300" dirty="0" smtClean="0"/>
          </a:p>
          <a:p>
            <a:pPr algn="just"/>
            <a:r>
              <a:rPr lang="en-US" sz="2300" dirty="0" err="1" smtClean="0"/>
              <a:t>Biografias</a:t>
            </a:r>
            <a:endParaRPr lang="en-US" sz="2300" dirty="0" smtClean="0"/>
          </a:p>
          <a:p>
            <a:pPr algn="just"/>
            <a:r>
              <a:rPr lang="en-US" sz="2300" dirty="0" err="1" smtClean="0"/>
              <a:t>Passaportes</a:t>
            </a:r>
            <a:endParaRPr lang="en-US" sz="2300" dirty="0" smtClean="0"/>
          </a:p>
          <a:p>
            <a:pPr algn="just"/>
            <a:r>
              <a:rPr lang="en-US" sz="2300" dirty="0" err="1" smtClean="0"/>
              <a:t>Notas</a:t>
            </a:r>
            <a:r>
              <a:rPr lang="en-US" sz="2300" dirty="0" smtClean="0"/>
              <a:t> </a:t>
            </a:r>
            <a:r>
              <a:rPr lang="en-US" sz="2300" dirty="0" err="1" smtClean="0"/>
              <a:t>Finais</a:t>
            </a:r>
            <a:endParaRPr lang="en-US" sz="23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8203438" y="6072716"/>
            <a:ext cx="7302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sz="2800" b="1" dirty="0"/>
              <a:t>2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76528" y="6416620"/>
            <a:ext cx="592137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300" dirty="0" smtClean="0"/>
              <a:t>2014/15, MEI, 1º Ano, Perfil de PLC</a:t>
            </a:r>
            <a:endParaRPr lang="pt-PT" sz="1300" dirty="0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793251" y="2788221"/>
            <a:ext cx="6863029" cy="1276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01838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Modelo de Base de Dados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70735" y="3685204"/>
            <a:ext cx="5164284" cy="2387512"/>
          </a:xfrm>
        </p:spPr>
        <p:txBody>
          <a:bodyPr>
            <a:normAutofit/>
          </a:bodyPr>
          <a:lstStyle/>
          <a:p>
            <a:pPr marL="82296" indent="0" algn="just">
              <a:buNone/>
            </a:pPr>
            <a:endParaRPr lang="pt-PT" sz="2300" dirty="0" smtClean="0"/>
          </a:p>
          <a:p>
            <a:pPr algn="just"/>
            <a:endParaRPr lang="en-US" sz="23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8203438" y="6072716"/>
            <a:ext cx="7302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sz="2800" b="1" dirty="0" smtClean="0"/>
              <a:t>3</a:t>
            </a:r>
            <a:endParaRPr lang="pt-PT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276528" y="6416620"/>
            <a:ext cx="592137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300" dirty="0" smtClean="0"/>
              <a:t>2014/15, MEI, 1º Ano, Perfil de PLC</a:t>
            </a:r>
            <a:endParaRPr lang="pt-PT" sz="1300" dirty="0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793251" y="2788221"/>
            <a:ext cx="6863029" cy="1276528"/>
          </a:xfrm>
          <a:prstGeom prst="rect">
            <a:avLst/>
          </a:prstGeom>
        </p:spPr>
      </p:pic>
      <p:pic>
        <p:nvPicPr>
          <p:cNvPr id="1026" name="Picture 2" descr="Screen Shot 2015-01-26 at 01.45.2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9067" y="1674422"/>
            <a:ext cx="7724933" cy="4132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497275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Fotos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799"/>
            <a:ext cx="7125686" cy="4252739"/>
          </a:xfrm>
        </p:spPr>
        <p:txBody>
          <a:bodyPr>
            <a:normAutofit lnSpcReduction="10000"/>
          </a:bodyPr>
          <a:lstStyle/>
          <a:p>
            <a:pPr marL="82296" indent="0" algn="just">
              <a:buNone/>
            </a:pPr>
            <a:endParaRPr lang="pt-PT" sz="2300" dirty="0" smtClean="0"/>
          </a:p>
          <a:p>
            <a:pPr algn="just"/>
            <a:r>
              <a:rPr lang="en-US" sz="2300" dirty="0" err="1" smtClean="0"/>
              <a:t>Análise</a:t>
            </a:r>
            <a:r>
              <a:rPr lang="en-US" sz="2300" dirty="0" smtClean="0"/>
              <a:t> do DTD</a:t>
            </a:r>
            <a:endParaRPr lang="en-US" sz="2300" dirty="0" smtClean="0"/>
          </a:p>
          <a:p>
            <a:pPr algn="just"/>
            <a:r>
              <a:rPr lang="en-US" sz="2300" dirty="0" smtClean="0"/>
              <a:t>XML</a:t>
            </a:r>
          </a:p>
          <a:p>
            <a:pPr algn="just"/>
            <a:r>
              <a:rPr lang="en-US" sz="2300" dirty="0" smtClean="0"/>
              <a:t>XSD</a:t>
            </a:r>
          </a:p>
          <a:p>
            <a:pPr algn="just"/>
            <a:endParaRPr lang="en-US" sz="2300" dirty="0" smtClean="0"/>
          </a:p>
          <a:p>
            <a:pPr algn="just"/>
            <a:endParaRPr lang="en-US" sz="2300" dirty="0" smtClean="0"/>
          </a:p>
          <a:p>
            <a:pPr algn="just"/>
            <a:endParaRPr lang="en-US" sz="2300" dirty="0" smtClean="0"/>
          </a:p>
          <a:p>
            <a:pPr algn="just"/>
            <a:r>
              <a:rPr lang="en-US" sz="2300" dirty="0" err="1" smtClean="0"/>
              <a:t>Submissão</a:t>
            </a:r>
            <a:r>
              <a:rPr lang="en-US" sz="2300" dirty="0" smtClean="0"/>
              <a:t> do ZIP</a:t>
            </a:r>
            <a:endParaRPr lang="en-US" sz="2300" dirty="0"/>
          </a:p>
          <a:p>
            <a:pPr algn="just"/>
            <a:r>
              <a:rPr lang="en-US" sz="2300" dirty="0" err="1" smtClean="0"/>
              <a:t>Validação</a:t>
            </a:r>
            <a:endParaRPr lang="en-US" sz="2300" dirty="0" smtClean="0"/>
          </a:p>
          <a:p>
            <a:pPr algn="just"/>
            <a:r>
              <a:rPr lang="en-US" sz="2300" dirty="0" err="1" smtClean="0"/>
              <a:t>Inserção</a:t>
            </a:r>
            <a:r>
              <a:rPr lang="en-US" sz="2300" dirty="0" smtClean="0"/>
              <a:t> </a:t>
            </a:r>
            <a:r>
              <a:rPr lang="en-US" sz="2300" dirty="0" err="1" smtClean="0"/>
              <a:t>na</a:t>
            </a:r>
            <a:r>
              <a:rPr lang="en-US" sz="2300" dirty="0" smtClean="0"/>
              <a:t> BDE</a:t>
            </a:r>
          </a:p>
          <a:p>
            <a:pPr algn="just"/>
            <a:endParaRPr lang="en-US" sz="2300" dirty="0"/>
          </a:p>
          <a:p>
            <a:pPr algn="just"/>
            <a:endParaRPr lang="en-US" sz="2300" dirty="0" smtClean="0"/>
          </a:p>
          <a:p>
            <a:pPr algn="just"/>
            <a:endParaRPr lang="en-US" sz="2300" dirty="0"/>
          </a:p>
          <a:p>
            <a:pPr algn="just"/>
            <a:endParaRPr lang="en-US" sz="2300" dirty="0" smtClean="0"/>
          </a:p>
          <a:p>
            <a:pPr algn="just"/>
            <a:endParaRPr lang="en-US" sz="23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8203438" y="6072716"/>
            <a:ext cx="7302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sz="2800" b="1" dirty="0"/>
              <a:t>4</a:t>
            </a:r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793251" y="2788221"/>
            <a:ext cx="6863029" cy="1276528"/>
          </a:xfrm>
          <a:prstGeom prst="rect">
            <a:avLst/>
          </a:prstGeom>
        </p:spPr>
      </p:pic>
      <p:sp>
        <p:nvSpPr>
          <p:cNvPr id="7" name="TextBox 4"/>
          <p:cNvSpPr txBox="1"/>
          <p:nvPr/>
        </p:nvSpPr>
        <p:spPr>
          <a:xfrm>
            <a:off x="1276528" y="6416620"/>
            <a:ext cx="592137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300" dirty="0" smtClean="0"/>
              <a:t>2014/15, MEI, 1º Ano, Perfil de PLC</a:t>
            </a:r>
            <a:endParaRPr lang="pt-PT" sz="1300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5513" y="1592968"/>
            <a:ext cx="4448175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06790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Biografias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799"/>
            <a:ext cx="7125686" cy="4252739"/>
          </a:xfrm>
        </p:spPr>
        <p:txBody>
          <a:bodyPr>
            <a:normAutofit/>
          </a:bodyPr>
          <a:lstStyle/>
          <a:p>
            <a:pPr marL="82296" indent="0" algn="just">
              <a:buNone/>
            </a:pPr>
            <a:endParaRPr lang="pt-PT" sz="2300" dirty="0" smtClean="0"/>
          </a:p>
          <a:p>
            <a:pPr algn="just"/>
            <a:r>
              <a:rPr lang="en-US" sz="2300" dirty="0" err="1" smtClean="0"/>
              <a:t>Anotações</a:t>
            </a:r>
            <a:r>
              <a:rPr lang="en-US" sz="2300" dirty="0" smtClean="0"/>
              <a:t> </a:t>
            </a:r>
            <a:r>
              <a:rPr lang="en-US" sz="2300" dirty="0" err="1" smtClean="0"/>
              <a:t>ficheiro</a:t>
            </a:r>
            <a:r>
              <a:rPr lang="en-US" sz="2300" dirty="0" smtClean="0"/>
              <a:t> de </a:t>
            </a:r>
            <a:r>
              <a:rPr lang="en-US" sz="2300" dirty="0" err="1" smtClean="0"/>
              <a:t>texto</a:t>
            </a:r>
            <a:endParaRPr lang="en-US" sz="2300" dirty="0" smtClean="0"/>
          </a:p>
          <a:p>
            <a:pPr algn="just"/>
            <a:r>
              <a:rPr lang="en-US" sz="2300" dirty="0" smtClean="0"/>
              <a:t>XSD</a:t>
            </a:r>
          </a:p>
          <a:p>
            <a:pPr algn="just"/>
            <a:endParaRPr lang="en-US" sz="2300" dirty="0"/>
          </a:p>
          <a:p>
            <a:pPr algn="just"/>
            <a:endParaRPr lang="en-US" sz="2300" dirty="0" smtClean="0"/>
          </a:p>
          <a:p>
            <a:pPr algn="just"/>
            <a:endParaRPr lang="en-US" sz="2300" dirty="0"/>
          </a:p>
          <a:p>
            <a:pPr algn="just"/>
            <a:endParaRPr lang="en-US" sz="2300" dirty="0" smtClean="0"/>
          </a:p>
          <a:p>
            <a:pPr algn="just"/>
            <a:endParaRPr lang="en-US" sz="2300" dirty="0" smtClean="0"/>
          </a:p>
          <a:p>
            <a:pPr algn="just"/>
            <a:endParaRPr lang="en-US" sz="2300" dirty="0" smtClean="0"/>
          </a:p>
          <a:p>
            <a:pPr algn="just"/>
            <a:endParaRPr lang="pt-PT" sz="2300" dirty="0" smtClean="0"/>
          </a:p>
          <a:p>
            <a:pPr algn="just"/>
            <a:endParaRPr lang="en-US" sz="23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8203438" y="6072716"/>
            <a:ext cx="7302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sz="2800" b="1" dirty="0" smtClean="0"/>
              <a:t>5</a:t>
            </a:r>
            <a:endParaRPr lang="pt-PT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276528" y="6416620"/>
            <a:ext cx="592137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300" dirty="0" smtClean="0"/>
              <a:t>2014/15, MEI, 1º Ano, Perfil de PLC</a:t>
            </a:r>
            <a:endParaRPr lang="pt-PT" sz="1300" dirty="0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793251" y="2788221"/>
            <a:ext cx="6863029" cy="1276528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449" y="2941243"/>
            <a:ext cx="5445454" cy="2347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35237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Biografias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799"/>
            <a:ext cx="7125686" cy="4252739"/>
          </a:xfrm>
        </p:spPr>
        <p:txBody>
          <a:bodyPr>
            <a:normAutofit/>
          </a:bodyPr>
          <a:lstStyle/>
          <a:p>
            <a:pPr marL="82296" indent="0" algn="just">
              <a:buNone/>
            </a:pPr>
            <a:endParaRPr lang="pt-PT" sz="2300" dirty="0" smtClean="0"/>
          </a:p>
          <a:p>
            <a:pPr algn="just"/>
            <a:r>
              <a:rPr lang="en-US" sz="2300" dirty="0" err="1"/>
              <a:t>Validação</a:t>
            </a:r>
            <a:endParaRPr lang="en-US" sz="2300" dirty="0"/>
          </a:p>
          <a:p>
            <a:pPr algn="just"/>
            <a:r>
              <a:rPr lang="pt-PT" sz="2300" dirty="0" err="1" smtClean="0"/>
              <a:t>Schematron</a:t>
            </a:r>
            <a:endParaRPr lang="pt-PT" sz="2300" dirty="0" smtClean="0"/>
          </a:p>
          <a:p>
            <a:pPr algn="just"/>
            <a:endParaRPr lang="pt-PT" sz="2300" dirty="0"/>
          </a:p>
          <a:p>
            <a:pPr algn="just"/>
            <a:endParaRPr lang="pt-PT" sz="2300" dirty="0" smtClean="0"/>
          </a:p>
          <a:p>
            <a:pPr algn="just"/>
            <a:endParaRPr lang="pt-PT" sz="2300" dirty="0"/>
          </a:p>
          <a:p>
            <a:pPr algn="just"/>
            <a:endParaRPr lang="pt-PT" sz="2300" dirty="0" smtClean="0"/>
          </a:p>
          <a:p>
            <a:pPr algn="just"/>
            <a:endParaRPr lang="pt-PT" sz="2300" dirty="0"/>
          </a:p>
          <a:p>
            <a:pPr algn="just"/>
            <a:r>
              <a:rPr lang="pt-PT" sz="2300" dirty="0"/>
              <a:t>Inserção na BDE</a:t>
            </a:r>
          </a:p>
          <a:p>
            <a:pPr algn="just"/>
            <a:endParaRPr lang="en-US" sz="2300" dirty="0"/>
          </a:p>
          <a:p>
            <a:pPr algn="just"/>
            <a:endParaRPr lang="en-US" sz="2300" dirty="0" smtClean="0"/>
          </a:p>
          <a:p>
            <a:pPr algn="just"/>
            <a:endParaRPr lang="en-US" sz="2300" dirty="0"/>
          </a:p>
          <a:p>
            <a:pPr algn="just"/>
            <a:endParaRPr lang="en-US" sz="2300" dirty="0" smtClean="0"/>
          </a:p>
          <a:p>
            <a:pPr algn="just"/>
            <a:endParaRPr lang="en-US" sz="2300" dirty="0" smtClean="0"/>
          </a:p>
          <a:p>
            <a:pPr algn="just"/>
            <a:endParaRPr lang="en-US" sz="2300" dirty="0" smtClean="0"/>
          </a:p>
          <a:p>
            <a:pPr algn="just"/>
            <a:endParaRPr lang="pt-PT" sz="2300" dirty="0" smtClean="0"/>
          </a:p>
          <a:p>
            <a:pPr algn="just"/>
            <a:endParaRPr lang="en-US" sz="23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8203438" y="6072716"/>
            <a:ext cx="7302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sz="2800" b="1" dirty="0"/>
              <a:t>6</a:t>
            </a:r>
            <a:endParaRPr lang="pt-PT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276528" y="6416620"/>
            <a:ext cx="592137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300" dirty="0" smtClean="0"/>
              <a:t>2014/15, MEI, 1º Ano, Perfil de PLC</a:t>
            </a:r>
            <a:endParaRPr lang="pt-PT" sz="1300" dirty="0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793251" y="2788221"/>
            <a:ext cx="6863029" cy="1276528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595" y="2916502"/>
            <a:ext cx="4676775" cy="165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89236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Passaportes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799"/>
            <a:ext cx="7125686" cy="4252739"/>
          </a:xfrm>
        </p:spPr>
        <p:txBody>
          <a:bodyPr>
            <a:normAutofit/>
          </a:bodyPr>
          <a:lstStyle/>
          <a:p>
            <a:pPr marL="82296" indent="0" algn="just">
              <a:buNone/>
            </a:pPr>
            <a:endParaRPr lang="pt-PT" sz="2300" dirty="0" smtClean="0"/>
          </a:p>
          <a:p>
            <a:pPr algn="just"/>
            <a:r>
              <a:rPr lang="en-US" sz="2300" dirty="0" smtClean="0"/>
              <a:t>Input </a:t>
            </a:r>
            <a:r>
              <a:rPr lang="en-US" sz="2300" dirty="0" err="1" smtClean="0"/>
              <a:t>em</a:t>
            </a:r>
            <a:r>
              <a:rPr lang="en-US" sz="2300" dirty="0" smtClean="0"/>
              <a:t> JSON com </a:t>
            </a:r>
            <a:r>
              <a:rPr lang="en-US" sz="2300" dirty="0" err="1" smtClean="0"/>
              <a:t>algumas</a:t>
            </a:r>
            <a:r>
              <a:rPr lang="en-US" sz="2300" dirty="0" smtClean="0"/>
              <a:t> </a:t>
            </a:r>
            <a:r>
              <a:rPr lang="en-US" sz="2300" dirty="0" err="1" smtClean="0"/>
              <a:t>restrições</a:t>
            </a:r>
            <a:endParaRPr lang="en-US" sz="2300" dirty="0" smtClean="0"/>
          </a:p>
          <a:p>
            <a:pPr algn="just"/>
            <a:r>
              <a:rPr lang="en-US" sz="2300" dirty="0" err="1" smtClean="0"/>
              <a:t>Classe</a:t>
            </a:r>
            <a:r>
              <a:rPr lang="en-US" sz="2300" dirty="0" smtClean="0"/>
              <a:t> </a:t>
            </a:r>
            <a:r>
              <a:rPr lang="en-US" sz="2300" dirty="0" err="1" smtClean="0"/>
              <a:t>dedicada</a:t>
            </a:r>
            <a:r>
              <a:rPr lang="en-US" sz="2300" dirty="0" smtClean="0"/>
              <a:t> para </a:t>
            </a:r>
            <a:r>
              <a:rPr lang="en-US" sz="2300" dirty="0" err="1" smtClean="0"/>
              <a:t>ações</a:t>
            </a:r>
            <a:r>
              <a:rPr lang="en-US" sz="2300" dirty="0" smtClean="0"/>
              <a:t> </a:t>
            </a:r>
            <a:r>
              <a:rPr lang="en-US" sz="2300" dirty="0" err="1" smtClean="0"/>
              <a:t>semânticas</a:t>
            </a:r>
            <a:endParaRPr lang="en-US" sz="2300" dirty="0" smtClean="0"/>
          </a:p>
          <a:p>
            <a:pPr algn="just"/>
            <a:r>
              <a:rPr lang="en-US" sz="2300" dirty="0" smtClean="0"/>
              <a:t>Output </a:t>
            </a:r>
            <a:r>
              <a:rPr lang="en-US" sz="2300" dirty="0" err="1" smtClean="0"/>
              <a:t>em</a:t>
            </a:r>
            <a:r>
              <a:rPr lang="en-US" sz="2300" dirty="0" smtClean="0"/>
              <a:t> Ruby/Rails</a:t>
            </a:r>
          </a:p>
          <a:p>
            <a:pPr algn="just"/>
            <a:endParaRPr lang="en-US" sz="2300" dirty="0"/>
          </a:p>
          <a:p>
            <a:pPr algn="just"/>
            <a:r>
              <a:rPr lang="en-US" sz="2300" dirty="0" smtClean="0"/>
              <a:t>Rails </a:t>
            </a:r>
            <a:r>
              <a:rPr lang="en-US" sz="2300" dirty="0" err="1" smtClean="0"/>
              <a:t>recebe</a:t>
            </a:r>
            <a:r>
              <a:rPr lang="en-US" sz="2300" dirty="0" smtClean="0"/>
              <a:t> JSON</a:t>
            </a:r>
          </a:p>
          <a:p>
            <a:pPr algn="just"/>
            <a:r>
              <a:rPr lang="en-US" sz="2300" dirty="0" smtClean="0"/>
              <a:t>Rails </a:t>
            </a:r>
            <a:r>
              <a:rPr lang="en-US" sz="2300" dirty="0" err="1" smtClean="0"/>
              <a:t>executa</a:t>
            </a:r>
            <a:r>
              <a:rPr lang="en-US" sz="2300" dirty="0" smtClean="0"/>
              <a:t> o Java</a:t>
            </a:r>
          </a:p>
          <a:p>
            <a:pPr algn="just"/>
            <a:r>
              <a:rPr lang="en-US" sz="2300" dirty="0" smtClean="0"/>
              <a:t>Rails </a:t>
            </a:r>
            <a:r>
              <a:rPr lang="en-US" sz="2300" dirty="0" err="1" smtClean="0"/>
              <a:t>executa</a:t>
            </a:r>
            <a:r>
              <a:rPr lang="en-US" sz="2300" dirty="0" smtClean="0"/>
              <a:t> Ruby/Rails </a:t>
            </a:r>
            <a:r>
              <a:rPr lang="en-US" sz="2300" dirty="0" err="1" smtClean="0"/>
              <a:t>gerado</a:t>
            </a:r>
            <a:r>
              <a:rPr lang="en-US" sz="2300" dirty="0" smtClean="0"/>
              <a:t> </a:t>
            </a:r>
            <a:r>
              <a:rPr lang="en-US" sz="2300" dirty="0" err="1" smtClean="0"/>
              <a:t>pelo</a:t>
            </a:r>
            <a:r>
              <a:rPr lang="en-US" sz="2300" dirty="0" smtClean="0"/>
              <a:t> Java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03438" y="6072716"/>
            <a:ext cx="7302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sz="2800" b="1" dirty="0"/>
              <a:t>7</a:t>
            </a:r>
            <a:endParaRPr lang="pt-PT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276528" y="6416620"/>
            <a:ext cx="592137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300" dirty="0" smtClean="0"/>
              <a:t>2014/15, MEI, 1º Ano, Perfil de PLC</a:t>
            </a:r>
            <a:endParaRPr lang="pt-PT" sz="1300" dirty="0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793251" y="2788221"/>
            <a:ext cx="6863029" cy="1276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00528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Notas Finais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799"/>
            <a:ext cx="7125686" cy="4252739"/>
          </a:xfrm>
        </p:spPr>
        <p:txBody>
          <a:bodyPr>
            <a:normAutofit/>
          </a:bodyPr>
          <a:lstStyle/>
          <a:p>
            <a:pPr marL="82296" indent="0" algn="just">
              <a:buNone/>
            </a:pPr>
            <a:endParaRPr lang="pt-PT" sz="2300" dirty="0" smtClean="0"/>
          </a:p>
          <a:p>
            <a:pPr algn="just"/>
            <a:r>
              <a:rPr lang="en-US" sz="2300" dirty="0" err="1" smtClean="0"/>
              <a:t>Conclusões</a:t>
            </a:r>
            <a:endParaRPr lang="en-US" sz="2300" dirty="0" smtClean="0"/>
          </a:p>
          <a:p>
            <a:pPr algn="just"/>
            <a:endParaRPr lang="en-US" sz="2300" dirty="0"/>
          </a:p>
          <a:p>
            <a:pPr algn="just"/>
            <a:r>
              <a:rPr lang="en-US" sz="2300" dirty="0" err="1" smtClean="0"/>
              <a:t>Trabalho</a:t>
            </a:r>
            <a:r>
              <a:rPr lang="en-US" sz="2300" dirty="0" smtClean="0"/>
              <a:t> </a:t>
            </a:r>
            <a:r>
              <a:rPr lang="en-US" sz="2300" dirty="0" err="1" smtClean="0"/>
              <a:t>futuro</a:t>
            </a:r>
            <a:endParaRPr lang="en-US" sz="23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8203438" y="6072716"/>
            <a:ext cx="7302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sz="2800" b="1" dirty="0" smtClean="0"/>
              <a:t>8</a:t>
            </a:r>
            <a:endParaRPr lang="pt-PT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276528" y="6416620"/>
            <a:ext cx="592137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300" dirty="0" smtClean="0"/>
              <a:t>2014/15, MEI, 1º Ano, Perfil de PLC</a:t>
            </a:r>
            <a:endParaRPr lang="pt-PT" sz="1300" dirty="0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793251" y="2788221"/>
            <a:ext cx="6863029" cy="1276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94803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5151" y="3196652"/>
            <a:ext cx="6769569" cy="1005399"/>
          </a:xfrm>
          <a:effectLst/>
        </p:spPr>
        <p:txBody>
          <a:bodyPr anchor="ctr">
            <a:normAutofit fontScale="90000"/>
          </a:bodyPr>
          <a:lstStyle/>
          <a:p>
            <a:r>
              <a:rPr lang="pt-PT" sz="3400" b="1" u="sng" dirty="0" smtClean="0">
                <a:solidFill>
                  <a:schemeClr val="tx1"/>
                </a:solidFill>
              </a:rPr>
              <a:t>Processamento de Linguagens e Conhecimento</a:t>
            </a:r>
            <a:endParaRPr lang="pt-PT" sz="3400" b="1" u="sng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63331" y="4229847"/>
            <a:ext cx="6420319" cy="612961"/>
          </a:xfrm>
        </p:spPr>
        <p:txBody>
          <a:bodyPr>
            <a:normAutofit/>
          </a:bodyPr>
          <a:lstStyle/>
          <a:p>
            <a:pPr algn="r"/>
            <a:r>
              <a:rPr lang="en-US" sz="2400" b="1" dirty="0" smtClean="0">
                <a:solidFill>
                  <a:schemeClr val="tx1"/>
                </a:solidFill>
              </a:rPr>
              <a:t>Base de Dados de Emigração (BDE)</a:t>
            </a:r>
            <a:endParaRPr lang="pt-PT" sz="2400" b="1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44725" y="1597593"/>
            <a:ext cx="64008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 smtClean="0"/>
              <a:t>2º Ciclo de Estudos</a:t>
            </a:r>
          </a:p>
          <a:p>
            <a:r>
              <a:rPr lang="pt-PT" sz="2200" b="1" dirty="0" smtClean="0"/>
              <a:t>Mestrado em Engenharia Informática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89249" y="2306969"/>
            <a:ext cx="592137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sz="1300" dirty="0" smtClean="0"/>
              <a:t>Universidade do Minho, 1º Semestre, 2014/2015</a:t>
            </a:r>
            <a:endParaRPr lang="pt-PT" sz="1300" dirty="0"/>
          </a:p>
        </p:txBody>
      </p:sp>
      <p:sp>
        <p:nvSpPr>
          <p:cNvPr id="7" name="TextBox 6"/>
          <p:cNvSpPr txBox="1"/>
          <p:nvPr/>
        </p:nvSpPr>
        <p:spPr>
          <a:xfrm>
            <a:off x="2768300" y="5358952"/>
            <a:ext cx="554409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900" b="1" dirty="0" smtClean="0"/>
              <a:t>Grupo</a:t>
            </a:r>
          </a:p>
          <a:p>
            <a:r>
              <a:rPr lang="pt-PT" sz="1700" dirty="0" smtClean="0"/>
              <a:t>- Bruno Ferreira				a61055</a:t>
            </a:r>
          </a:p>
          <a:p>
            <a:pPr>
              <a:buFontTx/>
              <a:buChar char="-"/>
            </a:pPr>
            <a:r>
              <a:rPr lang="pt-PT" sz="1700" dirty="0" smtClean="0"/>
              <a:t> Miguel Pinto					pg27756</a:t>
            </a:r>
          </a:p>
          <a:p>
            <a:pPr>
              <a:buFontTx/>
              <a:buChar char="-"/>
            </a:pPr>
            <a:r>
              <a:rPr lang="pt-PT" sz="1700" dirty="0" smtClean="0"/>
              <a:t> Serafim Pinto					pg28506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33638" y="1323459"/>
            <a:ext cx="35137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PT" dirty="0" smtClean="0">
                <a:solidFill>
                  <a:schemeClr val="bg1"/>
                </a:solidFill>
              </a:rPr>
              <a:t>A</a:t>
            </a:r>
            <a:endParaRPr lang="pt-PT" dirty="0">
              <a:solidFill>
                <a:schemeClr val="bg1"/>
              </a:solidFill>
            </a:endParaRPr>
          </a:p>
        </p:txBody>
      </p:sp>
      <p:pic>
        <p:nvPicPr>
          <p:cNvPr id="18" name="Picture 8" descr="logo_uminho_di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0167" y="13722"/>
            <a:ext cx="2002956" cy="1504261"/>
          </a:xfrm>
          <a:prstGeom prst="rect">
            <a:avLst/>
          </a:prstGeom>
        </p:spPr>
      </p:pic>
      <p:pic>
        <p:nvPicPr>
          <p:cNvPr id="19" name="Imagem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793251" y="2788221"/>
            <a:ext cx="6863029" cy="1276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74158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Solstice.thmx</Template>
  <TotalTime>2329</TotalTime>
  <Words>228</Words>
  <Application>Microsoft Office PowerPoint</Application>
  <PresentationFormat>Apresentação no Ecrã (4:3)</PresentationFormat>
  <Paragraphs>105</Paragraphs>
  <Slides>9</Slides>
  <Notes>9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9</vt:i4>
      </vt:variant>
    </vt:vector>
  </HeadingPairs>
  <TitlesOfParts>
    <vt:vector size="14" baseType="lpstr">
      <vt:lpstr>Calibri</vt:lpstr>
      <vt:lpstr>Gill Sans MT</vt:lpstr>
      <vt:lpstr>Verdana</vt:lpstr>
      <vt:lpstr>Wingdings 2</vt:lpstr>
      <vt:lpstr>Solstice</vt:lpstr>
      <vt:lpstr>Processamento de Linguagens e Conhecimento</vt:lpstr>
      <vt:lpstr>Índice</vt:lpstr>
      <vt:lpstr>Modelo de Base de Dados</vt:lpstr>
      <vt:lpstr>Fotos</vt:lpstr>
      <vt:lpstr>Biografias</vt:lpstr>
      <vt:lpstr>Biografias</vt:lpstr>
      <vt:lpstr>Passaportes</vt:lpstr>
      <vt:lpstr>Notas Finais</vt:lpstr>
      <vt:lpstr>Processamento de Linguagens e Conhecimento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Laboratórios de Informática IV</dc:title>
  <dc:creator>serafim</dc:creator>
  <cp:lastModifiedBy>serafim</cp:lastModifiedBy>
  <cp:revision>492</cp:revision>
  <dcterms:created xsi:type="dcterms:W3CDTF">2015-01-05T23:51:43Z</dcterms:created>
  <dcterms:modified xsi:type="dcterms:W3CDTF">2015-01-26T09:59:09Z</dcterms:modified>
</cp:coreProperties>
</file>