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7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1721-9C71-4762-9D55-809003EED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E9E9E-2F78-4C70-8C36-CAAC1EFE3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F6880-518F-4790-9FE4-F966AA55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FE674-EE67-4915-83AB-8A68CE1B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D25A6-AA18-4919-AA7E-1F770EC9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8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8300-EDE7-4AE8-912B-B3344B5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6F190-0895-4455-9318-B231EDCB2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1AA36-A4E6-4E85-AE66-C622BAD5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03959-C033-4945-B727-B3452182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7B024-F708-4929-A3DE-435CBE6F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0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2A9A8-C7C3-42BF-A322-22F114F6E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A2E85-138F-4FDA-AD1F-A4D1C6F6D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F08D0-70F7-4F4B-A105-BDE75310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323BE-758B-4F24-BC1C-873B1FF2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F343-062B-4779-A0E2-4DF1E84D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8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A4B2-C3E0-4BE9-9957-A88D43CA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2592E-880A-4CB7-9EF8-D49F90527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D8A6D-4475-4110-AB88-B5AF21F9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4AA56-579E-4795-B3EA-598896B2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8CC78-514F-45B7-87BF-73151FC4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E78F-A53C-4D0C-A340-2A8E3C22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82720-8115-4DE7-A38A-278A9C0CA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B9383-7DDF-45F0-A185-B2CE5B85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AEEB-AFDC-418D-BDE7-6E60B347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9367-2FAF-4480-A82A-B9AC5D3B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9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184B-512E-414F-A5D5-A7A354FA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5E11-666C-47E7-A07A-3CDD8FB5B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C0013-6894-4607-AC42-990DDE98D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C3B2A-C30A-450E-A9C5-A7805A01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27FB0-1994-42F6-B468-DF03690F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63BA-3A79-42C3-9456-D279BA36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3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D0B8-B69D-4175-BCE8-3DC36ED9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B5B8-E99E-4FC0-B90E-DE43B960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9C6CD-CBB9-473E-BE96-31D79EDDD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DB2A7-C2AD-41EF-81F3-C9F74AC93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FEA0C-CEC3-4CC9-B7AA-9D659E521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C41F1-7508-4894-ACF6-EEB9B772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A64B4-9D0B-462C-999A-5BF37603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57396-D5A6-4909-8C65-EDB5270C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5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B98F-15A1-404C-8170-C8784CAF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106B6-1B73-4275-8FD7-9EBC726A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E47C5-055A-4A4F-9603-08228470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3F9EE-D283-4E99-8B76-73ADC95D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2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EF1C6-AF94-4E67-90C0-9891518A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A3687-5BB9-4670-A00B-D86EF53D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4A8A-8D70-44C1-8194-32222A82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8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8E84-4EA8-497D-AFC1-DCE3423D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2182-5233-4577-8278-F75D709E2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4C8DD-0351-43D3-97B3-95FA0C9C5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F6895-7EE3-4901-8C0E-79719C4F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43FBD-4E59-4A36-8343-D52C41A6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A3A6A-2557-4F1F-9EC0-35298D89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6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E35B-ABF9-4F1F-9975-6B613737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85468-660D-4505-89C7-ADA61B42B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4AF83-4091-4F51-B023-47D402887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596DE-83FF-47C6-9611-DF0965E0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6CBE5-B298-4099-9A8D-F0472C1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7DFE1-6445-40F1-B266-8E379FF1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3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A2CE8-FE5A-483F-838D-127B340F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24929-4A18-45AB-B3BF-54AA6C25A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C75C-27AA-4FD7-8DBB-3D8F5DBFD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51705-9AC5-4ACC-85F5-3EE35D2A53A1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82EA-FDB7-4BB3-B46F-279B900F2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83817-545F-48E8-A5DB-D19D43999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8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2259875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4728755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7059856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1281367" y="336251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1277791" y="531164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1277791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1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064EEB92-617C-4AF7-8B6D-68A00628A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34" y="532622"/>
            <a:ext cx="1946362" cy="1946362"/>
          </a:xfrm>
          <a:prstGeom prst="rect">
            <a:avLst/>
          </a:prstGeom>
        </p:spPr>
      </p:pic>
      <p:pic>
        <p:nvPicPr>
          <p:cNvPr id="13" name="Picture 1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120785D8-72BC-44EA-9088-8D4B3AC5E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34" y="2574000"/>
            <a:ext cx="1946362" cy="1946362"/>
          </a:xfrm>
          <a:prstGeom prst="rect">
            <a:avLst/>
          </a:prstGeom>
        </p:spPr>
      </p:pic>
      <p:pic>
        <p:nvPicPr>
          <p:cNvPr id="15" name="Picture 14" descr="A close up of a logo&#10;&#10;Description generated with high confidence">
            <a:extLst>
              <a:ext uri="{FF2B5EF4-FFF2-40B4-BE49-F238E27FC236}">
                <a16:creationId xmlns:a16="http://schemas.microsoft.com/office/drawing/2014/main" id="{54A46DC2-69DC-417A-BB2A-6F93F0D76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34" y="4615378"/>
            <a:ext cx="1946362" cy="19463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A3D4FA-2EB0-4387-A18A-C1869A4A46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70" y="532622"/>
            <a:ext cx="1946362" cy="19463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087537-9D5F-4C0D-B812-BF6CEBFB33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70" y="2574000"/>
            <a:ext cx="1946362" cy="19463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AEF2382-7C41-400F-B1A5-93BDE8E9BE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70" y="4615378"/>
            <a:ext cx="1946362" cy="19463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8DDCDAF-FDB6-4630-B1D8-05F3606C19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871" y="529667"/>
            <a:ext cx="1946362" cy="19463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E31E7F1-3059-4481-B253-AEAB297279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871" y="2574000"/>
            <a:ext cx="1946362" cy="1946362"/>
          </a:xfrm>
          <a:prstGeom prst="rect">
            <a:avLst/>
          </a:prstGeom>
        </p:spPr>
      </p:pic>
      <p:pic>
        <p:nvPicPr>
          <p:cNvPr id="27" name="Picture 26" descr="A picture containing map, text&#10;&#10;Description generated with high confidence">
            <a:extLst>
              <a:ext uri="{FF2B5EF4-FFF2-40B4-BE49-F238E27FC236}">
                <a16:creationId xmlns:a16="http://schemas.microsoft.com/office/drawing/2014/main" id="{9076F2CB-7CAA-413A-BB6E-FAC5EDB54E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871" y="4615378"/>
            <a:ext cx="1946362" cy="194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6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Belsare</dc:creator>
  <cp:lastModifiedBy>Aniruddha Belsare</cp:lastModifiedBy>
  <cp:revision>3</cp:revision>
  <dcterms:created xsi:type="dcterms:W3CDTF">2018-01-07T01:02:11Z</dcterms:created>
  <dcterms:modified xsi:type="dcterms:W3CDTF">2018-01-07T01:17:26Z</dcterms:modified>
</cp:coreProperties>
</file>