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D6D3-5D77-4ECC-A945-282B909EA72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A933D-B58B-4995-870A-A2CBBF06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0707-6988-4895-9434-28FBAF2C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14B38-8422-4F38-8968-0ECC44E84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822B-A69A-4B16-93C6-63559932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621A-D070-4F70-ADF1-497449A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AF6F-3567-44AD-B626-DFCA1DEA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97F-92A8-4675-B020-6BCEDD8F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2BB4F-07CE-4C59-9C09-67FD0FA4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C949-6541-4011-B8F7-1CCC92F1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E79D-002E-472B-A0C8-0516E882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8E99-3270-427B-B05D-59103C4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F5D2E-AA95-4717-A8BA-CD56D775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2D02-EFC3-471F-9151-C6D5C33F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F431-2BC0-4D11-972C-F2E825C7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CBCD-C019-441A-9225-2CC45AEF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6336-4F53-4AD8-ABEA-2495D956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DEA8-F432-4292-BC25-776769DD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C759-13F1-481E-8409-5BF6247D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B005-F00A-4F14-B914-5C1A9EBD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DAA3-E6DA-45C8-BC8A-01576E9D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7062-5A94-44DF-ACB3-5AD2ABC5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7CFB-3633-4933-BE0E-21C8F811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801B9-8E53-4A2D-9F5C-092A9555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3EFA-AF85-4791-A2B2-1DC02CE6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9742-27C7-4157-AD6B-B95CE3B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EC85-4437-4E79-8000-27008724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8CC-E58C-4879-A232-28BEE089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3CAD-B93F-4676-BBF2-6C064EB7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4733D-D3E3-47B4-AD0F-FD0F377F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1BC3E-4507-4071-97B1-D5A6D16F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F276-D3B8-4697-9CED-261434FD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C4A3B-8D40-4DF5-B7B8-E926222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0C59-DCCE-4523-BB45-FEEAFB89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9860-3BB0-4E86-AA6C-3549AFA4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C6CFF-EFFC-46A7-9919-00D9C654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B675D-5D24-4528-BD27-9D6845A3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B8FA5-C9AC-482A-95EF-17A2478B9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F086-2EA6-4D48-BA6F-CD50C009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D496E-8E14-4163-B61A-73D0540F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C1596-5A13-4AB4-9EB3-363954DF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D6EC-7F40-4C80-8DAB-4F37A8B8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1C166-C3AB-4A8B-BEB4-9A8C7B8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C7CD4-06F8-4308-B6BA-812F77E9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74719-2CFF-4A8D-BC4A-E201214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4E7DD-AD8F-450E-9D3F-E3D5C86B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8F473-B01D-4C0E-937E-6AE28B2B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7A15E-ADED-4870-94C6-72C068A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6217-B353-4381-BC86-C20449D9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A372-D766-4EE8-834F-F65F4E33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24A25-F696-4AB7-ABBC-849050B2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C12D-FBC3-473D-991D-6ADEBF17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DCFBB-D0D1-48EA-A892-80137140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8B9B-A581-4E80-8D2F-1543D0E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6FB8-2877-46C8-A18F-17AB40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3B8DB-B4B9-4566-9BF3-7D3C23CB9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F441F-1CB6-4449-B1E7-3D696C3A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F5D01-B6B5-4028-AA09-7986820E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4C90-6463-4B30-87EC-6A3330F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AC81-4DD3-4E1A-8B88-038E5A2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82228-1D17-4C3B-B79B-1FC0FC6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A9CC-6628-49D2-8325-6C2DE792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BA4E-146A-4292-ACAD-A666114A7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BE2E-A34E-4978-B177-1B845985A71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65D1-FDF5-445F-93B3-53F92DF0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9ABB-B708-4CB5-B704-0E7248E5B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4F02-6E8C-4EA5-B3E2-C55FA66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dirty="0"/>
              <a:t>Incorporating Disease Dynamics…..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9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weightage in the Water Authority decision rubric, the overall age of sewage infrastructure will decrease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weightage in the Water Authority decision rubric,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231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Incorporating Disease Dynamics…..</vt:lpstr>
      <vt:lpstr>Waterborne Disease</vt:lpstr>
      <vt:lpstr>PowerPoint Presentation</vt:lpstr>
      <vt:lpstr>Simulating disease transmission….</vt:lpstr>
      <vt:lpstr>Hypotheses….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Disease Dynamics</dc:title>
  <dc:creator>Aniruddha Belsare</dc:creator>
  <cp:lastModifiedBy>Aniruddha Belsare</cp:lastModifiedBy>
  <cp:revision>10</cp:revision>
  <dcterms:created xsi:type="dcterms:W3CDTF">2018-01-07T06:02:16Z</dcterms:created>
  <dcterms:modified xsi:type="dcterms:W3CDTF">2018-01-07T07:37:44Z</dcterms:modified>
</cp:coreProperties>
</file>