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1" r:id="rId3"/>
    <p:sldId id="276" r:id="rId4"/>
    <p:sldId id="270" r:id="rId5"/>
    <p:sldId id="272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642</Words>
  <Application>Microsoft Office PowerPoint</Application>
  <PresentationFormat>Widescreen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Waterborne Disease</vt:lpstr>
      <vt:lpstr>Introducing the outbreak trigger in the model</vt:lpstr>
      <vt:lpstr>Disease Dynamics</vt:lpstr>
      <vt:lpstr>PowerPoint Presentation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67</cp:revision>
  <dcterms:created xsi:type="dcterms:W3CDTF">2018-01-07T01:02:11Z</dcterms:created>
  <dcterms:modified xsi:type="dcterms:W3CDTF">2018-01-07T17:16:50Z</dcterms:modified>
</cp:coreProperties>
</file>