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8" r:id="rId3"/>
    <p:sldId id="266" r:id="rId4"/>
    <p:sldId id="261" r:id="rId5"/>
    <p:sldId id="260" r:id="rId6"/>
    <p:sldId id="256" r:id="rId7"/>
    <p:sldId id="259" r:id="rId8"/>
    <p:sldId id="257" r:id="rId9"/>
    <p:sldId id="25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>
        <p:scale>
          <a:sx n="60" d="100"/>
          <a:sy n="60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07-Jan-18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06-Jan-18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1013791" y="1709531"/>
            <a:ext cx="98198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Supply infrastructure state was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1013791" y="1709531"/>
            <a:ext cx="981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4068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000" b="1" dirty="0"/>
              <a:t>Fixed random seed, changing policy scenario</a:t>
            </a:r>
          </a:p>
        </p:txBody>
      </p: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306</Words>
  <Application>Microsoft Office PowerPoint</Application>
  <PresentationFormat>Widescreen</PresentationFormat>
  <Paragraphs>122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Miguel Pessanha Freitas Branco Pais</cp:lastModifiedBy>
  <cp:revision>52</cp:revision>
  <dcterms:created xsi:type="dcterms:W3CDTF">2018-01-07T01:02:11Z</dcterms:created>
  <dcterms:modified xsi:type="dcterms:W3CDTF">2018-01-07T10:53:12Z</dcterms:modified>
</cp:coreProperties>
</file>