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1" r:id="rId3"/>
    <p:sldId id="276" r:id="rId4"/>
    <p:sldId id="270" r:id="rId5"/>
    <p:sldId id="272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A picture containing blur&#10;&#10;Description generated with very high confidence">
            <a:extLst>
              <a:ext uri="{FF2B5EF4-FFF2-40B4-BE49-F238E27FC236}">
                <a16:creationId xmlns:a16="http://schemas.microsoft.com/office/drawing/2014/main" id="{48144B19-9505-45A3-B61A-62587A4C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3656506"/>
            <a:ext cx="2785052" cy="2785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8" y="1249015"/>
            <a:ext cx="3101311" cy="3101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50128-9835-4442-8273-7BBC200BF361}"/>
              </a:ext>
            </a:extLst>
          </p:cNvPr>
          <p:cNvSpPr txBox="1"/>
          <p:nvPr/>
        </p:nvSpPr>
        <p:spPr>
          <a:xfrm>
            <a:off x="1552477" y="6089371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6E41D-4218-4F7F-AA64-00CBC0021E24}"/>
              </a:ext>
            </a:extLst>
          </p:cNvPr>
          <p:cNvSpPr txBox="1"/>
          <p:nvPr/>
        </p:nvSpPr>
        <p:spPr>
          <a:xfrm>
            <a:off x="645498" y="4350326"/>
            <a:ext cx="16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644</Words>
  <Application>Microsoft Office PowerPoint</Application>
  <PresentationFormat>Widescreen</PresentationFormat>
  <Paragraphs>192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Waterborne Disease</vt:lpstr>
      <vt:lpstr>Introducing the outbreak trigger in the model</vt:lpstr>
      <vt:lpstr>Disease Dynamics</vt:lpstr>
      <vt:lpstr>PowerPoint Presentation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69</cp:revision>
  <dcterms:created xsi:type="dcterms:W3CDTF">2018-01-07T01:02:11Z</dcterms:created>
  <dcterms:modified xsi:type="dcterms:W3CDTF">2018-01-07T18:20:00Z</dcterms:modified>
</cp:coreProperties>
</file>