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1" r:id="rId3"/>
    <p:sldId id="272" r:id="rId4"/>
    <p:sldId id="273" r:id="rId5"/>
    <p:sldId id="274" r:id="rId6"/>
    <p:sldId id="267" r:id="rId7"/>
    <p:sldId id="268" r:id="rId8"/>
    <p:sldId id="266" r:id="rId9"/>
    <p:sldId id="261" r:id="rId10"/>
    <p:sldId id="260" r:id="rId11"/>
    <p:sldId id="256" r:id="rId12"/>
    <p:sldId id="259" r:id="rId13"/>
    <p:sldId id="257" r:id="rId14"/>
    <p:sldId id="258" r:id="rId15"/>
    <p:sldId id="263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1013791" y="1709531"/>
            <a:ext cx="981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576</Words>
  <Application>Microsoft Office PowerPoint</Application>
  <PresentationFormat>Widescreen</PresentationFormat>
  <Paragraphs>169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Disease Dynamics</vt:lpstr>
      <vt:lpstr>Waterborne Disease</vt:lpstr>
      <vt:lpstr>PowerPoint Presentation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58</cp:revision>
  <dcterms:created xsi:type="dcterms:W3CDTF">2018-01-07T01:02:11Z</dcterms:created>
  <dcterms:modified xsi:type="dcterms:W3CDTF">2018-01-07T15:59:02Z</dcterms:modified>
</cp:coreProperties>
</file>