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-148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FD171-2F60-7246-B717-058BDAB5F652}" type="datetimeFigureOut">
              <a:rPr lang="en-US" smtClean="0"/>
              <a:pPr/>
              <a:t>8/26/2010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D39DB-D817-AB40-BC46-1D3B9EDC90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B4EBD-D54C-E14F-85D3-616FB972960E}" type="datetimeFigureOut">
              <a:rPr lang="en-US" smtClean="0"/>
              <a:pPr/>
              <a:t>8/26/2010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C4EC5A-7387-6A42-A4C9-4EED17AAC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30622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69069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 descr="LSU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37000" y="5777384"/>
            <a:ext cx="1270000" cy="5461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7F07C-ABEE-8644-ABB8-9B057A2FAE73}" type="datetime1">
              <a:rPr lang="en-US" smtClean="0"/>
              <a:pPr/>
              <a:t>8/26/2010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7700: Scientific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6957-0BCA-CA4F-B18A-1C61852BAA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3D81-E396-264F-9B55-AAF289882306}" type="datetime1">
              <a:rPr lang="en-US" smtClean="0"/>
              <a:pPr/>
              <a:t>8/26/2010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7700: Scientific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6957-0BCA-CA4F-B18A-1C61852BAA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CSC 7700: Scientific Computing: Module 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6957-0BCA-CA4F-B18A-1C61852BAA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LSU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0395" y="6240165"/>
            <a:ext cx="1270000" cy="5461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B3C8-3279-BF4C-A5D2-51681AB29402}" type="datetime1">
              <a:rPr lang="en-US" smtClean="0"/>
              <a:pPr/>
              <a:t>8/26/2010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7700: Scientific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6957-0BCA-CA4F-B18A-1C61852BAA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CSC 7700: Scientific Computing: Module 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6957-0BCA-CA4F-B18A-1C61852BAA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LSU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0395" y="6240165"/>
            <a:ext cx="1270000" cy="5461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CSC 7700: Scientific Computing: Module 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6957-0BCA-CA4F-B18A-1C61852BAA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LSU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0395" y="6240165"/>
            <a:ext cx="1270000" cy="5461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0EEC4-914B-884E-ACE1-BD3FE84C0FA9}" type="datetime1">
              <a:rPr lang="en-US" smtClean="0"/>
              <a:pPr/>
              <a:t>8/26/2010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7700: Scientific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6957-0BCA-CA4F-B18A-1C61852BAA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51A6B-7D28-3C49-ADC1-3C58FBA8AA2D}" type="datetime1">
              <a:rPr lang="en-US" smtClean="0"/>
              <a:pPr/>
              <a:t>8/26/2010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7700: Scientific Computing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6957-0BCA-CA4F-B18A-1C61852BAA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16E8-C3E8-A14E-8610-7D23E93DC67A}" type="datetime1">
              <a:rPr lang="en-US" smtClean="0"/>
              <a:pPr/>
              <a:t>8/26/2010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7700: Scientific Computing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6957-0BCA-CA4F-B18A-1C61852BAA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08B23-5A41-1640-884A-83BF029009F5}" type="datetime1">
              <a:rPr lang="en-US" smtClean="0"/>
              <a:pPr/>
              <a:t>8/26/2010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7700: Scientific Computing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6957-0BCA-CA4F-B18A-1C61852BAA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1359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Module 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764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CSC 7700: Scientific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56656" y="6356350"/>
            <a:ext cx="730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76957-0BCA-CA4F-B18A-1C61852BAA2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CSC 7700: Scientific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Module A: </a:t>
            </a:r>
            <a:r>
              <a:rPr lang="en-US" dirty="0" smtClean="0"/>
              <a:t>Scientific Visualization</a:t>
            </a:r>
            <a:endParaRPr lang="en-US" dirty="0" smtClean="0"/>
          </a:p>
          <a:p>
            <a:r>
              <a:rPr lang="en-US" dirty="0" smtClean="0"/>
              <a:t>Lecture 1: </a:t>
            </a:r>
            <a:r>
              <a:rPr lang="en-US" dirty="0" smtClean="0"/>
              <a:t>Graphics Programming</a:t>
            </a:r>
            <a:endParaRPr lang="en-US" dirty="0" smtClean="0"/>
          </a:p>
          <a:p>
            <a:r>
              <a:rPr lang="en-US" dirty="0" smtClean="0"/>
              <a:t>Dr. Werner </a:t>
            </a:r>
            <a:r>
              <a:rPr lang="en-US" dirty="0" err="1" smtClean="0"/>
              <a:t>Benger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Rendering Grids and Fields with OpenGL </a:t>
            </a:r>
          </a:p>
          <a:p>
            <a:r>
              <a:rPr lang="en-US" dirty="0" smtClean="0"/>
              <a:t>OpenGL Geometries and Textures </a:t>
            </a:r>
          </a:p>
          <a:p>
            <a:r>
              <a:rPr lang="en-US" dirty="0" err="1" smtClean="0"/>
              <a:t>Shader</a:t>
            </a:r>
            <a:r>
              <a:rPr lang="en-US" dirty="0" smtClean="0"/>
              <a:t> Programming - Vertex and Fragment </a:t>
            </a:r>
            <a:r>
              <a:rPr lang="en-US" dirty="0" err="1" smtClean="0"/>
              <a:t>Shaders</a:t>
            </a:r>
            <a:r>
              <a:rPr lang="en-US" dirty="0" smtClean="0"/>
              <a:t> </a:t>
            </a:r>
          </a:p>
          <a:p>
            <a:r>
              <a:rPr lang="en-US" dirty="0" smtClean="0"/>
              <a:t>Geometry </a:t>
            </a:r>
            <a:r>
              <a:rPr lang="en-US" dirty="0" err="1" smtClean="0"/>
              <a:t>Shaders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7700: Scientific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6957-0BCA-CA4F-B18A-1C61852BAA2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47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CSC 7700: Scientific Computing</vt:lpstr>
      <vt:lpstr>Overview of Course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7700: Scientific Computing</dc:title>
  <dc:creator>Gabrielle Allen</dc:creator>
  <cp:lastModifiedBy>Werner</cp:lastModifiedBy>
  <cp:revision>2</cp:revision>
  <dcterms:created xsi:type="dcterms:W3CDTF">2010-08-19T02:26:18Z</dcterms:created>
  <dcterms:modified xsi:type="dcterms:W3CDTF">2010-08-26T08:55:32Z</dcterms:modified>
</cp:coreProperties>
</file>