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5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0" r:id="rId3"/>
    <p:sldId id="259" r:id="rId4"/>
    <p:sldId id="261" r:id="rId5"/>
    <p:sldId id="262" r:id="rId6"/>
    <p:sldId id="263" r:id="rId7"/>
    <p:sldId id="266" r:id="rId8"/>
    <p:sldId id="267" r:id="rId9"/>
    <p:sldId id="264" r:id="rId10"/>
    <p:sldId id="265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D7D9CD"/>
    <a:srgbClr val="8BADBD"/>
    <a:srgbClr val="8BACBD"/>
    <a:srgbClr val="B5B5B5"/>
    <a:srgbClr val="424242"/>
    <a:srgbClr val="E4E6DE"/>
    <a:srgbClr val="595959"/>
    <a:srgbClr val="323232"/>
    <a:srgbClr val="E9A400"/>
  </p:clrMru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SorterView">
  <p:normalViewPr showOutlineIcons="0">
    <p:restoredLeft sz="16407" autoAdjust="0"/>
    <p:restoredTop sz="94668" autoAdjust="0"/>
  </p:normalViewPr>
  <p:slideViewPr>
    <p:cSldViewPr snapToGrid="0" snapToObjects="1">
      <p:cViewPr varScale="1">
        <p:scale>
          <a:sx n="100" d="100"/>
          <a:sy n="100" d="100"/>
        </p:scale>
        <p:origin x="-108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AC4B2-6F12-454D-8DA7-7B9C78843B81}" type="datetimeFigureOut">
              <a:rPr lang="en-US" smtClean="0"/>
              <a:pPr/>
              <a:t>11/16/10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2AEAE-9455-E64B-9026-F04C33961D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882420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24AD4-A78B-B645-8B43-825B1EB2901C}" type="datetimeFigureOut">
              <a:rPr lang="en-US" smtClean="0"/>
              <a:pPr/>
              <a:t>11/16/10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1C05A-BBAC-0741-9B8E-1278839E95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517712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1C05A-BBAC-0741-9B8E-1278839E95F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30616" y="570391"/>
            <a:ext cx="1644429" cy="12890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0" y="2157319"/>
            <a:ext cx="8923005" cy="877234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AGA Helvetica Log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26205" y="2251145"/>
            <a:ext cx="2892308" cy="70735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20" tIns="91440" bIns="91440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5"/>
            <a:ext cx="2133600" cy="365125"/>
          </a:xfrm>
        </p:spPr>
        <p:txBody>
          <a:bodyPr/>
          <a:lstStyle/>
          <a:p>
            <a:fld id="{ADB8239A-D789-5443-937F-338E3AE3D41C}" type="datetime1">
              <a:rPr lang="en-US" smtClean="0"/>
              <a:pPr/>
              <a:t>11/16/10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59EC1CE-E98D-704D-AD6F-6E3323A36483}" type="datetime1">
              <a:rPr lang="en-US" smtClean="0"/>
              <a:pPr/>
              <a:t>11/16/10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92A5-8B3E-1949-B0CC-6F0593ACFA8E}" type="datetime1">
              <a:rPr lang="en-US" smtClean="0"/>
              <a:pPr/>
              <a:t>11/16/10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C381DA14-A3C0-9C42-96F2-BEE3D5DE963D}" type="datetime1">
              <a:rPr lang="en-US" smtClean="0"/>
              <a:pPr/>
              <a:t>11/16/10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33319320-9A5F-694B-B7B5-C734EC93AAA2}" type="datetime1">
              <a:rPr lang="en-US" smtClean="0"/>
              <a:pPr/>
              <a:t>11/16/10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E397-A6E6-7547-B24A-92BB5049E0F2}" type="datetime1">
              <a:rPr lang="en-US" smtClean="0"/>
              <a:pPr/>
              <a:t>11/16/10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7D46-BD5E-E641-9118-DCE28F3B83FA}" type="datetime1">
              <a:rPr lang="en-US" smtClean="0"/>
              <a:pPr/>
              <a:t>11/16/10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24990"/>
            <a:ext cx="8913813" cy="792651"/>
          </a:xfrm>
          <a:solidFill>
            <a:srgbClr val="424242"/>
          </a:solidFill>
        </p:spPr>
        <p:txBody>
          <a:bodyPr lIns="1097280" anchor="ctr" anchorCtr="0">
            <a:normAutofit/>
          </a:bodyPr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533" y="2068618"/>
            <a:ext cx="7707367" cy="4197711"/>
          </a:xfrm>
        </p:spPr>
        <p:txBody>
          <a:bodyPr/>
          <a:lstStyle>
            <a:lvl1pPr>
              <a:buClr>
                <a:srgbClr val="8BACBD"/>
              </a:buClr>
              <a:defRPr/>
            </a:lvl1pPr>
            <a:lvl2pPr>
              <a:buClr>
                <a:srgbClr val="B5B5B5"/>
              </a:buClr>
              <a:defRPr/>
            </a:lvl2pPr>
            <a:lvl3pPr>
              <a:buClr>
                <a:srgbClr val="8BACBD"/>
              </a:buClr>
              <a:defRPr/>
            </a:lvl3pPr>
            <a:lvl4pPr>
              <a:buClr>
                <a:srgbClr val="B5B5B5"/>
              </a:buClr>
              <a:defRPr/>
            </a:lvl4pPr>
            <a:lvl5pPr>
              <a:buClr>
                <a:srgbClr val="8BACBD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pic>
        <p:nvPicPr>
          <p:cNvPr id="8" name="Picture 7" descr="SAGA Helvetica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4298" y="334440"/>
            <a:ext cx="2282176" cy="55814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580094" y="6492875"/>
            <a:ext cx="2133600" cy="365125"/>
          </a:xfrm>
        </p:spPr>
        <p:txBody>
          <a:bodyPr/>
          <a:lstStyle/>
          <a:p>
            <a:fld id="{BC26097E-015C-3B4D-86C1-CD2AD30F0B81}" type="datetime1">
              <a:rPr lang="en-US" smtClean="0"/>
              <a:pPr/>
              <a:t>11/16/10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120588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49F4-2545-3040-B7BD-803CA59D50C7}" type="datetime1">
              <a:rPr lang="en-US" smtClean="0"/>
              <a:pPr/>
              <a:t>11/16/10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9088-CEDD-2F48-A9A0-611A3CC03FE9}" type="datetime1">
              <a:rPr lang="en-US" smtClean="0"/>
              <a:pPr/>
              <a:t>11/16/10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AED87ACF-EB3C-EA42-8610-542FB50388EB}" type="datetime1">
              <a:rPr lang="en-US" smtClean="0"/>
              <a:pPr/>
              <a:t>11/16/10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E0DC31B-692F-774E-A937-DA560DE61DA8}" type="datetime1">
              <a:rPr lang="en-US" smtClean="0"/>
              <a:pPr/>
              <a:t>11/16/10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FDAE-5BDC-1B4F-BC4C-23C867CEBC21}" type="datetime1">
              <a:rPr lang="en-US" smtClean="0"/>
              <a:pPr/>
              <a:t>11/16/10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C516-787B-9A45-AFCF-5D75DD78DEBE}" type="datetime1">
              <a:rPr lang="en-US" smtClean="0"/>
              <a:pPr/>
              <a:t>11/16/10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19CAA94-9393-BB4A-8CB6-008B1351A132}" type="datetime1">
              <a:rPr lang="en-US" smtClean="0"/>
              <a:pPr/>
              <a:t>11/16/10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3476A5E-2ED6-7749-A8C1-D0B1EEEB97E0}" type="datetime1">
              <a:rPr lang="en-US" smtClean="0"/>
              <a:pPr/>
              <a:t>11/16/10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aga.cct.lsu.edu/software/cpp/download" TargetMode="External"/><Relationship Id="rId4" Type="http://schemas.openxmlformats.org/officeDocument/2006/relationships/hyperlink" Target="https://svn.cct.lsu.edu/repos/saga-projects/applications/mephisto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aust.cct.lsu.edu/trac/mephist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aga.cct.lsu.edu/software/cpp/" TargetMode="External"/><Relationship Id="rId3" Type="http://schemas.openxmlformats.org/officeDocument/2006/relationships/hyperlink" Target="https://svn.cct.lsu.edu/repos/saga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oost.or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914400" y="4318000"/>
            <a:ext cx="8001000" cy="2540000"/>
          </a:xfrm>
        </p:spPr>
        <p:txBody>
          <a:bodyPr/>
          <a:lstStyle/>
          <a:p>
            <a:r>
              <a:rPr lang="en-US" dirty="0" smtClean="0"/>
              <a:t>Building and Installing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tIns="274320"/>
          <a:lstStyle/>
          <a:p>
            <a:r>
              <a:rPr lang="en-US" dirty="0" smtClean="0"/>
              <a:t>Installation and Configuration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05509" y="6282902"/>
            <a:ext cx="472733" cy="4636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41023" y="6271762"/>
            <a:ext cx="463656" cy="4636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770" y="6306664"/>
            <a:ext cx="1079685" cy="421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The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SAGA file tool to print the contents of a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Import the SAGA module into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601" y="4380002"/>
            <a:ext cx="7243299" cy="156966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ndale Mono"/>
                <a:cs typeface="Andale Mono"/>
              </a:rPr>
              <a:t>$ python</a:t>
            </a:r>
          </a:p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Python 2.6.1 (r261:67515, Feb 11 2010, 00:51:29) </a:t>
            </a:r>
          </a:p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[GCC 4.2.1 (Apple Inc. build 5646)] on </a:t>
            </a:r>
            <a:r>
              <a:rPr lang="en-US" sz="1200" dirty="0" err="1" smtClean="0">
                <a:solidFill>
                  <a:srgbClr val="7F7F7F"/>
                </a:solidFill>
                <a:latin typeface="Andale Mono"/>
                <a:cs typeface="Andale Mono"/>
              </a:rPr>
              <a:t>darwin</a:t>
            </a:r>
            <a:endParaRPr lang="en-US" sz="1200" dirty="0" smtClean="0">
              <a:solidFill>
                <a:srgbClr val="7F7F7F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Type "help", "copyright", "credits" or "license" for more information.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&gt;&gt;&gt; import saga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&gt;&gt;&gt; saga</a:t>
            </a:r>
          </a:p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&lt;module 'saga' from '/opt/saga-svn/lib/python2.6.1/site-packages/saga/__init__.pyc'&gt;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81601" y="2662194"/>
            <a:ext cx="7243299" cy="830997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ndale Mono"/>
                <a:cs typeface="Andale Mono"/>
              </a:rPr>
              <a:t>$ SAGA_LOCATION/bin/saga-file cat file://</a:t>
            </a:r>
            <a:r>
              <a:rPr lang="en-US" sz="1200" dirty="0" err="1" smtClean="0">
                <a:latin typeface="Andale Mono"/>
                <a:cs typeface="Andale Mono"/>
              </a:rPr>
              <a:t>localhost/etc/passwd</a:t>
            </a:r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..</a:t>
            </a:r>
          </a:p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..</a:t>
            </a:r>
          </a:p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..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Mepisto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simplify installation we have </a:t>
            </a:r>
            <a:r>
              <a:rPr lang="en-US" dirty="0" err="1" smtClean="0"/>
              <a:t>Mephisto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hlinkClick r:id="rId2"/>
              </a:rPr>
              <a:t>http://faust.cct.lsu.edu/trac/mephisto</a:t>
            </a:r>
            <a:endParaRPr lang="en-US" dirty="0" smtClean="0"/>
          </a:p>
          <a:p>
            <a:r>
              <a:rPr lang="en-US" dirty="0" smtClean="0"/>
              <a:t>But read warning at (bottom of):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http://saga.cct.lsu.edu/software/cpp/download</a:t>
            </a:r>
            <a:endParaRPr lang="en-US" dirty="0" smtClean="0"/>
          </a:p>
          <a:p>
            <a:r>
              <a:rPr lang="en-US" dirty="0" err="1" smtClean="0"/>
              <a:t>svn</a:t>
            </a:r>
            <a:r>
              <a:rPr lang="en-US" dirty="0" smtClean="0"/>
              <a:t> co </a:t>
            </a:r>
            <a:r>
              <a:rPr lang="en-US" dirty="0" smtClean="0">
                <a:hlinkClick r:id="rId4"/>
              </a:rPr>
              <a:t>https://svn.cct.lsu.edu/repos/saga-projects/applications/mephisto/</a:t>
            </a:r>
            <a:endParaRPr lang="en-US" dirty="0" smtClean="0"/>
          </a:p>
          <a:p>
            <a:pPr lvl="1"/>
            <a:r>
              <a:rPr lang="en-US" dirty="0" err="1" smtClean="0"/>
              <a:t>cd</a:t>
            </a:r>
            <a:r>
              <a:rPr lang="en-US" dirty="0" smtClean="0"/>
              <a:t> trunk</a:t>
            </a:r>
            <a:endParaRPr lang="en-US" dirty="0" smtClean="0"/>
          </a:p>
          <a:p>
            <a:pPr lvl="1"/>
            <a:r>
              <a:rPr lang="en-US" dirty="0" err="1" smtClean="0"/>
              <a:t>p</a:t>
            </a:r>
            <a:r>
              <a:rPr lang="en-US" dirty="0" err="1" smtClean="0"/>
              <a:t>erl</a:t>
            </a:r>
            <a:r>
              <a:rPr lang="en-US" dirty="0" smtClean="0"/>
              <a:t> </a:t>
            </a:r>
            <a:r>
              <a:rPr lang="en-US" dirty="0" err="1" smtClean="0"/>
              <a:t>mephisto.pl</a:t>
            </a:r>
            <a:r>
              <a:rPr lang="en-US" dirty="0" smtClean="0"/>
              <a:t> install –target-dir=/</a:t>
            </a:r>
            <a:r>
              <a:rPr lang="en-US" dirty="0" err="1" smtClean="0"/>
              <a:t>usr</a:t>
            </a:r>
            <a:r>
              <a:rPr lang="en-US" dirty="0" smtClean="0"/>
              <a:t>/local</a:t>
            </a:r>
          </a:p>
          <a:p>
            <a:pPr lvl="2"/>
            <a:r>
              <a:rPr lang="en-US" dirty="0" smtClean="0"/>
              <a:t>On FG might use $HOME/saga [just a suggestion]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SAGA consists of several components that can be installed on demand and separately:</a:t>
            </a:r>
          </a:p>
          <a:p>
            <a:pPr lvl="1"/>
            <a:r>
              <a:rPr lang="en-US" b="1" i="1" dirty="0" smtClean="0"/>
              <a:t>Core Components </a:t>
            </a:r>
            <a:r>
              <a:rPr lang="en-US" dirty="0" smtClean="0"/>
              <a:t>(required)</a:t>
            </a:r>
            <a:endParaRPr lang="en-US" b="1" i="1" dirty="0" smtClean="0"/>
          </a:p>
          <a:p>
            <a:pPr lvl="2"/>
            <a:r>
              <a:rPr lang="en-US" dirty="0" smtClean="0"/>
              <a:t>Also contains the default adaptors (local files, local jobs </a:t>
            </a:r>
            <a:br>
              <a:rPr lang="en-US" dirty="0" smtClean="0"/>
            </a:br>
            <a:r>
              <a:rPr lang="en-US" dirty="0" smtClean="0"/>
              <a:t>and SQL-based advert and replica adaptors) </a:t>
            </a:r>
          </a:p>
          <a:p>
            <a:pPr lvl="1"/>
            <a:r>
              <a:rPr lang="en-US" b="1" i="1" dirty="0" smtClean="0"/>
              <a:t>Python Language Bindings </a:t>
            </a:r>
            <a:r>
              <a:rPr lang="en-US" dirty="0" smtClean="0"/>
              <a:t>(optional)</a:t>
            </a:r>
          </a:p>
          <a:p>
            <a:pPr lvl="1"/>
            <a:r>
              <a:rPr lang="en-US" b="1" i="1" dirty="0" smtClean="0"/>
              <a:t>Adaptors </a:t>
            </a:r>
            <a:r>
              <a:rPr lang="en-US" dirty="0" smtClean="0"/>
              <a:t>(optional)</a:t>
            </a:r>
            <a:endParaRPr lang="en-US" b="1" i="1" dirty="0" smtClean="0"/>
          </a:p>
          <a:p>
            <a:pPr lvl="2"/>
            <a:r>
              <a:rPr lang="en-US" dirty="0" err="1" smtClean="0"/>
              <a:t>Globus</a:t>
            </a:r>
            <a:r>
              <a:rPr lang="en-US" dirty="0" smtClean="0"/>
              <a:t>, LSF, </a:t>
            </a:r>
            <a:r>
              <a:rPr lang="en-US" dirty="0" err="1" smtClean="0"/>
              <a:t>gLite</a:t>
            </a:r>
            <a:r>
              <a:rPr lang="en-US" dirty="0" smtClean="0"/>
              <a:t>, SSH, Cloud, …</a:t>
            </a:r>
          </a:p>
          <a:p>
            <a:r>
              <a:rPr lang="en-US" dirty="0" smtClean="0"/>
              <a:t>The latest versions of all components can be downloaded from the SAGA website: </a:t>
            </a:r>
            <a:r>
              <a:rPr lang="en-US" dirty="0" smtClean="0">
                <a:hlinkClick r:id="rId2"/>
              </a:rPr>
              <a:t>http://saga.cct.lsu.edu/</a:t>
            </a:r>
            <a:endParaRPr lang="en-US" dirty="0" smtClean="0"/>
          </a:p>
          <a:p>
            <a:r>
              <a:rPr lang="en-US" dirty="0" smtClean="0"/>
              <a:t>SVN: </a:t>
            </a:r>
            <a:r>
              <a:rPr lang="en-US" dirty="0" smtClean="0">
                <a:hlinkClick r:id="rId3"/>
              </a:rPr>
              <a:t>https://svn.cct.lsu.edu/repos/saga/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SAGA is written in C++ and a little bit of Python. To build and install it, you’ll need at least:</a:t>
            </a:r>
          </a:p>
          <a:p>
            <a:pPr lvl="1"/>
            <a:r>
              <a:rPr lang="en-US" dirty="0" smtClean="0"/>
              <a:t>C++ compiler and library</a:t>
            </a:r>
          </a:p>
          <a:p>
            <a:pPr lvl="1"/>
            <a:r>
              <a:rPr lang="en-US" dirty="0" smtClean="0"/>
              <a:t>make tools</a:t>
            </a:r>
          </a:p>
          <a:p>
            <a:pPr lvl="1"/>
            <a:r>
              <a:rPr lang="en-US" dirty="0" smtClean="0"/>
              <a:t>Python (optional)</a:t>
            </a:r>
          </a:p>
          <a:p>
            <a:r>
              <a:rPr lang="en-US" dirty="0" smtClean="0"/>
              <a:t>All SAGA components </a:t>
            </a:r>
            <a:r>
              <a:rPr lang="en-US" b="1" dirty="0" smtClean="0"/>
              <a:t>require </a:t>
            </a:r>
            <a:r>
              <a:rPr lang="en-US" dirty="0" smtClean="0"/>
              <a:t>the Boost C++ libraries</a:t>
            </a:r>
            <a:br>
              <a:rPr lang="en-US" dirty="0" smtClean="0"/>
            </a:br>
            <a:r>
              <a:rPr lang="en-US" dirty="0" smtClean="0"/>
              <a:t>(&gt;= 1.33.1). They are available as binary packages on many (Linux) systems. The source installer can be downloaded at </a:t>
            </a:r>
            <a:r>
              <a:rPr lang="en-US" dirty="0" smtClean="0">
                <a:hlinkClick r:id="rId2"/>
              </a:rPr>
              <a:t>http://www.boost.org</a:t>
            </a:r>
            <a:endParaRPr lang="en-US" dirty="0" smtClean="0"/>
          </a:p>
          <a:p>
            <a:r>
              <a:rPr lang="en-US" dirty="0" smtClean="0"/>
              <a:t>Adaptors require additional libraries / tools to be installed (e.g. </a:t>
            </a:r>
            <a:r>
              <a:rPr lang="en-US" dirty="0" err="1" smtClean="0"/>
              <a:t>Globus</a:t>
            </a:r>
            <a:r>
              <a:rPr lang="en-US" dirty="0" smtClean="0"/>
              <a:t> </a:t>
            </a:r>
            <a:r>
              <a:rPr lang="en-US" dirty="0" err="1" smtClean="0"/>
              <a:t>libs</a:t>
            </a:r>
            <a:r>
              <a:rPr lang="en-US" dirty="0" smtClean="0"/>
              <a:t>, </a:t>
            </a:r>
            <a:r>
              <a:rPr lang="en-US" dirty="0" err="1" smtClean="0"/>
              <a:t>PostgreSQL</a:t>
            </a:r>
            <a:r>
              <a:rPr lang="en-US" dirty="0" smtClean="0"/>
              <a:t> client </a:t>
            </a:r>
            <a:r>
              <a:rPr lang="en-US" dirty="0" err="1" smtClean="0"/>
              <a:t>libs</a:t>
            </a:r>
            <a:r>
              <a:rPr lang="en-US" dirty="0" smtClean="0"/>
              <a:t>, etc…)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(Core Components)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Prerequisites: Boost C++ libraries and the </a:t>
            </a:r>
            <a:r>
              <a:rPr lang="en-US" dirty="0" err="1" smtClean="0"/>
              <a:t>PostgreSQL</a:t>
            </a:r>
            <a:r>
              <a:rPr lang="en-US" dirty="0" smtClean="0"/>
              <a:t> client libraries if you want to use the default advert and replica adaptors</a:t>
            </a:r>
          </a:p>
          <a:p>
            <a:r>
              <a:rPr lang="en-US" dirty="0" smtClean="0"/>
              <a:t>Download and unpack the Core Components. Decide where you want to install SAGA (local/global). </a:t>
            </a:r>
            <a:br>
              <a:rPr lang="en-US" dirty="0" smtClean="0"/>
            </a:br>
            <a:r>
              <a:rPr lang="en-US" dirty="0" smtClean="0"/>
              <a:t>Run </a:t>
            </a:r>
            <a:r>
              <a:rPr lang="en-US" b="1" dirty="0" smtClean="0"/>
              <a:t>configure </a:t>
            </a:r>
            <a:r>
              <a:rPr lang="en-US" dirty="0" smtClean="0"/>
              <a:t>and </a:t>
            </a:r>
            <a:r>
              <a:rPr lang="en-US" b="1" dirty="0" smtClean="0"/>
              <a:t>make</a:t>
            </a:r>
            <a:r>
              <a:rPr lang="en-US" dirty="0" smtClean="0"/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81601" y="4542827"/>
            <a:ext cx="7243299" cy="1384995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ndale Mono"/>
                <a:cs typeface="Andale Mono"/>
              </a:rPr>
              <a:t>$&gt; export SAGA_LOCATION=/install/location/dir/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./configure --prefix=SAGA_LOCATION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--with-boost= --with-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postgresql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=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make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make install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(Python Bindings)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Prerequisites: </a:t>
            </a:r>
            <a:r>
              <a:rPr lang="en-US" i="1" dirty="0" smtClean="0"/>
              <a:t>SAGA Core Components </a:t>
            </a:r>
            <a:r>
              <a:rPr lang="en-US" dirty="0" smtClean="0"/>
              <a:t>and Python </a:t>
            </a:r>
            <a:br>
              <a:rPr lang="en-US" dirty="0" smtClean="0"/>
            </a:br>
            <a:r>
              <a:rPr lang="en-US" dirty="0" smtClean="0"/>
              <a:t>(&gt;= 2.3 with shared libraries installed) </a:t>
            </a:r>
          </a:p>
          <a:p>
            <a:r>
              <a:rPr lang="en-US" dirty="0" smtClean="0"/>
              <a:t>Download and unpack the Python Bindings</a:t>
            </a:r>
            <a:br>
              <a:rPr lang="en-US" dirty="0" smtClean="0"/>
            </a:br>
            <a:r>
              <a:rPr lang="en-US" dirty="0" smtClean="0"/>
              <a:t>Run </a:t>
            </a:r>
            <a:r>
              <a:rPr lang="en-US" b="1" dirty="0" smtClean="0"/>
              <a:t>configure </a:t>
            </a:r>
            <a:r>
              <a:rPr lang="en-US" dirty="0" smtClean="0"/>
              <a:t>and </a:t>
            </a:r>
            <a:r>
              <a:rPr lang="en-US" b="1" dirty="0" smtClean="0"/>
              <a:t>make</a:t>
            </a:r>
            <a:r>
              <a:rPr lang="en-US" dirty="0" smtClean="0"/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81601" y="3997362"/>
            <a:ext cx="7243299" cy="1384995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$&gt; export SAGA_LOCATION=/install/location/dir/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./configure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--with-python=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make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make install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(</a:t>
            </a:r>
            <a:r>
              <a:rPr lang="en-US" dirty="0" err="1" smtClean="0"/>
              <a:t>Globus</a:t>
            </a:r>
            <a:r>
              <a:rPr lang="en-US" dirty="0" smtClean="0"/>
              <a:t> Adaptors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Prerequisites: </a:t>
            </a:r>
            <a:r>
              <a:rPr lang="en-US" b="1" i="1" dirty="0" smtClean="0"/>
              <a:t>SAGA Core Components </a:t>
            </a:r>
            <a:r>
              <a:rPr lang="en-US" dirty="0" smtClean="0"/>
              <a:t>and the </a:t>
            </a:r>
            <a:r>
              <a:rPr lang="en-US" dirty="0" err="1" smtClean="0"/>
              <a:t>Globus</a:t>
            </a:r>
            <a:r>
              <a:rPr lang="en-US" dirty="0" smtClean="0"/>
              <a:t> Toolkit (available at http://</a:t>
            </a:r>
            <a:r>
              <a:rPr lang="en-US" dirty="0" err="1" smtClean="0"/>
              <a:t>www.globus.org</a:t>
            </a:r>
            <a:r>
              <a:rPr lang="en-US" dirty="0" smtClean="0"/>
              <a:t>)</a:t>
            </a:r>
          </a:p>
          <a:p>
            <a:r>
              <a:rPr lang="en-US" dirty="0" smtClean="0"/>
              <a:t>Download and unpack the </a:t>
            </a:r>
            <a:r>
              <a:rPr lang="en-US" dirty="0" err="1" smtClean="0"/>
              <a:t>Globus</a:t>
            </a:r>
            <a:r>
              <a:rPr lang="en-US" dirty="0" smtClean="0"/>
              <a:t> Adaptors </a:t>
            </a:r>
            <a:br>
              <a:rPr lang="en-US" dirty="0" smtClean="0"/>
            </a:br>
            <a:r>
              <a:rPr lang="en-US" dirty="0" smtClean="0"/>
              <a:t>Run </a:t>
            </a:r>
            <a:r>
              <a:rPr lang="en-US" b="1" dirty="0" smtClean="0"/>
              <a:t>configure </a:t>
            </a:r>
            <a:r>
              <a:rPr lang="en-US" dirty="0" smtClean="0"/>
              <a:t>and </a:t>
            </a:r>
            <a:r>
              <a:rPr lang="en-US" b="1" dirty="0" smtClean="0"/>
              <a:t>make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works similar for all other SAGA Adaptors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81601" y="3826396"/>
            <a:ext cx="7243299" cy="156966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$&gt; export SAGA_LOCATION=/install/location/dir/</a:t>
            </a:r>
          </a:p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$&gt; export GLOBUS_LOCATION=/path/to/your/</a:t>
            </a:r>
            <a:r>
              <a:rPr lang="en-US" sz="1200" dirty="0" err="1" smtClean="0">
                <a:solidFill>
                  <a:srgbClr val="7F7F7F"/>
                </a:solidFill>
                <a:latin typeface="Andale Mono"/>
                <a:cs typeface="Andale Mono"/>
              </a:rPr>
              <a:t>globus</a:t>
            </a:r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/installation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./configure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--with-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globus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-location= --with-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globus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-flavor=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</a:t>
            </a:r>
            <a:r>
              <a:rPr lang="en-US" sz="1200" dirty="0" smtClean="0">
                <a:solidFill>
                  <a:srgbClr val="FF0000"/>
                </a:solidFill>
                <a:latin typeface="Andale Mono"/>
                <a:cs typeface="Andale Mono"/>
              </a:rPr>
              <a:t>make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make install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(Condor Adaptor)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Prerequisites: </a:t>
            </a:r>
            <a:r>
              <a:rPr lang="en-US" b="1" i="1" dirty="0" smtClean="0"/>
              <a:t>SAGA Core Components </a:t>
            </a:r>
            <a:r>
              <a:rPr lang="en-US" dirty="0" smtClean="0"/>
              <a:t>and the Condor Client Tools (available at </a:t>
            </a:r>
            <a:r>
              <a:rPr lang="de-DE" dirty="0"/>
              <a:t>http://</a:t>
            </a:r>
            <a:r>
              <a:rPr lang="de-DE" dirty="0" err="1"/>
              <a:t>www.cs.wisc.edu</a:t>
            </a:r>
            <a:r>
              <a:rPr lang="de-DE" dirty="0"/>
              <a:t>/</a:t>
            </a:r>
            <a:r>
              <a:rPr lang="de-DE" dirty="0" err="1"/>
              <a:t>condor</a:t>
            </a:r>
            <a:r>
              <a:rPr lang="de-DE" dirty="0"/>
              <a:t>/</a:t>
            </a:r>
            <a:r>
              <a:rPr lang="en-US" dirty="0" smtClean="0"/>
              <a:t>)</a:t>
            </a:r>
          </a:p>
          <a:p>
            <a:r>
              <a:rPr lang="en-US" dirty="0" smtClean="0"/>
              <a:t>Download and unpack the Condor Adaptors </a:t>
            </a:r>
            <a:br>
              <a:rPr lang="en-US" dirty="0" smtClean="0"/>
            </a:br>
            <a:r>
              <a:rPr lang="en-US" dirty="0" smtClean="0"/>
              <a:t>Run </a:t>
            </a:r>
            <a:r>
              <a:rPr lang="en-US" b="1" dirty="0" smtClean="0"/>
              <a:t>configure </a:t>
            </a:r>
            <a:r>
              <a:rPr lang="en-US" dirty="0" smtClean="0"/>
              <a:t>and </a:t>
            </a:r>
            <a:r>
              <a:rPr lang="en-US" b="1" dirty="0" smtClean="0"/>
              <a:t>make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81601" y="4127996"/>
            <a:ext cx="7243299" cy="1384995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$&gt; export SAGA_LOCATION=/install/location/dir/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./configure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--with-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condor=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</a:t>
            </a:r>
            <a:r>
              <a:rPr lang="en-US" sz="1200" dirty="0" smtClean="0">
                <a:solidFill>
                  <a:srgbClr val="FF0000"/>
                </a:solidFill>
                <a:latin typeface="Andale Mono"/>
                <a:cs typeface="Andale Mono"/>
              </a:rPr>
              <a:t>make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make install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02884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SAGA_LOCATION must point to your Core Components installation </a:t>
            </a:r>
          </a:p>
          <a:p>
            <a:r>
              <a:rPr lang="en-US" dirty="0"/>
              <a:t>D</a:t>
            </a:r>
            <a:r>
              <a:rPr lang="en-US" dirty="0" smtClean="0"/>
              <a:t>ifferent Adaptors may have different configure options</a:t>
            </a:r>
            <a:r>
              <a:rPr lang="en-US" b="1" dirty="0" smtClean="0"/>
              <a:t>. ./configure --help </a:t>
            </a:r>
            <a:r>
              <a:rPr lang="en-US" dirty="0" smtClean="0"/>
              <a:t>might help ;-) </a:t>
            </a:r>
          </a:p>
          <a:p>
            <a:r>
              <a:rPr lang="en-US" dirty="0" smtClean="0"/>
              <a:t>Each adaptor comes with a file called: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800" b="1" dirty="0" smtClean="0"/>
              <a:t>INSTALL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dirty="0" smtClean="0"/>
              <a:t> 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2200" dirty="0" smtClean="0"/>
              <a:t>Read it! 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68611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SAGA_LOCATION </a:t>
            </a:r>
            <a:r>
              <a:rPr lang="en-US" dirty="0" smtClean="0"/>
              <a:t>is the only required environment variable. It makes sense to put it e.g. in your .</a:t>
            </a:r>
            <a:r>
              <a:rPr lang="en-US" dirty="0" err="1" smtClean="0"/>
              <a:t>bashrc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 will also have to add SAGA to your loader and </a:t>
            </a:r>
            <a:br>
              <a:rPr lang="en-US" dirty="0" smtClean="0"/>
            </a:br>
            <a:r>
              <a:rPr lang="en-US" dirty="0" smtClean="0"/>
              <a:t>Python paths if it is not installed in /</a:t>
            </a:r>
            <a:r>
              <a:rPr lang="en-US" dirty="0" err="1" smtClean="0"/>
              <a:t>usr</a:t>
            </a:r>
            <a:r>
              <a:rPr lang="en-US" dirty="0" smtClean="0"/>
              <a:t> or /</a:t>
            </a:r>
            <a:r>
              <a:rPr lang="en-US" dirty="0" err="1" smtClean="0"/>
              <a:t>usr</a:t>
            </a:r>
            <a:r>
              <a:rPr lang="en-US" dirty="0" smtClean="0"/>
              <a:t>/local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81601" y="2979801"/>
            <a:ext cx="7243299" cy="276999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ndale Mono"/>
                <a:cs typeface="Andale Mono"/>
              </a:rPr>
              <a:t>export SAGA_LOCATION=/install/location/dir/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81601" y="4380002"/>
            <a:ext cx="7243299" cy="830997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ndale Mono"/>
                <a:cs typeface="Andale Mono"/>
              </a:rPr>
              <a:t>export LD_LIBRARY_PATH=${SAGA_LOCATION}/</a:t>
            </a:r>
            <a:r>
              <a:rPr lang="en-US" sz="1200" dirty="0" err="1" smtClean="0">
                <a:latin typeface="Andale Mono"/>
                <a:cs typeface="Andale Mono"/>
              </a:rPr>
              <a:t>lib:$LD_LIBRARY_PATH</a:t>
            </a:r>
            <a:endParaRPr lang="en-US" sz="1200" dirty="0" smtClean="0">
              <a:solidFill>
                <a:srgbClr val="7F7F7F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export DYLD_LIBRARY_PATH=${SAGA_LOCATION}/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lib:$DYLD_LIBRARY_PATH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  # On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MacOS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latin typeface="Andale Mono"/>
              <a:cs typeface="Andale Mono"/>
            </a:endParaRPr>
          </a:p>
          <a:p>
            <a:endParaRPr lang="en-US" sz="1200" dirty="0" smtClean="0">
              <a:solidFill>
                <a:srgbClr val="7F7F7F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export PYTHONPATH=${SAGA_LOCATION/lib/</a:t>
            </a:r>
            <a:r>
              <a:rPr lang="en-US" sz="1200" dirty="0" err="1" smtClean="0">
                <a:latin typeface="Andale Mono"/>
                <a:cs typeface="Andale Mono"/>
              </a:rPr>
              <a:t>pythonX.Y</a:t>
            </a:r>
            <a:r>
              <a:rPr lang="en-US" sz="1200" dirty="0" smtClean="0">
                <a:latin typeface="Andale Mono"/>
                <a:cs typeface="Andale Mono"/>
              </a:rPr>
              <a:t>/site-packages/:${PYTHONPATH}</a:t>
            </a:r>
            <a:endParaRPr lang="en-US" sz="1200" dirty="0" smtClean="0">
              <a:solidFill>
                <a:srgbClr val="7F7F7F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259</TotalTime>
  <Words>899</Words>
  <Application>Microsoft Macintosh PowerPoint</Application>
  <PresentationFormat>On-screen Show (4:3)</PresentationFormat>
  <Paragraphs>106</Paragraphs>
  <Slides>11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Perspective</vt:lpstr>
      <vt:lpstr>Installation and Configuration</vt:lpstr>
      <vt:lpstr>Installation</vt:lpstr>
      <vt:lpstr>Installation</vt:lpstr>
      <vt:lpstr>Installation (Core Components)</vt:lpstr>
      <vt:lpstr>Installation (Python Bindings)</vt:lpstr>
      <vt:lpstr>Installation (Globus Adaptors)</vt:lpstr>
      <vt:lpstr>Installation (Condor Adaptor)</vt:lpstr>
      <vt:lpstr>Installation Recap</vt:lpstr>
      <vt:lpstr>Configure Environment</vt:lpstr>
      <vt:lpstr>Test The Installation</vt:lpstr>
      <vt:lpstr>Mepisto</vt:lpstr>
    </vt:vector>
  </TitlesOfParts>
  <Company>Louisiana State Univeristy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</dc:title>
  <dc:creator>Ole Weidner</dc:creator>
  <cp:lastModifiedBy>Shantenu Jha</cp:lastModifiedBy>
  <cp:revision>64</cp:revision>
  <dcterms:created xsi:type="dcterms:W3CDTF">2010-11-16T13:10:58Z</dcterms:created>
  <dcterms:modified xsi:type="dcterms:W3CDTF">2010-11-16T13:15:11Z</dcterms:modified>
</cp:coreProperties>
</file>