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3.png" ContentType="image/png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pt-PT" sz="6000" spc="-1" strike="noStrike">
                <a:solidFill>
                  <a:srgbClr val="000000"/>
                </a:solidFill>
                <a:latin typeface="Calibri Light"/>
              </a:rPr>
              <a:t>Clique para editar o estilo de título do Modelo Global</a:t>
            </a:r>
            <a:endParaRPr b="0" lang="pt-PT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EDBB1D55-2FCB-48FA-9D3D-0673207D3B9A}" type="datetime">
              <a:rPr b="0" lang="pt-PT" sz="1200" spc="-1" strike="noStrike">
                <a:solidFill>
                  <a:srgbClr val="8b8b8b"/>
                </a:solidFill>
                <a:latin typeface="Calibri"/>
              </a:rPr>
              <a:t>08-03-2019</a:t>
            </a:fld>
            <a:endParaRPr b="0" lang="pt-PT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pt-PT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C85DD62-5CBC-4669-9A26-0327C9C36B5A}" type="slidenum">
              <a:rPr b="0" lang="pt-PT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pt-PT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pt-PT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pt-PT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pt-PT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pt-PT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pt-PT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m 17" descr=""/>
          <p:cNvPicPr/>
          <p:nvPr/>
        </p:nvPicPr>
        <p:blipFill>
          <a:blip r:embed="rId1"/>
          <a:stretch/>
        </p:blipFill>
        <p:spPr>
          <a:xfrm>
            <a:off x="123840" y="333720"/>
            <a:ext cx="3551040" cy="133308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>
            <a:off x="3960000" y="621720"/>
            <a:ext cx="7776000" cy="7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PT" sz="4400" spc="-1" strike="noStrike">
                <a:solidFill>
                  <a:srgbClr val="203864"/>
                </a:solidFill>
                <a:latin typeface="Adobe Heiti Std R"/>
                <a:ea typeface="Adobe Heiti Std R"/>
              </a:rPr>
              <a:t>Workshop 2019 Certificate</a:t>
            </a:r>
            <a:endParaRPr b="0" lang="pt-PT" sz="4400" spc="-1" strike="noStrike">
              <a:latin typeface="Arial"/>
            </a:endParaRPr>
          </a:p>
        </p:txBody>
      </p:sp>
      <p:pic>
        <p:nvPicPr>
          <p:cNvPr id="43" name="Picture 4" descr=""/>
          <p:cNvPicPr/>
          <p:nvPr/>
        </p:nvPicPr>
        <p:blipFill>
          <a:blip r:embed="rId2"/>
          <a:stretch/>
        </p:blipFill>
        <p:spPr>
          <a:xfrm>
            <a:off x="425160" y="5721120"/>
            <a:ext cx="2351160" cy="882000"/>
          </a:xfrm>
          <a:prstGeom prst="rect">
            <a:avLst/>
          </a:prstGeom>
          <a:ln>
            <a:noFill/>
          </a:ln>
        </p:spPr>
      </p:pic>
      <p:sp>
        <p:nvSpPr>
          <p:cNvPr id="44" name="CustomShape 2"/>
          <p:cNvSpPr/>
          <p:nvPr/>
        </p:nvSpPr>
        <p:spPr>
          <a:xfrm>
            <a:off x="432000" y="2556000"/>
            <a:ext cx="5112000" cy="22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pt-PT" sz="2000" spc="-1" strike="noStrike">
                <a:solidFill>
                  <a:srgbClr val="000000"/>
                </a:solidFill>
                <a:latin typeface="Calibri"/>
                <a:ea typeface="AR PL SungtiL GB"/>
              </a:rPr>
              <a:t>I, Miguel Armando Riem de Oliveira, Assistant Professor at University of Aveiro, declare that ______________________________________ participated in a hands on workshop of ROS (Robot Operating System) which took place during February 2019, and consisted in a total of </a:t>
            </a:r>
            <a:r>
              <a:rPr b="1" lang="pt-PT" sz="2000" spc="-1" strike="noStrike">
                <a:solidFill>
                  <a:srgbClr val="000000"/>
                </a:solidFill>
                <a:latin typeface="Calibri"/>
              </a:rPr>
              <a:t>25 hours 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45" name="CustomShape 3"/>
          <p:cNvSpPr/>
          <p:nvPr/>
        </p:nvSpPr>
        <p:spPr>
          <a:xfrm>
            <a:off x="9288000" y="6336000"/>
            <a:ext cx="25581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PT" sz="1200" spc="-1" strike="noStrike">
                <a:solidFill>
                  <a:srgbClr val="000000"/>
                </a:solidFill>
                <a:latin typeface="Calibri"/>
              </a:rPr>
              <a:t>University of Aveiro, March, 2019</a:t>
            </a:r>
            <a:endParaRPr b="0" lang="pt-PT" sz="1200" spc="-1" strike="noStrike">
              <a:latin typeface="Arial"/>
            </a:endParaRPr>
          </a:p>
        </p:txBody>
      </p:sp>
      <p:sp>
        <p:nvSpPr>
          <p:cNvPr id="46" name="CustomShape 4"/>
          <p:cNvSpPr/>
          <p:nvPr/>
        </p:nvSpPr>
        <p:spPr>
          <a:xfrm>
            <a:off x="4968000" y="6423120"/>
            <a:ext cx="25581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PT" sz="1200" spc="-1" strike="noStrike">
                <a:solidFill>
                  <a:srgbClr val="000000"/>
                </a:solidFill>
                <a:latin typeface="Calibri"/>
              </a:rPr>
              <a:t>Prof. Miguel Riem Oliveira</a:t>
            </a:r>
            <a:endParaRPr b="0" lang="pt-PT" sz="1200" spc="-1" strike="noStrike">
              <a:latin typeface="Arial"/>
            </a:endParaRPr>
          </a:p>
        </p:txBody>
      </p:sp>
      <p:sp>
        <p:nvSpPr>
          <p:cNvPr id="47" name="Line 5"/>
          <p:cNvSpPr/>
          <p:nvPr/>
        </p:nvSpPr>
        <p:spPr>
          <a:xfrm>
            <a:off x="4608000" y="6444000"/>
            <a:ext cx="2643840" cy="15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8" name="" descr=""/>
          <p:cNvPicPr/>
          <p:nvPr/>
        </p:nvPicPr>
        <p:blipFill>
          <a:blip r:embed="rId3"/>
          <a:stretch/>
        </p:blipFill>
        <p:spPr>
          <a:xfrm>
            <a:off x="6019920" y="2228400"/>
            <a:ext cx="5888880" cy="3099600"/>
          </a:xfrm>
          <a:prstGeom prst="rect">
            <a:avLst/>
          </a:prstGeom>
          <a:ln>
            <a:noFill/>
          </a:ln>
        </p:spPr>
      </p:pic>
      <p:sp>
        <p:nvSpPr>
          <p:cNvPr id="49" name="CustomShape 6"/>
          <p:cNvSpPr/>
          <p:nvPr/>
        </p:nvSpPr>
        <p:spPr>
          <a:xfrm>
            <a:off x="7560000" y="1440000"/>
            <a:ext cx="38541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PT" sz="1200" spc="-1" strike="noStrike">
                <a:solidFill>
                  <a:srgbClr val="000000"/>
                </a:solidFill>
                <a:latin typeface="Calibri"/>
              </a:rPr>
              <a:t>https://github.com/miguelriemoliveira/rws2019_moliveira</a:t>
            </a:r>
            <a:endParaRPr b="0" lang="pt-PT" sz="1200" spc="-1" strike="noStrike">
              <a:latin typeface="Arial"/>
            </a:endParaRPr>
          </a:p>
        </p:txBody>
      </p:sp>
      <p:sp>
        <p:nvSpPr>
          <p:cNvPr id="50" name="CustomShape 7"/>
          <p:cNvSpPr/>
          <p:nvPr/>
        </p:nvSpPr>
        <p:spPr>
          <a:xfrm>
            <a:off x="9288000" y="6336000"/>
            <a:ext cx="25581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PT" sz="1200" spc="-1" strike="noStrike">
                <a:solidFill>
                  <a:srgbClr val="000000"/>
                </a:solidFill>
                <a:latin typeface="Calibri"/>
              </a:rPr>
              <a:t>University of Aveiro, March, 2019</a:t>
            </a:r>
            <a:endParaRPr b="0" lang="pt-PT" sz="1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Application>LibreOffice/6.0.7.3$Linux_X86_64 LibreOffice_project/00m0$Build-3</Application>
  <Words>30</Words>
  <Paragraphs>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2019-03-01T14:29:00Z</dcterms:created>
  <dc:creator>tiago tavares</dc:creator>
  <dc:description/>
  <dc:language>pt-PT</dc:language>
  <cp:lastModifiedBy/>
  <dcterms:modified xsi:type="dcterms:W3CDTF">2019-03-08T16:36:23Z</dcterms:modified>
  <cp:revision>5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Ecrã Panorâmico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