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B4"/>
    <a:srgbClr val="AA3F3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83A-6E59-43D9-A107-35536FA2FB95}" type="datetimeFigureOut">
              <a:rPr lang="es-MX" smtClean="0"/>
              <a:pPr/>
              <a:t>25/02/2012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BDC-EB0D-45CF-8FE4-CE023650833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83A-6E59-43D9-A107-35536FA2FB95}" type="datetimeFigureOut">
              <a:rPr lang="es-MX" smtClean="0"/>
              <a:pPr/>
              <a:t>25/02/2012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BDC-EB0D-45CF-8FE4-CE023650833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83A-6E59-43D9-A107-35536FA2FB95}" type="datetimeFigureOut">
              <a:rPr lang="es-MX" smtClean="0"/>
              <a:pPr/>
              <a:t>25/02/2012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BDC-EB0D-45CF-8FE4-CE023650833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83A-6E59-43D9-A107-35536FA2FB95}" type="datetimeFigureOut">
              <a:rPr lang="es-MX" smtClean="0"/>
              <a:pPr/>
              <a:t>25/02/2012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BDC-EB0D-45CF-8FE4-CE023650833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83A-6E59-43D9-A107-35536FA2FB95}" type="datetimeFigureOut">
              <a:rPr lang="es-MX" smtClean="0"/>
              <a:pPr/>
              <a:t>25/02/2012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BDC-EB0D-45CF-8FE4-CE023650833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83A-6E59-43D9-A107-35536FA2FB95}" type="datetimeFigureOut">
              <a:rPr lang="es-MX" smtClean="0"/>
              <a:pPr/>
              <a:t>25/02/2012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BDC-EB0D-45CF-8FE4-CE023650833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83A-6E59-43D9-A107-35536FA2FB95}" type="datetimeFigureOut">
              <a:rPr lang="es-MX" smtClean="0"/>
              <a:pPr/>
              <a:t>25/02/2012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BDC-EB0D-45CF-8FE4-CE023650833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83A-6E59-43D9-A107-35536FA2FB95}" type="datetimeFigureOut">
              <a:rPr lang="es-MX" smtClean="0"/>
              <a:pPr/>
              <a:t>25/02/2012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BDC-EB0D-45CF-8FE4-CE023650833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83A-6E59-43D9-A107-35536FA2FB95}" type="datetimeFigureOut">
              <a:rPr lang="es-MX" smtClean="0"/>
              <a:pPr/>
              <a:t>25/02/2012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BDC-EB0D-45CF-8FE4-CE023650833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83A-6E59-43D9-A107-35536FA2FB95}" type="datetimeFigureOut">
              <a:rPr lang="es-MX" smtClean="0"/>
              <a:pPr/>
              <a:t>25/02/2012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BDC-EB0D-45CF-8FE4-CE023650833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83A-6E59-43D9-A107-35536FA2FB95}" type="datetimeFigureOut">
              <a:rPr lang="es-MX" smtClean="0"/>
              <a:pPr/>
              <a:t>25/02/2012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BDC-EB0D-45CF-8FE4-CE023650833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DA83A-6E59-43D9-A107-35536FA2FB95}" type="datetimeFigureOut">
              <a:rPr lang="es-MX" smtClean="0"/>
              <a:pPr/>
              <a:t>25/02/2012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80BDC-EB0D-45CF-8FE4-CE023650833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4" y="283205"/>
            <a:ext cx="8191530" cy="6146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8 Rectángulo"/>
          <p:cNvSpPr/>
          <p:nvPr/>
        </p:nvSpPr>
        <p:spPr>
          <a:xfrm>
            <a:off x="1214414" y="1500174"/>
            <a:ext cx="6786610" cy="4500594"/>
          </a:xfrm>
          <a:prstGeom prst="rect">
            <a:avLst/>
          </a:prstGeom>
          <a:solidFill>
            <a:schemeClr val="bg1"/>
          </a:solidFill>
          <a:ln w="444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Rectángulo"/>
          <p:cNvSpPr/>
          <p:nvPr/>
        </p:nvSpPr>
        <p:spPr>
          <a:xfrm>
            <a:off x="1214414" y="1928802"/>
            <a:ext cx="6786610" cy="714380"/>
          </a:xfrm>
          <a:prstGeom prst="rect">
            <a:avLst/>
          </a:prstGeom>
          <a:solidFill>
            <a:srgbClr val="0067B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1382559" y="1940802"/>
            <a:ext cx="2260747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3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PROYECTO </a:t>
            </a:r>
            <a:endParaRPr lang="es-ES" sz="35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12 Recortar rectángulo de esquina del mismo lado"/>
          <p:cNvSpPr/>
          <p:nvPr/>
        </p:nvSpPr>
        <p:spPr>
          <a:xfrm>
            <a:off x="5786446" y="1714488"/>
            <a:ext cx="928694" cy="214314"/>
          </a:xfrm>
          <a:prstGeom prst="snip2SameRect">
            <a:avLst/>
          </a:prstGeom>
          <a:solidFill>
            <a:srgbClr val="0067B4"/>
          </a:solidFill>
          <a:ln>
            <a:solidFill>
              <a:srgbClr val="006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LOG IN</a:t>
            </a:r>
            <a:endParaRPr lang="es-MX" sz="1400" dirty="0"/>
          </a:p>
        </p:txBody>
      </p:sp>
      <p:sp>
        <p:nvSpPr>
          <p:cNvPr id="14" name="13 Recortar rectángulo de esquina del mismo lado"/>
          <p:cNvSpPr/>
          <p:nvPr/>
        </p:nvSpPr>
        <p:spPr>
          <a:xfrm>
            <a:off x="6786578" y="1714488"/>
            <a:ext cx="928694" cy="214314"/>
          </a:xfrm>
          <a:prstGeom prst="snip2SameRect">
            <a:avLst/>
          </a:prstGeom>
          <a:solidFill>
            <a:srgbClr val="0067B4"/>
          </a:solidFill>
          <a:ln>
            <a:solidFill>
              <a:srgbClr val="006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SIGN IN</a:t>
            </a:r>
            <a:endParaRPr lang="es-MX" sz="1400" dirty="0"/>
          </a:p>
        </p:txBody>
      </p:sp>
      <p:sp>
        <p:nvSpPr>
          <p:cNvPr id="12" name="11 Rectángulo"/>
          <p:cNvSpPr/>
          <p:nvPr/>
        </p:nvSpPr>
        <p:spPr>
          <a:xfrm>
            <a:off x="2767144" y="2357430"/>
            <a:ext cx="6618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BETA</a:t>
            </a:r>
            <a:endParaRPr lang="es-ES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14 Recortar rectángulo de esquina del mismo lado"/>
          <p:cNvSpPr/>
          <p:nvPr/>
        </p:nvSpPr>
        <p:spPr>
          <a:xfrm>
            <a:off x="3571868" y="2357430"/>
            <a:ext cx="1357322" cy="285752"/>
          </a:xfrm>
          <a:prstGeom prst="snip2SameRect">
            <a:avLst/>
          </a:prstGeom>
          <a:solidFill>
            <a:srgbClr val="0067B4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COMUNIDADES</a:t>
            </a:r>
            <a:endParaRPr lang="es-MX" sz="1100" dirty="0"/>
          </a:p>
        </p:txBody>
      </p:sp>
      <p:sp>
        <p:nvSpPr>
          <p:cNvPr id="16" name="15 Recortar rectángulo de esquina del mismo lado"/>
          <p:cNvSpPr/>
          <p:nvPr/>
        </p:nvSpPr>
        <p:spPr>
          <a:xfrm>
            <a:off x="5000628" y="2357430"/>
            <a:ext cx="1571636" cy="285752"/>
          </a:xfrm>
          <a:prstGeom prst="snip2SameRect">
            <a:avLst/>
          </a:prstGeom>
          <a:solidFill>
            <a:srgbClr val="0067B4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NOTICIAS DESTACADAS</a:t>
            </a:r>
            <a:endParaRPr lang="es-MX" sz="1100" dirty="0"/>
          </a:p>
        </p:txBody>
      </p:sp>
      <p:sp>
        <p:nvSpPr>
          <p:cNvPr id="17" name="16 Recortar rectángulo de esquina del mismo lado"/>
          <p:cNvSpPr/>
          <p:nvPr/>
        </p:nvSpPr>
        <p:spPr>
          <a:xfrm>
            <a:off x="6643702" y="2357430"/>
            <a:ext cx="1285884" cy="285752"/>
          </a:xfrm>
          <a:prstGeom prst="snip2SameRect">
            <a:avLst/>
          </a:prstGeom>
          <a:solidFill>
            <a:srgbClr val="0067B4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FAVORITOS</a:t>
            </a:r>
            <a:endParaRPr lang="es-MX" sz="1100" dirty="0"/>
          </a:p>
        </p:txBody>
      </p:sp>
      <p:sp>
        <p:nvSpPr>
          <p:cNvPr id="18" name="17 Rectángulo"/>
          <p:cNvSpPr/>
          <p:nvPr/>
        </p:nvSpPr>
        <p:spPr>
          <a:xfrm>
            <a:off x="571472" y="1500174"/>
            <a:ext cx="642942" cy="45005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Rectángulo"/>
          <p:cNvSpPr/>
          <p:nvPr/>
        </p:nvSpPr>
        <p:spPr>
          <a:xfrm>
            <a:off x="8001024" y="1500174"/>
            <a:ext cx="500066" cy="45005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Redondear rectángulo de esquina del mismo lado"/>
          <p:cNvSpPr/>
          <p:nvPr/>
        </p:nvSpPr>
        <p:spPr>
          <a:xfrm rot="10800000">
            <a:off x="3571868" y="2643182"/>
            <a:ext cx="1357322" cy="1214446"/>
          </a:xfrm>
          <a:prstGeom prst="round2SameRect">
            <a:avLst/>
          </a:prstGeom>
          <a:solidFill>
            <a:srgbClr val="0067B4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/>
          </a:p>
        </p:txBody>
      </p:sp>
      <p:cxnSp>
        <p:nvCxnSpPr>
          <p:cNvPr id="22" name="21 Conector recto"/>
          <p:cNvCxnSpPr/>
          <p:nvPr/>
        </p:nvCxnSpPr>
        <p:spPr>
          <a:xfrm>
            <a:off x="3571868" y="2857496"/>
            <a:ext cx="135732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3571868" y="3143248"/>
            <a:ext cx="135732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3571868" y="3357562"/>
            <a:ext cx="135732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3571868" y="3571876"/>
            <a:ext cx="135732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4000496" y="2643182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>
                <a:solidFill>
                  <a:schemeClr val="bg1"/>
                </a:solidFill>
              </a:rPr>
              <a:t>ITESM</a:t>
            </a:r>
            <a:endParaRPr lang="es-MX" sz="1100" dirty="0">
              <a:solidFill>
                <a:schemeClr val="bg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000496" y="2881638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>
                <a:solidFill>
                  <a:schemeClr val="bg1"/>
                </a:solidFill>
              </a:rPr>
              <a:t>CINE</a:t>
            </a:r>
            <a:endParaRPr lang="es-MX" sz="1100" dirty="0">
              <a:solidFill>
                <a:schemeClr val="bg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3857620" y="3143248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>
                <a:solidFill>
                  <a:schemeClr val="bg1"/>
                </a:solidFill>
              </a:rPr>
              <a:t>DEPORTES</a:t>
            </a:r>
            <a:endParaRPr lang="es-MX" sz="1100" dirty="0">
              <a:solidFill>
                <a:schemeClr val="bg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714744" y="3357562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>
                <a:solidFill>
                  <a:schemeClr val="bg1"/>
                </a:solidFill>
              </a:rPr>
              <a:t>INTERNACIONAL</a:t>
            </a:r>
            <a:endParaRPr lang="es-MX" sz="1100" dirty="0">
              <a:solidFill>
                <a:schemeClr val="bg1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000496" y="3596018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>
                <a:solidFill>
                  <a:schemeClr val="bg1"/>
                </a:solidFill>
              </a:rPr>
              <a:t>MÁS..</a:t>
            </a:r>
            <a:endParaRPr lang="es-MX" sz="1100" dirty="0">
              <a:solidFill>
                <a:schemeClr val="bg1"/>
              </a:solidFill>
            </a:endParaRPr>
          </a:p>
        </p:txBody>
      </p:sp>
      <p:sp>
        <p:nvSpPr>
          <p:cNvPr id="31" name="30 Redondear rectángulo de esquina diagonal"/>
          <p:cNvSpPr/>
          <p:nvPr/>
        </p:nvSpPr>
        <p:spPr>
          <a:xfrm>
            <a:off x="1357290" y="2857496"/>
            <a:ext cx="2143140" cy="2928958"/>
          </a:xfrm>
          <a:prstGeom prst="round2DiagRect">
            <a:avLst/>
          </a:prstGeom>
          <a:gradFill flip="none" rotWithShape="1">
            <a:gsLst>
              <a:gs pos="0">
                <a:srgbClr val="0067B4">
                  <a:alpha val="57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357290" y="300037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>
                <a:solidFill>
                  <a:srgbClr val="C00000"/>
                </a:solidFill>
              </a:rPr>
              <a:t>¿Qué es PROYECTO BETA?</a:t>
            </a:r>
            <a:endParaRPr lang="es-MX" sz="1400" b="1" dirty="0">
              <a:solidFill>
                <a:srgbClr val="C00000"/>
              </a:solidFill>
            </a:endParaRPr>
          </a:p>
        </p:txBody>
      </p:sp>
      <p:sp>
        <p:nvSpPr>
          <p:cNvPr id="33" name="32 Rectángulo redondeado"/>
          <p:cNvSpPr/>
          <p:nvPr/>
        </p:nvSpPr>
        <p:spPr>
          <a:xfrm>
            <a:off x="5500695" y="2786058"/>
            <a:ext cx="2286016" cy="3143272"/>
          </a:xfrm>
          <a:prstGeom prst="roundRect">
            <a:avLst/>
          </a:prstGeom>
          <a:gradFill flip="none" rotWithShape="1">
            <a:gsLst>
              <a:gs pos="0">
                <a:srgbClr val="0067B4">
                  <a:alpha val="57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35" name="34 Conector recto"/>
          <p:cNvCxnSpPr/>
          <p:nvPr/>
        </p:nvCxnSpPr>
        <p:spPr>
          <a:xfrm rot="5400000">
            <a:off x="6036480" y="4393413"/>
            <a:ext cx="307183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Flecha abajo"/>
          <p:cNvSpPr/>
          <p:nvPr/>
        </p:nvSpPr>
        <p:spPr>
          <a:xfrm>
            <a:off x="7643835" y="5500702"/>
            <a:ext cx="71438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Flecha arriba"/>
          <p:cNvSpPr/>
          <p:nvPr/>
        </p:nvSpPr>
        <p:spPr>
          <a:xfrm>
            <a:off x="7643835" y="3214686"/>
            <a:ext cx="71438" cy="1428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9" name="38 Conector recto"/>
          <p:cNvCxnSpPr/>
          <p:nvPr/>
        </p:nvCxnSpPr>
        <p:spPr>
          <a:xfrm rot="10800000">
            <a:off x="5500695" y="3500438"/>
            <a:ext cx="207170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rot="10800000">
            <a:off x="5500695" y="4143380"/>
            <a:ext cx="207170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rot="10800000">
            <a:off x="5500696" y="4786321"/>
            <a:ext cx="207170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 rot="10800000">
            <a:off x="5500696" y="5429263"/>
            <a:ext cx="207170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Recortar rectángulo de esquina del mismo lado"/>
          <p:cNvSpPr/>
          <p:nvPr/>
        </p:nvSpPr>
        <p:spPr>
          <a:xfrm>
            <a:off x="5500695" y="2786058"/>
            <a:ext cx="2286016" cy="285752"/>
          </a:xfrm>
          <a:prstGeom prst="snip2SameRect">
            <a:avLst/>
          </a:prstGeom>
          <a:solidFill>
            <a:srgbClr val="006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rgbClr val="C00000"/>
                </a:solidFill>
              </a:rPr>
              <a:t>NOTICIAS DESTACADAS</a:t>
            </a:r>
            <a:endParaRPr lang="es-MX" sz="1600" b="1" dirty="0">
              <a:solidFill>
                <a:srgbClr val="C00000"/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7000893" y="3286124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ITESM</a:t>
            </a:r>
            <a:endParaRPr lang="es-MX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7072331" y="388177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CINE</a:t>
            </a:r>
            <a:endParaRPr lang="es-MX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7143769" y="4524712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CINE</a:t>
            </a:r>
            <a:endParaRPr lang="es-MX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858017" y="5167654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DEPORTES</a:t>
            </a:r>
            <a:endParaRPr lang="es-MX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6858017" y="566772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DEPORTES</a:t>
            </a:r>
            <a:endParaRPr lang="es-MX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5572133" y="3100328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Inician investigación para proyecto del estado. </a:t>
            </a:r>
            <a:endParaRPr lang="es-MX" sz="10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5572133" y="364331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Mexicano gana el premio Óscar a mejor actor.</a:t>
            </a:r>
            <a:endParaRPr lang="es-MX" sz="10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5572133" y="4243336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Conoce más de los nominados al la XXV entrega de los </a:t>
            </a:r>
            <a:r>
              <a:rPr lang="es-MX" sz="1000" dirty="0" err="1" smtClean="0"/>
              <a:t>Óscares</a:t>
            </a:r>
            <a:r>
              <a:rPr lang="es-MX" sz="1000" dirty="0" smtClean="0"/>
              <a:t>. </a:t>
            </a:r>
            <a:endParaRPr lang="es-MX" sz="100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5572133" y="4886278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Los Cuervos de Baltimore van por un título más. </a:t>
            </a:r>
            <a:endParaRPr lang="es-MX" sz="10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5572133" y="545778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Campeones del mundo sub-17 sacan libro. </a:t>
            </a:r>
            <a:endParaRPr lang="es-MX" sz="10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1643042" y="3429000"/>
            <a:ext cx="15716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Proyecto de la clase de Ambientes de Desarrollo</a:t>
            </a:r>
            <a:r>
              <a:rPr lang="es-MX" sz="1000" dirty="0" smtClean="0"/>
              <a:t>.</a:t>
            </a:r>
            <a:r>
              <a:rPr lang="es-MX" sz="1000" dirty="0" smtClean="0"/>
              <a:t> Proyecto de la clase de Ambientes de </a:t>
            </a:r>
            <a:r>
              <a:rPr lang="es-MX" sz="1000" dirty="0" smtClean="0"/>
              <a:t>Desarrollo</a:t>
            </a:r>
            <a:r>
              <a:rPr lang="es-MX" sz="1000" dirty="0" smtClean="0"/>
              <a:t> Proyecto de la clase de Ambientes de </a:t>
            </a:r>
            <a:r>
              <a:rPr lang="es-MX" sz="1000" dirty="0" smtClean="0"/>
              <a:t>Desarrollo</a:t>
            </a:r>
            <a:r>
              <a:rPr lang="es-MX" sz="1000" dirty="0" smtClean="0"/>
              <a:t> Proyecto de la clase de Ambientes de </a:t>
            </a:r>
            <a:r>
              <a:rPr lang="es-MX" sz="1000" dirty="0" smtClean="0"/>
              <a:t>Desarrollo</a:t>
            </a:r>
            <a:r>
              <a:rPr lang="es-MX" sz="1000" dirty="0" smtClean="0"/>
              <a:t> Proyecto de la clase de Ambientes de </a:t>
            </a:r>
            <a:r>
              <a:rPr lang="es-MX" sz="1000" dirty="0" smtClean="0"/>
              <a:t>Desarrollo</a:t>
            </a:r>
            <a:r>
              <a:rPr lang="es-MX" sz="1000" dirty="0" smtClean="0"/>
              <a:t> Proyecto de la clase de Ambientes de Desarrollo</a:t>
            </a:r>
            <a:r>
              <a:rPr lang="es-MX" sz="1000" dirty="0" smtClean="0"/>
              <a:t> </a:t>
            </a:r>
            <a:endParaRPr lang="es-MX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124</Words>
  <Application>Microsoft Office PowerPoint</Application>
  <PresentationFormat>Presentación en pantalla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Jefe de Produccion</dc:creator>
  <cp:lastModifiedBy>Jefe de Produccion</cp:lastModifiedBy>
  <cp:revision>10</cp:revision>
  <dcterms:created xsi:type="dcterms:W3CDTF">2012-02-25T14:28:33Z</dcterms:created>
  <dcterms:modified xsi:type="dcterms:W3CDTF">2012-02-25T15:08:45Z</dcterms:modified>
</cp:coreProperties>
</file>