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1" r:id="rId6"/>
    <p:sldId id="267" r:id="rId7"/>
    <p:sldId id="257" r:id="rId8"/>
    <p:sldId id="262" r:id="rId9"/>
    <p:sldId id="272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246355-3ED9-4C8B-866F-E0A09AE2632F}">
          <p14:sldIdLst>
            <p14:sldId id="256"/>
          </p14:sldIdLst>
        </p14:section>
        <p14:section name="XML-Layout" id="{BFF7E0F2-D9CE-4175-A50A-6908383C59A5}">
          <p14:sldIdLst>
            <p14:sldId id="258"/>
          </p14:sldIdLst>
        </p14:section>
        <p14:section name="Format JSON-Objekte" id="{E645EF90-27F7-498F-BBAA-D18FCA2B0E02}">
          <p14:sldIdLst>
            <p14:sldId id="264"/>
          </p14:sldIdLst>
        </p14:section>
        <p14:section name="Datenbanklayout" id="{B36407F4-995C-47DC-8DA7-07BE4852A57F}">
          <p14:sldIdLst>
            <p14:sldId id="263"/>
            <p14:sldId id="261"/>
          </p14:sldIdLst>
        </p14:section>
        <p14:section name="XML-JSON-Trafo" id="{2E2C4231-B4E2-4338-A10F-21DA156C8C1A}">
          <p14:sldIdLst>
            <p14:sldId id="267"/>
          </p14:sldIdLst>
        </p14:section>
        <p14:section name="JSON-DB-Trafo" id="{EECF5EF1-F414-4C93-9761-41F7C79F76BF}">
          <p14:sldIdLst>
            <p14:sldId id="257"/>
            <p14:sldId id="262"/>
            <p14:sldId id="272"/>
            <p14:sldId id="26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74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schneiden 7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ine Ecke des Rechtecks schneiden 5"/>
          <p:cNvSpPr/>
          <p:nvPr userDrawn="1"/>
        </p:nvSpPr>
        <p:spPr>
          <a:xfrm flipV="1">
            <a:off x="0" y="0"/>
            <a:ext cx="5173362" cy="419878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1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5173362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03C9-02AA-457B-956A-39B89B2CD55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A82A-058F-46A9-8FFD-EA2199EC54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1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6843244" y="2586024"/>
            <a:ext cx="1853738" cy="2173241"/>
            <a:chOff x="8330503" y="4237974"/>
            <a:chExt cx="1853738" cy="2173241"/>
          </a:xfrm>
        </p:grpSpPr>
        <p:sp>
          <p:nvSpPr>
            <p:cNvPr id="142" name="Rechteck 141"/>
            <p:cNvSpPr/>
            <p:nvPr/>
          </p:nvSpPr>
          <p:spPr>
            <a:xfrm>
              <a:off x="8330503" y="4237974"/>
              <a:ext cx="1853738" cy="21732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</a:t>
              </a:r>
              <a:endParaRPr lang="de-DE" sz="1400" dirty="0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8330503" y="462036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330503" y="487805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8330503" y="513159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8330503" y="538874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productType</a:t>
              </a:r>
              <a:r>
                <a:rPr lang="de-DE" sz="1200" dirty="0"/>
                <a:t>?</a:t>
              </a: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8330503" y="564221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productGroup</a:t>
              </a:r>
              <a:r>
                <a:rPr lang="de-DE" sz="1200" dirty="0"/>
                <a:t>?</a:t>
              </a: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8624219" y="589582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8624219" y="615352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>
                <a:sym typeface="Wingdings" panose="05000000000000000000" pitchFamily="2" charset="2"/>
              </a:rPr>
              <a:t>JSON:Product</a:t>
            </a:r>
            <a:r>
              <a:rPr lang="de-DE" dirty="0">
                <a:sym typeface="Wingdings" panose="05000000000000000000" pitchFamily="2" charset="2"/>
              </a:rPr>
              <a:t>  Datenbank</a:t>
            </a:r>
            <a:endParaRPr lang="de-DE" dirty="0"/>
          </a:p>
        </p:txBody>
      </p:sp>
      <p:grpSp>
        <p:nvGrpSpPr>
          <p:cNvPr id="223" name="Gruppieren 222"/>
          <p:cNvGrpSpPr/>
          <p:nvPr/>
        </p:nvGrpSpPr>
        <p:grpSpPr>
          <a:xfrm>
            <a:off x="9966176" y="2313873"/>
            <a:ext cx="1853738" cy="2432731"/>
            <a:chOff x="6968836" y="521661"/>
            <a:chExt cx="1853738" cy="2432731"/>
          </a:xfrm>
        </p:grpSpPr>
        <p:sp>
          <p:nvSpPr>
            <p:cNvPr id="224" name="Rechteck 223"/>
            <p:cNvSpPr/>
            <p:nvPr/>
          </p:nvSpPr>
          <p:spPr>
            <a:xfrm>
              <a:off x="6968836" y="521661"/>
              <a:ext cx="1853738" cy="2432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pro_products</a:t>
              </a:r>
              <a:endParaRPr lang="de-DE" sz="1400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6968836" y="116464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symbol</a:t>
              </a:r>
              <a:endParaRPr lang="de-DE" sz="1200" dirty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6968836" y="166591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product_type</a:t>
              </a:r>
              <a:endParaRPr lang="de-DE" sz="1200" dirty="0"/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6968836" y="192361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quantity_basic</a:t>
              </a:r>
              <a:endParaRPr lang="de-DE" sz="1200" dirty="0"/>
            </a:p>
          </p:txBody>
        </p:sp>
        <p:sp>
          <p:nvSpPr>
            <p:cNvPr id="241" name="Rechteck 240"/>
            <p:cNvSpPr/>
            <p:nvPr/>
          </p:nvSpPr>
          <p:spPr>
            <a:xfrm>
              <a:off x="6968836" y="218130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quantity_delivery</a:t>
              </a:r>
              <a:endParaRPr lang="de-DE" sz="1200" dirty="0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6968836" y="24390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group_id</a:t>
              </a:r>
              <a:endParaRPr lang="de-DE" sz="1200" dirty="0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6968836" y="269669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guid</a:t>
              </a:r>
              <a:endParaRPr lang="de-DE" sz="1200" dirty="0"/>
            </a:p>
          </p:txBody>
        </p:sp>
      </p:grpSp>
      <p:cxnSp>
        <p:nvCxnSpPr>
          <p:cNvPr id="257" name="Gewinkelter Verbinder 57"/>
          <p:cNvCxnSpPr>
            <a:stCxn id="149" idx="3"/>
            <a:endCxn id="227" idx="1"/>
          </p:cNvCxnSpPr>
          <p:nvPr/>
        </p:nvCxnSpPr>
        <p:spPr>
          <a:xfrm flipV="1">
            <a:off x="8696982" y="3336341"/>
            <a:ext cx="1269194" cy="27215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0" name="Gewinkelter Verbinder 57"/>
          <p:cNvCxnSpPr>
            <a:stCxn id="163" idx="3"/>
            <a:endCxn id="233" idx="1"/>
          </p:cNvCxnSpPr>
          <p:nvPr/>
        </p:nvCxnSpPr>
        <p:spPr>
          <a:xfrm flipV="1">
            <a:off x="8696982" y="3586977"/>
            <a:ext cx="1269194" cy="27866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1" name="Gewinkelter Verbinder 57"/>
          <p:cNvCxnSpPr>
            <a:stCxn id="185" idx="3"/>
            <a:endCxn id="242" idx="1"/>
          </p:cNvCxnSpPr>
          <p:nvPr/>
        </p:nvCxnSpPr>
        <p:spPr>
          <a:xfrm flipV="1">
            <a:off x="8696982" y="4360062"/>
            <a:ext cx="1269194" cy="12661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Gewinkelter Verbinder 57"/>
          <p:cNvCxnSpPr>
            <a:stCxn id="225" idx="1"/>
            <a:endCxn id="148" idx="3"/>
          </p:cNvCxnSpPr>
          <p:nvPr/>
        </p:nvCxnSpPr>
        <p:spPr>
          <a:xfrm rot="10800000" flipV="1">
            <a:off x="8696982" y="2823037"/>
            <a:ext cx="1269194" cy="53191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Gewinkelter Verbinder 57"/>
          <p:cNvCxnSpPr>
            <a:stCxn id="148" idx="1"/>
            <a:endCxn id="302" idx="3"/>
          </p:cNvCxnSpPr>
          <p:nvPr/>
        </p:nvCxnSpPr>
        <p:spPr>
          <a:xfrm rot="10800000" flipV="1">
            <a:off x="3326160" y="3354950"/>
            <a:ext cx="3517085" cy="25639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4" name="Gruppieren 283"/>
          <p:cNvGrpSpPr/>
          <p:nvPr/>
        </p:nvGrpSpPr>
        <p:grpSpPr>
          <a:xfrm>
            <a:off x="806344" y="692768"/>
            <a:ext cx="2519815" cy="5893551"/>
            <a:chOff x="806344" y="692768"/>
            <a:chExt cx="2519815" cy="5893551"/>
          </a:xfrm>
        </p:grpSpPr>
        <p:sp>
          <p:nvSpPr>
            <p:cNvPr id="285" name="Rechteck 284"/>
            <p:cNvSpPr/>
            <p:nvPr/>
          </p:nvSpPr>
          <p:spPr>
            <a:xfrm>
              <a:off x="806344" y="692768"/>
              <a:ext cx="2519814" cy="56206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286" name="Rechteck 285"/>
            <p:cNvSpPr/>
            <p:nvPr/>
          </p:nvSpPr>
          <p:spPr>
            <a:xfrm>
              <a:off x="806344" y="1075155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806344" y="1332848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806344" y="1841020"/>
              <a:ext cx="2519814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endParaRPr lang="de-DE" sz="1200" dirty="0"/>
            </a:p>
          </p:txBody>
        </p:sp>
        <p:sp>
          <p:nvSpPr>
            <p:cNvPr id="289" name="Rechteck 288"/>
            <p:cNvSpPr/>
            <p:nvPr/>
          </p:nvSpPr>
          <p:spPr>
            <a:xfrm>
              <a:off x="1205597" y="2094629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90" name="Rechteck 289"/>
            <p:cNvSpPr/>
            <p:nvPr/>
          </p:nvSpPr>
          <p:spPr>
            <a:xfrm>
              <a:off x="1205597" y="2352324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806344" y="1586389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292" name="Rechteck 291"/>
            <p:cNvSpPr/>
            <p:nvPr/>
          </p:nvSpPr>
          <p:spPr>
            <a:xfrm>
              <a:off x="806344" y="2610018"/>
              <a:ext cx="2519814" cy="39763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</a:t>
              </a:r>
            </a:p>
          </p:txBody>
        </p:sp>
        <p:grpSp>
          <p:nvGrpSpPr>
            <p:cNvPr id="293" name="Gruppieren 292"/>
            <p:cNvGrpSpPr/>
            <p:nvPr/>
          </p:nvGrpSpPr>
          <p:grpSpPr>
            <a:xfrm>
              <a:off x="1205597" y="2863628"/>
              <a:ext cx="2120562" cy="3184116"/>
              <a:chOff x="7938775" y="187072"/>
              <a:chExt cx="1853738" cy="3184116"/>
            </a:xfrm>
          </p:grpSpPr>
          <p:sp>
            <p:nvSpPr>
              <p:cNvPr id="296" name="Rechteck 295"/>
              <p:cNvSpPr/>
              <p:nvPr/>
            </p:nvSpPr>
            <p:spPr>
              <a:xfrm>
                <a:off x="7938775" y="187072"/>
                <a:ext cx="1853738" cy="318411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sz="1400" dirty="0" err="1"/>
                  <a:t>JSON:Port</a:t>
                </a:r>
                <a:endParaRPr lang="de-DE" sz="1400" dirty="0"/>
              </a:p>
            </p:txBody>
          </p:sp>
          <p:sp>
            <p:nvSpPr>
              <p:cNvPr id="297" name="Rechteck 296"/>
              <p:cNvSpPr/>
              <p:nvPr/>
            </p:nvSpPr>
            <p:spPr>
              <a:xfrm>
                <a:off x="7938775" y="182502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name</a:t>
                </a:r>
                <a:endParaRPr lang="de-DE" sz="1200" dirty="0"/>
              </a:p>
            </p:txBody>
          </p:sp>
          <p:sp>
            <p:nvSpPr>
              <p:cNvPr id="298" name="Rechteck 297"/>
              <p:cNvSpPr/>
              <p:nvPr/>
            </p:nvSpPr>
            <p:spPr>
              <a:xfrm>
                <a:off x="7938775" y="2082709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type</a:t>
                </a:r>
              </a:p>
            </p:txBody>
          </p:sp>
          <p:sp>
            <p:nvSpPr>
              <p:cNvPr id="299" name="Rechteck 298"/>
              <p:cNvSpPr/>
              <p:nvPr/>
            </p:nvSpPr>
            <p:spPr>
              <a:xfrm>
                <a:off x="7938775" y="234041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direction</a:t>
                </a:r>
                <a:endParaRPr lang="de-DE" sz="1200" dirty="0"/>
              </a:p>
            </p:txBody>
          </p:sp>
          <p:sp>
            <p:nvSpPr>
              <p:cNvPr id="300" name="Rechteck 299"/>
              <p:cNvSpPr/>
              <p:nvPr/>
            </p:nvSpPr>
            <p:spPr>
              <a:xfrm>
                <a:off x="7938775" y="2598104"/>
                <a:ext cx="1853738" cy="77308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material</a:t>
                </a:r>
              </a:p>
            </p:txBody>
          </p:sp>
          <p:sp>
            <p:nvSpPr>
              <p:cNvPr id="301" name="Rechteck 300"/>
              <p:cNvSpPr/>
              <p:nvPr/>
            </p:nvSpPr>
            <p:spPr>
              <a:xfrm>
                <a:off x="8232491" y="285579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302" name="Rechteck 301"/>
              <p:cNvSpPr/>
              <p:nvPr/>
            </p:nvSpPr>
            <p:spPr>
              <a:xfrm>
                <a:off x="8232491" y="311349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3" name="Rechteck 302"/>
              <p:cNvSpPr/>
              <p:nvPr/>
            </p:nvSpPr>
            <p:spPr>
              <a:xfrm>
                <a:off x="7938775" y="534238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304" name="Rechteck 303"/>
              <p:cNvSpPr/>
              <p:nvPr/>
            </p:nvSpPr>
            <p:spPr>
              <a:xfrm>
                <a:off x="7938775" y="785727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5" name="Rechteck 304"/>
              <p:cNvSpPr/>
              <p:nvPr/>
            </p:nvSpPr>
            <p:spPr>
              <a:xfrm>
                <a:off x="7938775" y="1048346"/>
                <a:ext cx="1853738" cy="77667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parentNode</a:t>
                </a:r>
                <a:endParaRPr lang="de-DE" sz="1200" dirty="0"/>
              </a:p>
            </p:txBody>
          </p:sp>
          <p:sp>
            <p:nvSpPr>
              <p:cNvPr id="306" name="Rechteck 305"/>
              <p:cNvSpPr/>
              <p:nvPr/>
            </p:nvSpPr>
            <p:spPr>
              <a:xfrm>
                <a:off x="8232491" y="130963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307" name="Rechteck 306"/>
              <p:cNvSpPr/>
              <p:nvPr/>
            </p:nvSpPr>
            <p:spPr>
              <a:xfrm>
                <a:off x="8232491" y="156732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4" name="Rechteck 293"/>
            <p:cNvSpPr/>
            <p:nvPr/>
          </p:nvSpPr>
          <p:spPr>
            <a:xfrm>
              <a:off x="806344" y="6055736"/>
              <a:ext cx="2519814" cy="5189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</a:t>
              </a:r>
            </a:p>
          </p:txBody>
        </p:sp>
        <p:sp>
          <p:nvSpPr>
            <p:cNvPr id="295" name="Rechteck 294"/>
            <p:cNvSpPr/>
            <p:nvPr/>
          </p:nvSpPr>
          <p:spPr>
            <a:xfrm>
              <a:off x="1205597" y="6312430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62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>
                <a:sym typeface="Wingdings" panose="05000000000000000000" pitchFamily="2" charset="2"/>
              </a:rPr>
              <a:t>JSON:Port</a:t>
            </a:r>
            <a:r>
              <a:rPr lang="de-DE" dirty="0">
                <a:sym typeface="Wingdings" panose="05000000000000000000" pitchFamily="2" charset="2"/>
              </a:rPr>
              <a:t>  Datenbank</a:t>
            </a:r>
            <a:endParaRPr lang="de-DE" dirty="0"/>
          </a:p>
        </p:txBody>
      </p:sp>
      <p:grpSp>
        <p:nvGrpSpPr>
          <p:cNvPr id="218" name="Gruppieren 217"/>
          <p:cNvGrpSpPr/>
          <p:nvPr/>
        </p:nvGrpSpPr>
        <p:grpSpPr>
          <a:xfrm>
            <a:off x="6360215" y="5752591"/>
            <a:ext cx="1853739" cy="825523"/>
            <a:chOff x="3485802" y="5373152"/>
            <a:chExt cx="1853739" cy="825523"/>
          </a:xfrm>
        </p:grpSpPr>
        <p:sp>
          <p:nvSpPr>
            <p:cNvPr id="219" name="Rechteck 218"/>
            <p:cNvSpPr/>
            <p:nvPr/>
          </p:nvSpPr>
          <p:spPr>
            <a:xfrm>
              <a:off x="3485803" y="5373152"/>
              <a:ext cx="1853738" cy="825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prj_prc_pro_port_types</a:t>
              </a:r>
              <a:endParaRPr lang="de-DE" sz="1400" dirty="0"/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3485803" y="56854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3485802" y="594098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</p:grpSp>
      <p:cxnSp>
        <p:nvCxnSpPr>
          <p:cNvPr id="251" name="Gewinkelter Verbinder 57"/>
          <p:cNvCxnSpPr>
            <a:stCxn id="165" idx="3"/>
            <a:endCxn id="174" idx="1"/>
          </p:cNvCxnSpPr>
          <p:nvPr/>
        </p:nvCxnSpPr>
        <p:spPr>
          <a:xfrm flipV="1">
            <a:off x="3948428" y="2594611"/>
            <a:ext cx="4929910" cy="17160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Gewinkelter Verbinder 57"/>
          <p:cNvCxnSpPr>
            <a:stCxn id="159" idx="3"/>
            <a:endCxn id="211" idx="1"/>
          </p:cNvCxnSpPr>
          <p:nvPr/>
        </p:nvCxnSpPr>
        <p:spPr>
          <a:xfrm flipV="1">
            <a:off x="3948428" y="3855055"/>
            <a:ext cx="4929910" cy="200172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Gewinkelter Verbinder 57"/>
          <p:cNvCxnSpPr>
            <a:stCxn id="147" idx="3"/>
            <a:endCxn id="215" idx="1"/>
          </p:cNvCxnSpPr>
          <p:nvPr/>
        </p:nvCxnSpPr>
        <p:spPr>
          <a:xfrm flipV="1">
            <a:off x="3948428" y="2851589"/>
            <a:ext cx="4929910" cy="171672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Gewinkelter Verbinder 57"/>
          <p:cNvCxnSpPr>
            <a:stCxn id="155" idx="3"/>
            <a:endCxn id="214" idx="1"/>
          </p:cNvCxnSpPr>
          <p:nvPr/>
        </p:nvCxnSpPr>
        <p:spPr>
          <a:xfrm flipV="1">
            <a:off x="3948428" y="3348075"/>
            <a:ext cx="4929910" cy="147792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8878338" y="1825684"/>
            <a:ext cx="1853738" cy="2158218"/>
            <a:chOff x="7770772" y="97609"/>
            <a:chExt cx="1853738" cy="2158218"/>
          </a:xfrm>
        </p:grpSpPr>
        <p:sp>
          <p:nvSpPr>
            <p:cNvPr id="171" name="Rechteck 170"/>
            <p:cNvSpPr/>
            <p:nvPr/>
          </p:nvSpPr>
          <p:spPr>
            <a:xfrm>
              <a:off x="7770772" y="97609"/>
              <a:ext cx="1853738" cy="2158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prj_prc_pro_ports</a:t>
              </a:r>
              <a:endParaRPr lang="de-DE" sz="1400" dirty="0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7770772" y="4799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7770772" y="73768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r>
                <a:rPr lang="de-DE" sz="1200" dirty="0"/>
                <a:t> : Int32</a:t>
              </a:r>
            </a:p>
            <a:p>
              <a:endParaRPr lang="de-DE" sz="1200" dirty="0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7770772" y="1998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7770772" y="12355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7770772" y="14911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 : String?Int32</a:t>
              </a:r>
            </a:p>
            <a:p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7770772" y="9946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7770772" y="173901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r>
                <a:rPr lang="de-DE" sz="1200" dirty="0"/>
                <a:t> : Int32</a:t>
              </a:r>
            </a:p>
          </p:txBody>
        </p:sp>
      </p:grpSp>
      <p:cxnSp>
        <p:nvCxnSpPr>
          <p:cNvPr id="256" name="Gewinkelter Verbinder 57"/>
          <p:cNvCxnSpPr>
            <a:stCxn id="156" idx="3"/>
            <a:endCxn id="255" idx="1"/>
          </p:cNvCxnSpPr>
          <p:nvPr/>
        </p:nvCxnSpPr>
        <p:spPr>
          <a:xfrm flipV="1">
            <a:off x="3948428" y="3595935"/>
            <a:ext cx="4929910" cy="148776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Gewinkelter Verbinder 57"/>
          <p:cNvCxnSpPr>
            <a:stCxn id="173" idx="1"/>
            <a:endCxn id="161" idx="3"/>
          </p:cNvCxnSpPr>
          <p:nvPr/>
        </p:nvCxnSpPr>
        <p:spPr>
          <a:xfrm rot="10800000" flipV="1">
            <a:off x="3948428" y="2336917"/>
            <a:ext cx="4929910" cy="11920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Gewinkelter Verbinder 57"/>
          <p:cNvCxnSpPr>
            <a:stCxn id="155" idx="3"/>
            <a:endCxn id="219" idx="0"/>
          </p:cNvCxnSpPr>
          <p:nvPr/>
        </p:nvCxnSpPr>
        <p:spPr>
          <a:xfrm>
            <a:off x="3948428" y="4825999"/>
            <a:ext cx="3338657" cy="926592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1428613" y="630654"/>
            <a:ext cx="2519815" cy="5893551"/>
            <a:chOff x="806344" y="692768"/>
            <a:chExt cx="2519815" cy="5893551"/>
          </a:xfrm>
        </p:grpSpPr>
        <p:sp>
          <p:nvSpPr>
            <p:cNvPr id="126" name="Rechteck 125"/>
            <p:cNvSpPr/>
            <p:nvPr/>
          </p:nvSpPr>
          <p:spPr>
            <a:xfrm>
              <a:off x="806344" y="692768"/>
              <a:ext cx="2519814" cy="56206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806344" y="1075155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806344" y="1332848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806344" y="1841020"/>
              <a:ext cx="2519814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endParaRPr lang="de-DE" sz="1200" dirty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205597" y="2094629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1205597" y="2352324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806344" y="1586389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806344" y="2610018"/>
              <a:ext cx="2519814" cy="39763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05597" y="2863628"/>
              <a:ext cx="2120562" cy="3184116"/>
              <a:chOff x="7938775" y="187072"/>
              <a:chExt cx="1853738" cy="3184116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7938775" y="187072"/>
                <a:ext cx="1853738" cy="318411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sz="1400" dirty="0" err="1"/>
                  <a:t>JSON:Port</a:t>
                </a:r>
                <a:endParaRPr lang="de-DE" sz="1400" dirty="0"/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7938775" y="182502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name</a:t>
                </a:r>
                <a:endParaRPr lang="de-DE" sz="1200" dirty="0"/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7938775" y="2082709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type</a:t>
                </a:r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7938775" y="234041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direction</a:t>
                </a:r>
                <a:endParaRPr lang="de-DE" sz="1200" dirty="0"/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7938775" y="2598104"/>
                <a:ext cx="1853738" cy="77308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material</a:t>
                </a:r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8232491" y="285579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8232491" y="311349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7938775" y="534238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7938775" y="785727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2" name="Rechteck 161"/>
              <p:cNvSpPr/>
              <p:nvPr/>
            </p:nvSpPr>
            <p:spPr>
              <a:xfrm>
                <a:off x="7938775" y="1048346"/>
                <a:ext cx="1853738" cy="77667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parentNode</a:t>
                </a:r>
                <a:endParaRPr lang="de-DE" sz="1200" dirty="0"/>
              </a:p>
            </p:txBody>
          </p:sp>
          <p:sp>
            <p:nvSpPr>
              <p:cNvPr id="164" name="Rechteck 163"/>
              <p:cNvSpPr/>
              <p:nvPr/>
            </p:nvSpPr>
            <p:spPr>
              <a:xfrm>
                <a:off x="8232491" y="130963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65" name="Rechteck 164"/>
              <p:cNvSpPr/>
              <p:nvPr/>
            </p:nvSpPr>
            <p:spPr>
              <a:xfrm>
                <a:off x="8232491" y="156732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4" name="Rechteck 143"/>
            <p:cNvSpPr/>
            <p:nvPr/>
          </p:nvSpPr>
          <p:spPr>
            <a:xfrm>
              <a:off x="806344" y="6055736"/>
              <a:ext cx="2519814" cy="5189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</a:t>
              </a: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1205597" y="6312430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99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>
                <a:sym typeface="Wingdings" panose="05000000000000000000" pitchFamily="2" charset="2"/>
              </a:rPr>
              <a:t>JSON:ProductFlow</a:t>
            </a:r>
            <a:r>
              <a:rPr lang="de-DE" dirty="0">
                <a:sym typeface="Wingdings" panose="05000000000000000000" pitchFamily="2" charset="2"/>
              </a:rPr>
              <a:t>  Datenbank</a:t>
            </a:r>
            <a:endParaRPr lang="de-DE" dirty="0"/>
          </a:p>
        </p:txBody>
      </p:sp>
      <p:cxnSp>
        <p:nvCxnSpPr>
          <p:cNvPr id="246" name="Gewinkelter Verbinder 57"/>
          <p:cNvCxnSpPr>
            <a:stCxn id="136" idx="1"/>
            <a:endCxn id="181" idx="3"/>
          </p:cNvCxnSpPr>
          <p:nvPr/>
        </p:nvCxnSpPr>
        <p:spPr>
          <a:xfrm rot="10800000" flipV="1">
            <a:off x="3326158" y="821616"/>
            <a:ext cx="2858070" cy="64008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Gewinkelter Verbinder 57"/>
          <p:cNvCxnSpPr>
            <a:stCxn id="144" idx="3"/>
            <a:endCxn id="140" idx="1"/>
          </p:cNvCxnSpPr>
          <p:nvPr/>
        </p:nvCxnSpPr>
        <p:spPr>
          <a:xfrm flipV="1">
            <a:off x="3326159" y="1586367"/>
            <a:ext cx="2858069" cy="200476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Gewinkelter Verbinder 57"/>
          <p:cNvCxnSpPr>
            <a:stCxn id="156" idx="3"/>
            <a:endCxn id="151" idx="1"/>
          </p:cNvCxnSpPr>
          <p:nvPr/>
        </p:nvCxnSpPr>
        <p:spPr>
          <a:xfrm flipV="1">
            <a:off x="3326158" y="1844062"/>
            <a:ext cx="2858070" cy="45972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Gewinkelter Verbinder 57"/>
          <p:cNvCxnSpPr>
            <a:stCxn id="189" idx="3"/>
            <a:endCxn id="167" idx="1"/>
          </p:cNvCxnSpPr>
          <p:nvPr/>
        </p:nvCxnSpPr>
        <p:spPr>
          <a:xfrm flipV="1">
            <a:off x="3326158" y="2091120"/>
            <a:ext cx="2858070" cy="390052"/>
          </a:xfrm>
          <a:prstGeom prst="curvedConnector3">
            <a:avLst>
              <a:gd name="adj1" fmla="val 27338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6184228" y="310382"/>
            <a:ext cx="1853738" cy="2678978"/>
            <a:chOff x="6184228" y="310382"/>
            <a:chExt cx="1853738" cy="2678978"/>
          </a:xfrm>
        </p:grpSpPr>
        <p:sp>
          <p:nvSpPr>
            <p:cNvPr id="135" name="Rechteck 134"/>
            <p:cNvSpPr/>
            <p:nvPr/>
          </p:nvSpPr>
          <p:spPr>
            <a:xfrm>
              <a:off x="6184228" y="310382"/>
              <a:ext cx="1853738" cy="26748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prj_prc_pro_flows</a:t>
              </a:r>
              <a:endParaRPr lang="de-DE" sz="1400" dirty="0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184228" y="6927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6184228" y="95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node_0 : Int32 ?</a:t>
              </a:r>
            </a:p>
            <a:p>
              <a:endParaRPr lang="de-DE" sz="1200" dirty="0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6184228" y="119982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node_1 : Int32 ?</a:t>
              </a:r>
            </a:p>
            <a:p>
              <a:endParaRPr lang="de-DE" sz="1200" dirty="0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6184228" y="145751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port_0 : Int32 ?</a:t>
              </a:r>
            </a:p>
            <a:p>
              <a:endParaRPr lang="de-DE" sz="1200" dirty="0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6184228" y="17152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port_1 : Int32 ?</a:t>
              </a:r>
            </a:p>
            <a:p>
              <a:endParaRPr lang="de-DE" sz="1200" dirty="0"/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6184228" y="22175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continuous</a:t>
              </a:r>
              <a:r>
                <a:rPr lang="de-DE" sz="1200" dirty="0"/>
                <a:t> : </a:t>
              </a:r>
              <a:r>
                <a:rPr lang="de-DE" sz="1200" dirty="0" err="1"/>
                <a:t>Bool</a:t>
              </a:r>
              <a:endParaRPr lang="de-DE" sz="1200" dirty="0"/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6184228" y="196227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6184228" y="24739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184228" y="273166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06344" y="692768"/>
            <a:ext cx="2519815" cy="5893551"/>
            <a:chOff x="806344" y="692768"/>
            <a:chExt cx="2519815" cy="5893551"/>
          </a:xfrm>
        </p:grpSpPr>
        <p:sp>
          <p:nvSpPr>
            <p:cNvPr id="179" name="Rechteck 178"/>
            <p:cNvSpPr/>
            <p:nvPr/>
          </p:nvSpPr>
          <p:spPr>
            <a:xfrm>
              <a:off x="806344" y="692768"/>
              <a:ext cx="2519814" cy="56206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806344" y="1075155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806344" y="1332848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806344" y="1841020"/>
              <a:ext cx="2519814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endParaRPr lang="de-DE" sz="1200" dirty="0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1205597" y="2094629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1205597" y="2352324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806344" y="1586389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806344" y="2610018"/>
              <a:ext cx="2519814" cy="39763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</a:t>
              </a:r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1205597" y="2863628"/>
              <a:ext cx="2120562" cy="3184116"/>
              <a:chOff x="7938775" y="187072"/>
              <a:chExt cx="1853738" cy="3184116"/>
            </a:xfrm>
          </p:grpSpPr>
          <p:sp>
            <p:nvSpPr>
              <p:cNvPr id="127" name="Rechteck 126"/>
              <p:cNvSpPr/>
              <p:nvPr/>
            </p:nvSpPr>
            <p:spPr>
              <a:xfrm>
                <a:off x="7938775" y="187072"/>
                <a:ext cx="1853738" cy="318411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sz="1400" dirty="0" err="1"/>
                  <a:t>JSON:Port</a:t>
                </a:r>
                <a:endParaRPr lang="de-DE" sz="1400" dirty="0"/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7938775" y="182502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name</a:t>
                </a:r>
                <a:endParaRPr lang="de-DE" sz="1200" dirty="0"/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7938775" y="2082709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type</a:t>
                </a: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7938775" y="234041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direction</a:t>
                </a:r>
                <a:endParaRPr lang="de-DE" sz="1200" dirty="0"/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7938775" y="2598104"/>
                <a:ext cx="1853738" cy="77308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material</a:t>
                </a:r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8232491" y="285579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33" name="Rechteck 132"/>
              <p:cNvSpPr/>
              <p:nvPr/>
            </p:nvSpPr>
            <p:spPr>
              <a:xfrm>
                <a:off x="8232491" y="311349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7938775" y="534238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7938775" y="785727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7938775" y="1048346"/>
                <a:ext cx="1853738" cy="77667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parentNode</a:t>
                </a:r>
                <a:endParaRPr lang="de-DE" sz="1200" dirty="0"/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8232491" y="130963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8232491" y="156732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b="1" dirty="0" err="1">
                    <a:solidFill>
                      <a:schemeClr val="accent2"/>
                    </a:solidFill>
                  </a:rPr>
                  <a:t>dbId</a:t>
                </a:r>
                <a:endParaRPr lang="de-DE" sz="12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5" name="Rechteck 154"/>
            <p:cNvSpPr/>
            <p:nvPr/>
          </p:nvSpPr>
          <p:spPr>
            <a:xfrm>
              <a:off x="806344" y="6055736"/>
              <a:ext cx="2519814" cy="5189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</a:t>
              </a: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1205597" y="6312430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  <p:cxnSp>
        <p:nvCxnSpPr>
          <p:cNvPr id="157" name="Gewinkelter Verbinder 57"/>
          <p:cNvCxnSpPr>
            <a:stCxn id="147" idx="3"/>
            <a:endCxn id="137" idx="1"/>
          </p:cNvCxnSpPr>
          <p:nvPr/>
        </p:nvCxnSpPr>
        <p:spPr>
          <a:xfrm flipV="1">
            <a:off x="3326159" y="1079309"/>
            <a:ext cx="2858069" cy="3293422"/>
          </a:xfrm>
          <a:prstGeom prst="curvedConnector3">
            <a:avLst>
              <a:gd name="adj1" fmla="val 43335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Gewinkelter Verbinder 57"/>
          <p:cNvCxnSpPr>
            <a:stCxn id="156" idx="3"/>
            <a:endCxn id="138" idx="1"/>
          </p:cNvCxnSpPr>
          <p:nvPr/>
        </p:nvCxnSpPr>
        <p:spPr>
          <a:xfrm flipV="1">
            <a:off x="3326158" y="1328673"/>
            <a:ext cx="2858070" cy="511260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5288316" y="2356198"/>
            <a:ext cx="1853738" cy="2173241"/>
            <a:chOff x="8330503" y="4237974"/>
            <a:chExt cx="1853738" cy="2173241"/>
          </a:xfrm>
        </p:grpSpPr>
        <p:sp>
          <p:nvSpPr>
            <p:cNvPr id="142" name="Rechteck 141"/>
            <p:cNvSpPr/>
            <p:nvPr/>
          </p:nvSpPr>
          <p:spPr>
            <a:xfrm>
              <a:off x="8330503" y="4237974"/>
              <a:ext cx="1853738" cy="21732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</a:t>
              </a:r>
              <a:endParaRPr lang="de-DE" sz="1400" dirty="0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8330503" y="462036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330503" y="487805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8330503" y="513159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8330503" y="538874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productType</a:t>
              </a:r>
              <a:r>
                <a:rPr lang="de-DE" sz="1200" dirty="0"/>
                <a:t>?</a:t>
              </a: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8330503" y="564221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productGroup</a:t>
              </a:r>
              <a:r>
                <a:rPr lang="de-DE" sz="1200" dirty="0"/>
                <a:t>?</a:t>
              </a: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8624219" y="589582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8624219" y="615352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5057" y="1748847"/>
            <a:ext cx="1853738" cy="2937816"/>
            <a:chOff x="2226601" y="1202046"/>
            <a:chExt cx="1853738" cy="2937816"/>
          </a:xfrm>
        </p:grpSpPr>
        <p:sp>
          <p:nvSpPr>
            <p:cNvPr id="179" name="Rechteck 178"/>
            <p:cNvSpPr/>
            <p:nvPr/>
          </p:nvSpPr>
          <p:spPr>
            <a:xfrm>
              <a:off x="2226601" y="1202046"/>
              <a:ext cx="1853738" cy="29378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2226601" y="1584432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2226601" y="1842125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226601" y="2350297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endParaRPr lang="de-DE" sz="1200" dirty="0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2520317" y="2603906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520317" y="2861601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226601" y="2095666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226601" y="3119297"/>
              <a:ext cx="1853738" cy="5072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</a:t>
              </a: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520317" y="337290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JSON:Port</a:t>
              </a:r>
              <a:endParaRPr lang="de-DE" sz="1200" dirty="0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226601" y="3626516"/>
              <a:ext cx="1853738" cy="5133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port1?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520317" y="3882166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>
                <a:sym typeface="Wingdings" panose="05000000000000000000" pitchFamily="2" charset="2"/>
              </a:rPr>
              <a:t>JSON  Datenbank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2132345" y="3656918"/>
            <a:ext cx="1853738" cy="3184116"/>
            <a:chOff x="7938775" y="187072"/>
            <a:chExt cx="1853738" cy="3184116"/>
          </a:xfrm>
        </p:grpSpPr>
        <p:sp>
          <p:nvSpPr>
            <p:cNvPr id="92" name="Rechteck 91"/>
            <p:cNvSpPr/>
            <p:nvPr/>
          </p:nvSpPr>
          <p:spPr>
            <a:xfrm>
              <a:off x="7938775" y="187072"/>
              <a:ext cx="1853738" cy="31841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JSON:Port</a:t>
              </a:r>
              <a:endParaRPr lang="de-DE" sz="1400" dirty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7938775" y="182502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7938775" y="2082709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</a:t>
              </a: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7938775" y="234041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938775" y="2598104"/>
              <a:ext cx="1853738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material</a:t>
              </a: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8232491" y="2855797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232491" y="3113492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7938775" y="53423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7938775" y="785727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7938775" y="1048346"/>
              <a:ext cx="1853738" cy="77667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8232491" y="1309632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8232491" y="1567327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cxnSp>
        <p:nvCxnSpPr>
          <p:cNvPr id="112" name="Gewinkelter Verbinder 57"/>
          <p:cNvCxnSpPr>
            <a:stCxn id="148" idx="1"/>
            <a:endCxn id="189" idx="3"/>
          </p:cNvCxnSpPr>
          <p:nvPr/>
        </p:nvCxnSpPr>
        <p:spPr>
          <a:xfrm rot="10800000" flipV="1">
            <a:off x="1918796" y="3125124"/>
            <a:ext cx="3369521" cy="41212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7256143" y="6670"/>
            <a:ext cx="1853738" cy="2421284"/>
            <a:chOff x="3485803" y="591995"/>
            <a:chExt cx="1853738" cy="2421284"/>
          </a:xfrm>
        </p:grpSpPr>
        <p:sp>
          <p:nvSpPr>
            <p:cNvPr id="135" name="Rechteck 134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prj_prc_pro_flows</a:t>
              </a:r>
              <a:endParaRPr lang="de-DE" sz="1400" dirty="0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node_0 : Int32 ?</a:t>
              </a:r>
            </a:p>
            <a:p>
              <a:endParaRPr lang="de-DE" sz="1200" dirty="0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node_1 : Int32 ?</a:t>
              </a:r>
            </a:p>
            <a:p>
              <a:endParaRPr lang="de-DE" sz="1200" dirty="0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port_0 : Int32 ?</a:t>
              </a:r>
            </a:p>
            <a:p>
              <a:endParaRPr lang="de-DE" sz="1200" dirty="0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port_1 : Int32 ?</a:t>
              </a:r>
            </a:p>
            <a:p>
              <a:endParaRPr lang="de-DE" sz="1200" dirty="0"/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continuous</a:t>
              </a:r>
              <a:r>
                <a:rPr lang="de-DE" sz="1200" dirty="0"/>
                <a:t> : </a:t>
              </a:r>
              <a:r>
                <a:rPr lang="de-DE" sz="1200" dirty="0" err="1"/>
                <a:t>Bool</a:t>
              </a:r>
              <a:endParaRPr lang="de-DE" sz="1200" dirty="0"/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</p:grpSp>
      <p:grpSp>
        <p:nvGrpSpPr>
          <p:cNvPr id="218" name="Gruppieren 217"/>
          <p:cNvGrpSpPr/>
          <p:nvPr/>
        </p:nvGrpSpPr>
        <p:grpSpPr>
          <a:xfrm>
            <a:off x="2131410" y="578958"/>
            <a:ext cx="1853739" cy="825523"/>
            <a:chOff x="3485802" y="5373152"/>
            <a:chExt cx="1853739" cy="825523"/>
          </a:xfrm>
        </p:grpSpPr>
        <p:sp>
          <p:nvSpPr>
            <p:cNvPr id="219" name="Rechteck 218"/>
            <p:cNvSpPr/>
            <p:nvPr/>
          </p:nvSpPr>
          <p:spPr>
            <a:xfrm>
              <a:off x="3485803" y="5373152"/>
              <a:ext cx="1853738" cy="825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prj_prc_pro_port_types</a:t>
              </a:r>
              <a:endParaRPr lang="de-DE" sz="1400" dirty="0"/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3485803" y="56854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3485802" y="594098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</p:grpSp>
      <p:grpSp>
        <p:nvGrpSpPr>
          <p:cNvPr id="223" name="Gruppieren 222"/>
          <p:cNvGrpSpPr/>
          <p:nvPr/>
        </p:nvGrpSpPr>
        <p:grpSpPr>
          <a:xfrm>
            <a:off x="9243544" y="2910195"/>
            <a:ext cx="1853738" cy="2432731"/>
            <a:chOff x="6968836" y="521661"/>
            <a:chExt cx="1853738" cy="2432731"/>
          </a:xfrm>
        </p:grpSpPr>
        <p:sp>
          <p:nvSpPr>
            <p:cNvPr id="224" name="Rechteck 223"/>
            <p:cNvSpPr/>
            <p:nvPr/>
          </p:nvSpPr>
          <p:spPr>
            <a:xfrm>
              <a:off x="6968836" y="521661"/>
              <a:ext cx="1853738" cy="2432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pro_products</a:t>
              </a:r>
              <a:endParaRPr lang="de-DE" sz="1400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6968836" y="116464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symbol</a:t>
              </a:r>
              <a:endParaRPr lang="de-DE" sz="1200" dirty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6968836" y="166591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product_type</a:t>
              </a:r>
              <a:endParaRPr lang="de-DE" sz="1200" dirty="0"/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6968836" y="192361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quantity_basic</a:t>
              </a:r>
              <a:endParaRPr lang="de-DE" sz="1200" dirty="0"/>
            </a:p>
          </p:txBody>
        </p:sp>
        <p:sp>
          <p:nvSpPr>
            <p:cNvPr id="241" name="Rechteck 240"/>
            <p:cNvSpPr/>
            <p:nvPr/>
          </p:nvSpPr>
          <p:spPr>
            <a:xfrm>
              <a:off x="6968836" y="218130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quantity_delivery</a:t>
              </a:r>
              <a:endParaRPr lang="de-DE" sz="1200" dirty="0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6968836" y="24390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group_id</a:t>
              </a:r>
              <a:endParaRPr lang="de-DE" sz="1200" dirty="0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6968836" y="269669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guid</a:t>
              </a:r>
              <a:endParaRPr lang="de-DE" sz="1200" dirty="0"/>
            </a:p>
          </p:txBody>
        </p:sp>
      </p:grpSp>
      <p:cxnSp>
        <p:nvCxnSpPr>
          <p:cNvPr id="245" name="Gewinkelter Verbinder 57"/>
          <p:cNvCxnSpPr>
            <a:stCxn id="204" idx="3"/>
            <a:endCxn id="137" idx="1"/>
          </p:cNvCxnSpPr>
          <p:nvPr/>
        </p:nvCxnSpPr>
        <p:spPr>
          <a:xfrm flipV="1">
            <a:off x="3986083" y="775597"/>
            <a:ext cx="3270060" cy="4390424"/>
          </a:xfrm>
          <a:prstGeom prst="curvedConnector3">
            <a:avLst>
              <a:gd name="adj1" fmla="val 17377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Gewinkelter Verbinder 57"/>
          <p:cNvCxnSpPr>
            <a:stCxn id="136" idx="1"/>
            <a:endCxn id="181" idx="3"/>
          </p:cNvCxnSpPr>
          <p:nvPr/>
        </p:nvCxnSpPr>
        <p:spPr>
          <a:xfrm rot="10800000" flipV="1">
            <a:off x="1918795" y="517904"/>
            <a:ext cx="5337348" cy="199987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Gewinkelter Verbinder 57"/>
          <p:cNvCxnSpPr>
            <a:stCxn id="204" idx="3"/>
            <a:endCxn id="138" idx="1"/>
          </p:cNvCxnSpPr>
          <p:nvPr/>
        </p:nvCxnSpPr>
        <p:spPr>
          <a:xfrm flipV="1">
            <a:off x="3986083" y="1024961"/>
            <a:ext cx="3270060" cy="4141060"/>
          </a:xfrm>
          <a:prstGeom prst="curvedConnector3">
            <a:avLst>
              <a:gd name="adj1" fmla="val 17959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Gewinkelter Verbinder 57"/>
          <p:cNvCxnSpPr>
            <a:stCxn id="154" idx="3"/>
            <a:endCxn id="140" idx="1"/>
          </p:cNvCxnSpPr>
          <p:nvPr/>
        </p:nvCxnSpPr>
        <p:spPr>
          <a:xfrm flipV="1">
            <a:off x="3986083" y="1282655"/>
            <a:ext cx="3270060" cy="3101766"/>
          </a:xfrm>
          <a:prstGeom prst="curvedConnector3">
            <a:avLst>
              <a:gd name="adj1" fmla="val 26115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Gewinkelter Verbinder 57"/>
          <p:cNvCxnSpPr>
            <a:stCxn id="154" idx="3"/>
            <a:endCxn id="151" idx="1"/>
          </p:cNvCxnSpPr>
          <p:nvPr/>
        </p:nvCxnSpPr>
        <p:spPr>
          <a:xfrm flipV="1">
            <a:off x="3986083" y="1540350"/>
            <a:ext cx="3270060" cy="2844071"/>
          </a:xfrm>
          <a:prstGeom prst="curvedConnector3">
            <a:avLst>
              <a:gd name="adj1" fmla="val 26406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Gewinkelter Verbinder 57"/>
          <p:cNvCxnSpPr>
            <a:stCxn id="189" idx="3"/>
            <a:endCxn id="167" idx="1"/>
          </p:cNvCxnSpPr>
          <p:nvPr/>
        </p:nvCxnSpPr>
        <p:spPr>
          <a:xfrm flipV="1">
            <a:off x="1918795" y="1787408"/>
            <a:ext cx="5337348" cy="1749842"/>
          </a:xfrm>
          <a:prstGeom prst="curvedConnector3">
            <a:avLst>
              <a:gd name="adj1" fmla="val 4072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Gewinkelter Verbinder 57"/>
          <p:cNvCxnSpPr>
            <a:stCxn id="204" idx="3"/>
            <a:endCxn id="174" idx="1"/>
          </p:cNvCxnSpPr>
          <p:nvPr/>
        </p:nvCxnSpPr>
        <p:spPr>
          <a:xfrm>
            <a:off x="3986083" y="5166021"/>
            <a:ext cx="1416322" cy="20398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Gewinkelter Verbinder 57"/>
          <p:cNvCxnSpPr>
            <a:stCxn id="150" idx="3"/>
            <a:endCxn id="211" idx="1"/>
          </p:cNvCxnSpPr>
          <p:nvPr/>
        </p:nvCxnSpPr>
        <p:spPr>
          <a:xfrm flipV="1">
            <a:off x="3986083" y="6630448"/>
            <a:ext cx="1416322" cy="8173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Gewinkelter Verbinder 57"/>
          <p:cNvCxnSpPr>
            <a:stCxn id="99" idx="3"/>
            <a:endCxn id="215" idx="1"/>
          </p:cNvCxnSpPr>
          <p:nvPr/>
        </p:nvCxnSpPr>
        <p:spPr>
          <a:xfrm>
            <a:off x="3986083" y="5423714"/>
            <a:ext cx="1416322" cy="2032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Gewinkelter Verbinder 57"/>
          <p:cNvCxnSpPr>
            <a:stCxn id="100" idx="3"/>
            <a:endCxn id="214" idx="1"/>
          </p:cNvCxnSpPr>
          <p:nvPr/>
        </p:nvCxnSpPr>
        <p:spPr>
          <a:xfrm>
            <a:off x="3986083" y="5681403"/>
            <a:ext cx="1416322" cy="44206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02405" y="4601077"/>
            <a:ext cx="1853738" cy="2158218"/>
            <a:chOff x="7770772" y="97609"/>
            <a:chExt cx="1853738" cy="2158218"/>
          </a:xfrm>
        </p:grpSpPr>
        <p:sp>
          <p:nvSpPr>
            <p:cNvPr id="171" name="Rechteck 170"/>
            <p:cNvSpPr/>
            <p:nvPr/>
          </p:nvSpPr>
          <p:spPr>
            <a:xfrm>
              <a:off x="7770772" y="97609"/>
              <a:ext cx="1853738" cy="2158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prj_prc_pro_ports</a:t>
              </a:r>
              <a:endParaRPr lang="de-DE" sz="1400" dirty="0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7770772" y="4799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7770772" y="73768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r>
                <a:rPr lang="de-DE" sz="1200" dirty="0"/>
                <a:t> : Int32</a:t>
              </a:r>
            </a:p>
            <a:p>
              <a:endParaRPr lang="de-DE" sz="1200" dirty="0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7770772" y="1998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7770772" y="12355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7770772" y="14911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 : String?Int32</a:t>
              </a:r>
            </a:p>
            <a:p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7770772" y="9946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7770772" y="173901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r>
                <a:rPr lang="de-DE" sz="1200" dirty="0"/>
                <a:t> : Int32</a:t>
              </a:r>
            </a:p>
          </p:txBody>
        </p:sp>
      </p:grpSp>
      <p:cxnSp>
        <p:nvCxnSpPr>
          <p:cNvPr id="256" name="Gewinkelter Verbinder 57"/>
          <p:cNvCxnSpPr>
            <a:stCxn id="101" idx="3"/>
            <a:endCxn id="255" idx="1"/>
          </p:cNvCxnSpPr>
          <p:nvPr/>
        </p:nvCxnSpPr>
        <p:spPr>
          <a:xfrm>
            <a:off x="3986083" y="5939104"/>
            <a:ext cx="1416322" cy="43222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7" name="Gewinkelter Verbinder 57"/>
          <p:cNvCxnSpPr>
            <a:stCxn id="149" idx="3"/>
            <a:endCxn id="227" idx="1"/>
          </p:cNvCxnSpPr>
          <p:nvPr/>
        </p:nvCxnSpPr>
        <p:spPr>
          <a:xfrm>
            <a:off x="7142054" y="3378665"/>
            <a:ext cx="2101490" cy="55399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Gewinkelter Verbinder 57"/>
          <p:cNvCxnSpPr>
            <a:stCxn id="173" idx="1"/>
            <a:endCxn id="154" idx="3"/>
          </p:cNvCxnSpPr>
          <p:nvPr/>
        </p:nvCxnSpPr>
        <p:spPr>
          <a:xfrm rot="10800000">
            <a:off x="3986083" y="4384421"/>
            <a:ext cx="1416322" cy="727890"/>
          </a:xfrm>
          <a:prstGeom prst="curvedConnector3">
            <a:avLst>
              <a:gd name="adj1" fmla="val 1570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0" name="Gewinkelter Verbinder 57"/>
          <p:cNvCxnSpPr>
            <a:stCxn id="163" idx="3"/>
            <a:endCxn id="233" idx="1"/>
          </p:cNvCxnSpPr>
          <p:nvPr/>
        </p:nvCxnSpPr>
        <p:spPr>
          <a:xfrm>
            <a:off x="7142054" y="3635820"/>
            <a:ext cx="2101490" cy="54747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1" name="Gewinkelter Verbinder 57"/>
          <p:cNvCxnSpPr>
            <a:stCxn id="185" idx="3"/>
            <a:endCxn id="242" idx="1"/>
          </p:cNvCxnSpPr>
          <p:nvPr/>
        </p:nvCxnSpPr>
        <p:spPr>
          <a:xfrm>
            <a:off x="7142054" y="4142897"/>
            <a:ext cx="2101490" cy="813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Gewinkelter Verbinder 57"/>
          <p:cNvCxnSpPr>
            <a:stCxn id="225" idx="1"/>
            <a:endCxn id="148" idx="3"/>
          </p:cNvCxnSpPr>
          <p:nvPr/>
        </p:nvCxnSpPr>
        <p:spPr>
          <a:xfrm rot="10800000">
            <a:off x="7142054" y="3125125"/>
            <a:ext cx="2101490" cy="2942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Gewinkelter Verbinder 57"/>
          <p:cNvCxnSpPr>
            <a:stCxn id="148" idx="1"/>
            <a:endCxn id="150" idx="3"/>
          </p:cNvCxnSpPr>
          <p:nvPr/>
        </p:nvCxnSpPr>
        <p:spPr>
          <a:xfrm rot="10800000" flipV="1">
            <a:off x="3986084" y="3125124"/>
            <a:ext cx="1302233" cy="3587061"/>
          </a:xfrm>
          <a:prstGeom prst="curvedConnector3">
            <a:avLst>
              <a:gd name="adj1" fmla="val 2147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191" idx="3"/>
          </p:cNvCxnSpPr>
          <p:nvPr/>
        </p:nvCxnSpPr>
        <p:spPr>
          <a:xfrm flipV="1">
            <a:off x="1918795" y="3673119"/>
            <a:ext cx="212615" cy="24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1918795" y="4173317"/>
            <a:ext cx="212615" cy="267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r Verbinder 57"/>
          <p:cNvCxnSpPr>
            <a:stCxn id="100" idx="3"/>
            <a:endCxn id="220" idx="3"/>
          </p:cNvCxnSpPr>
          <p:nvPr/>
        </p:nvCxnSpPr>
        <p:spPr>
          <a:xfrm flipH="1" flipV="1">
            <a:off x="3985149" y="1020113"/>
            <a:ext cx="934" cy="4661290"/>
          </a:xfrm>
          <a:prstGeom prst="curvedConnector3">
            <a:avLst>
              <a:gd name="adj1" fmla="val -24475375"/>
            </a:avLst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6968705" y="627594"/>
            <a:ext cx="1853738" cy="181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ownedAttribute</a:t>
            </a:r>
            <a:r>
              <a:rPr lang="de-DE" sz="1400" dirty="0"/>
              <a:t>&gt;</a:t>
            </a:r>
          </a:p>
          <a:p>
            <a:pPr algn="ctr"/>
            <a:r>
              <a:rPr lang="de-DE" sz="1400" dirty="0" err="1">
                <a:solidFill>
                  <a:schemeClr val="accent6"/>
                </a:solidFill>
              </a:rPr>
              <a:t>OutletSidePort</a:t>
            </a:r>
            <a:endParaRPr lang="de-DE" sz="1100" dirty="0">
              <a:solidFill>
                <a:schemeClr val="accent6"/>
              </a:solidFill>
            </a:endParaRPr>
          </a:p>
          <a:p>
            <a:pPr algn="ctr"/>
            <a:endParaRPr lang="de-DE" sz="1100" dirty="0"/>
          </a:p>
        </p:txBody>
      </p:sp>
      <p:sp>
        <p:nvSpPr>
          <p:cNvPr id="61" name="Rechteck 60"/>
          <p:cNvSpPr/>
          <p:nvPr/>
        </p:nvSpPr>
        <p:spPr>
          <a:xfrm>
            <a:off x="6968705" y="1165383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uml:Port</a:t>
            </a:r>
            <a:endParaRPr lang="de-DE" sz="1200" dirty="0"/>
          </a:p>
        </p:txBody>
      </p:sp>
      <p:sp>
        <p:nvSpPr>
          <p:cNvPr id="62" name="Rechteck 61"/>
          <p:cNvSpPr/>
          <p:nvPr/>
        </p:nvSpPr>
        <p:spPr>
          <a:xfrm>
            <a:off x="6968705" y="1423076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63" name="Rechteck 62"/>
          <p:cNvSpPr/>
          <p:nvPr/>
        </p:nvSpPr>
        <p:spPr>
          <a:xfrm>
            <a:off x="6968705" y="1676616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name</a:t>
            </a:r>
            <a:endParaRPr lang="de-DE" sz="1200" dirty="0"/>
          </a:p>
        </p:txBody>
      </p:sp>
      <p:sp>
        <p:nvSpPr>
          <p:cNvPr id="64" name="Rechteck 63"/>
          <p:cNvSpPr/>
          <p:nvPr/>
        </p:nvSpPr>
        <p:spPr>
          <a:xfrm>
            <a:off x="6968705" y="193015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/>
              <a:t>type</a:t>
            </a:r>
          </a:p>
        </p:txBody>
      </p:sp>
      <p:sp>
        <p:nvSpPr>
          <p:cNvPr id="65" name="Rechteck 64"/>
          <p:cNvSpPr/>
          <p:nvPr/>
        </p:nvSpPr>
        <p:spPr>
          <a:xfrm>
            <a:off x="6968705" y="218369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aggregation</a:t>
            </a:r>
            <a:endParaRPr lang="de-DE" sz="1200" dirty="0"/>
          </a:p>
        </p:txBody>
      </p:sp>
      <p:sp>
        <p:nvSpPr>
          <p:cNvPr id="66" name="Rechteck 65"/>
          <p:cNvSpPr/>
          <p:nvPr/>
        </p:nvSpPr>
        <p:spPr>
          <a:xfrm>
            <a:off x="4181186" y="2435243"/>
            <a:ext cx="1853738" cy="1267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packagedElement</a:t>
            </a:r>
            <a:r>
              <a:rPr lang="de-DE" sz="1400" dirty="0"/>
              <a:t>&gt;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Flansch</a:t>
            </a:r>
          </a:p>
          <a:p>
            <a:pPr algn="ctr"/>
            <a:endParaRPr lang="de-DE" sz="1100" dirty="0"/>
          </a:p>
        </p:txBody>
      </p:sp>
      <p:sp>
        <p:nvSpPr>
          <p:cNvPr id="67" name="Rechteck 66"/>
          <p:cNvSpPr/>
          <p:nvPr/>
        </p:nvSpPr>
        <p:spPr>
          <a:xfrm>
            <a:off x="4181186" y="2933456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uml:Class</a:t>
            </a:r>
            <a:endParaRPr lang="de-DE" sz="1200" dirty="0"/>
          </a:p>
        </p:txBody>
      </p:sp>
      <p:sp>
        <p:nvSpPr>
          <p:cNvPr id="68" name="Rechteck 67"/>
          <p:cNvSpPr/>
          <p:nvPr/>
        </p:nvSpPr>
        <p:spPr>
          <a:xfrm>
            <a:off x="4181186" y="3191149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69" name="Rechteck 68"/>
          <p:cNvSpPr/>
          <p:nvPr/>
        </p:nvSpPr>
        <p:spPr>
          <a:xfrm>
            <a:off x="4181186" y="3444689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name</a:t>
            </a:r>
            <a:endParaRPr lang="de-DE" sz="1200" dirty="0"/>
          </a:p>
        </p:txBody>
      </p:sp>
      <p:cxnSp>
        <p:nvCxnSpPr>
          <p:cNvPr id="73" name="Gewinkelter Verbinder 72"/>
          <p:cNvCxnSpPr>
            <a:stCxn id="64" idx="1"/>
            <a:endCxn id="68" idx="3"/>
          </p:cNvCxnSpPr>
          <p:nvPr/>
        </p:nvCxnSpPr>
        <p:spPr>
          <a:xfrm rot="10800000" flipV="1">
            <a:off x="6034925" y="2059001"/>
            <a:ext cx="933781" cy="1260995"/>
          </a:xfrm>
          <a:prstGeom prst="curvedConnector3">
            <a:avLst>
              <a:gd name="adj1" fmla="val 58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6968331" y="2904612"/>
            <a:ext cx="1853738" cy="1055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PortsAndFlows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 err="1"/>
              <a:t>ProxyPort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77" name="Rechteck 76"/>
          <p:cNvSpPr/>
          <p:nvPr/>
        </p:nvSpPr>
        <p:spPr>
          <a:xfrm>
            <a:off x="6968331" y="344884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78" name="Rechteck 77"/>
          <p:cNvSpPr/>
          <p:nvPr/>
        </p:nvSpPr>
        <p:spPr>
          <a:xfrm>
            <a:off x="6968331" y="370238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base_Port</a:t>
            </a:r>
            <a:endParaRPr lang="de-DE" sz="1200" dirty="0"/>
          </a:p>
        </p:txBody>
      </p:sp>
      <p:sp>
        <p:nvSpPr>
          <p:cNvPr id="81" name="Rechteck 80"/>
          <p:cNvSpPr/>
          <p:nvPr/>
        </p:nvSpPr>
        <p:spPr>
          <a:xfrm>
            <a:off x="6968331" y="4270103"/>
            <a:ext cx="1853738" cy="141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SfmPrf:WorkFlow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82" name="Rechteck 81"/>
          <p:cNvSpPr/>
          <p:nvPr/>
        </p:nvSpPr>
        <p:spPr>
          <a:xfrm>
            <a:off x="6968331" y="465511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83" name="Rechteck 82"/>
          <p:cNvSpPr/>
          <p:nvPr/>
        </p:nvSpPr>
        <p:spPr>
          <a:xfrm>
            <a:off x="6968331" y="4912809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base_Port</a:t>
            </a:r>
            <a:endParaRPr lang="de-DE" sz="1200" dirty="0"/>
          </a:p>
        </p:txBody>
      </p:sp>
      <p:sp>
        <p:nvSpPr>
          <p:cNvPr id="84" name="Rechteck 83"/>
          <p:cNvSpPr/>
          <p:nvPr/>
        </p:nvSpPr>
        <p:spPr>
          <a:xfrm>
            <a:off x="6968331" y="5168972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direction</a:t>
            </a:r>
            <a:endParaRPr lang="de-DE" sz="1200" dirty="0"/>
          </a:p>
        </p:txBody>
      </p:sp>
      <p:sp>
        <p:nvSpPr>
          <p:cNvPr id="85" name="Rechteck 84"/>
          <p:cNvSpPr/>
          <p:nvPr/>
        </p:nvSpPr>
        <p:spPr>
          <a:xfrm>
            <a:off x="6968331" y="5425135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/>
              <a:t>material</a:t>
            </a:r>
          </a:p>
        </p:txBody>
      </p:sp>
      <p:sp>
        <p:nvSpPr>
          <p:cNvPr id="86" name="Rechteck 85"/>
          <p:cNvSpPr/>
          <p:nvPr/>
        </p:nvSpPr>
        <p:spPr>
          <a:xfrm>
            <a:off x="9419804" y="4937826"/>
            <a:ext cx="1853738" cy="900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Blocks:Block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87" name="Rechteck 86"/>
          <p:cNvSpPr/>
          <p:nvPr/>
        </p:nvSpPr>
        <p:spPr>
          <a:xfrm>
            <a:off x="9419804" y="5322837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88" name="Rechteck 87"/>
          <p:cNvSpPr/>
          <p:nvPr/>
        </p:nvSpPr>
        <p:spPr>
          <a:xfrm>
            <a:off x="9419804" y="5580532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base_Class</a:t>
            </a:r>
            <a:endParaRPr lang="de-DE" sz="1200" dirty="0"/>
          </a:p>
        </p:txBody>
      </p:sp>
      <p:sp>
        <p:nvSpPr>
          <p:cNvPr id="91" name="Rechteck 90"/>
          <p:cNvSpPr/>
          <p:nvPr/>
        </p:nvSpPr>
        <p:spPr>
          <a:xfrm>
            <a:off x="9407104" y="3651478"/>
            <a:ext cx="1853738" cy="900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SfmPrf:RC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92" name="Rechteck 91"/>
          <p:cNvSpPr/>
          <p:nvPr/>
        </p:nvSpPr>
        <p:spPr>
          <a:xfrm>
            <a:off x="9407104" y="4036489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93" name="Rechteck 92"/>
          <p:cNvSpPr/>
          <p:nvPr/>
        </p:nvSpPr>
        <p:spPr>
          <a:xfrm>
            <a:off x="9407104" y="4294184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base_Class</a:t>
            </a:r>
            <a:endParaRPr lang="de-DE" sz="1200" dirty="0"/>
          </a:p>
        </p:txBody>
      </p:sp>
      <p:sp>
        <p:nvSpPr>
          <p:cNvPr id="94" name="Rechteck 93"/>
          <p:cNvSpPr/>
          <p:nvPr/>
        </p:nvSpPr>
        <p:spPr>
          <a:xfrm>
            <a:off x="9407104" y="1709070"/>
            <a:ext cx="1853738" cy="1374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packagedElement</a:t>
            </a:r>
            <a:r>
              <a:rPr lang="de-DE" sz="1400" dirty="0"/>
              <a:t>&gt;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Treber</a:t>
            </a:r>
          </a:p>
        </p:txBody>
      </p:sp>
      <p:sp>
        <p:nvSpPr>
          <p:cNvPr id="95" name="Rechteck 94"/>
          <p:cNvSpPr/>
          <p:nvPr/>
        </p:nvSpPr>
        <p:spPr>
          <a:xfrm>
            <a:off x="9407104" y="2314775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uml:Class</a:t>
            </a:r>
            <a:endParaRPr lang="de-DE" sz="1200" dirty="0"/>
          </a:p>
        </p:txBody>
      </p:sp>
      <p:sp>
        <p:nvSpPr>
          <p:cNvPr id="96" name="Rechteck 95"/>
          <p:cNvSpPr/>
          <p:nvPr/>
        </p:nvSpPr>
        <p:spPr>
          <a:xfrm>
            <a:off x="9407104" y="2572468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97" name="Rechteck 96"/>
          <p:cNvSpPr/>
          <p:nvPr/>
        </p:nvSpPr>
        <p:spPr>
          <a:xfrm>
            <a:off x="9407104" y="2826008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name</a:t>
            </a:r>
            <a:endParaRPr lang="de-DE" sz="1200" dirty="0"/>
          </a:p>
        </p:txBody>
      </p:sp>
      <p:cxnSp>
        <p:nvCxnSpPr>
          <p:cNvPr id="99" name="Gewinkelter Verbinder 98"/>
          <p:cNvCxnSpPr>
            <a:stCxn id="78" idx="1"/>
            <a:endCxn id="62" idx="1"/>
          </p:cNvCxnSpPr>
          <p:nvPr/>
        </p:nvCxnSpPr>
        <p:spPr>
          <a:xfrm rot="10800000" flipH="1">
            <a:off x="6968331" y="1551924"/>
            <a:ext cx="374" cy="2279308"/>
          </a:xfrm>
          <a:prstGeom prst="curvedConnector3">
            <a:avLst>
              <a:gd name="adj1" fmla="val -61122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r Verbinder 101"/>
          <p:cNvCxnSpPr>
            <a:stCxn id="83" idx="1"/>
            <a:endCxn id="62" idx="1"/>
          </p:cNvCxnSpPr>
          <p:nvPr/>
        </p:nvCxnSpPr>
        <p:spPr>
          <a:xfrm rot="10800000" flipH="1">
            <a:off x="6968331" y="1551925"/>
            <a:ext cx="374" cy="3489733"/>
          </a:xfrm>
          <a:prstGeom prst="curvedConnector3">
            <a:avLst>
              <a:gd name="adj1" fmla="val -128482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r Verbinder 104"/>
          <p:cNvCxnSpPr>
            <a:stCxn id="85" idx="3"/>
            <a:endCxn id="87" idx="1"/>
          </p:cNvCxnSpPr>
          <p:nvPr/>
        </p:nvCxnSpPr>
        <p:spPr>
          <a:xfrm flipV="1">
            <a:off x="8822069" y="5451685"/>
            <a:ext cx="597735" cy="1022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winkelter Verbinder 106"/>
          <p:cNvCxnSpPr>
            <a:stCxn id="88" idx="1"/>
            <a:endCxn id="96" idx="1"/>
          </p:cNvCxnSpPr>
          <p:nvPr/>
        </p:nvCxnSpPr>
        <p:spPr>
          <a:xfrm rot="10800000">
            <a:off x="9407104" y="2701316"/>
            <a:ext cx="12700" cy="3008064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r Verbinder 108"/>
          <p:cNvCxnSpPr>
            <a:stCxn id="93" idx="1"/>
            <a:endCxn id="96" idx="1"/>
          </p:cNvCxnSpPr>
          <p:nvPr/>
        </p:nvCxnSpPr>
        <p:spPr>
          <a:xfrm rot="10800000">
            <a:off x="9407104" y="2701316"/>
            <a:ext cx="12700" cy="17217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/>
          <p:cNvSpPr/>
          <p:nvPr/>
        </p:nvSpPr>
        <p:spPr>
          <a:xfrm>
            <a:off x="4181186" y="3921221"/>
            <a:ext cx="1853738" cy="1055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PortsAndFlows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 err="1"/>
              <a:t>InterfaceBlock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120" name="Rechteck 119"/>
          <p:cNvSpPr/>
          <p:nvPr/>
        </p:nvSpPr>
        <p:spPr>
          <a:xfrm>
            <a:off x="4181186" y="4465453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121" name="Rechteck 120"/>
          <p:cNvSpPr/>
          <p:nvPr/>
        </p:nvSpPr>
        <p:spPr>
          <a:xfrm>
            <a:off x="4181186" y="4718993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base_Class</a:t>
            </a:r>
            <a:endParaRPr lang="de-DE" sz="1200" dirty="0"/>
          </a:p>
        </p:txBody>
      </p:sp>
      <p:sp>
        <p:nvSpPr>
          <p:cNvPr id="122" name="Rechteck 121"/>
          <p:cNvSpPr/>
          <p:nvPr/>
        </p:nvSpPr>
        <p:spPr>
          <a:xfrm>
            <a:off x="4181186" y="5401586"/>
            <a:ext cx="1853738" cy="844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SfmPrf:IC</a:t>
            </a:r>
            <a:r>
              <a:rPr lang="de-DE" sz="1400" dirty="0"/>
              <a:t>&gt;</a:t>
            </a:r>
          </a:p>
          <a:p>
            <a:pPr algn="ctr"/>
            <a:endParaRPr lang="de-DE" sz="1100" dirty="0"/>
          </a:p>
        </p:txBody>
      </p:sp>
      <p:sp>
        <p:nvSpPr>
          <p:cNvPr id="123" name="Rechteck 122"/>
          <p:cNvSpPr/>
          <p:nvPr/>
        </p:nvSpPr>
        <p:spPr>
          <a:xfrm>
            <a:off x="4181560" y="5735275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124" name="Rechteck 123"/>
          <p:cNvSpPr/>
          <p:nvPr/>
        </p:nvSpPr>
        <p:spPr>
          <a:xfrm>
            <a:off x="4181560" y="5988815"/>
            <a:ext cx="1853738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base_Class</a:t>
            </a:r>
            <a:endParaRPr lang="de-DE" sz="1200" dirty="0"/>
          </a:p>
        </p:txBody>
      </p:sp>
      <p:cxnSp>
        <p:nvCxnSpPr>
          <p:cNvPr id="127" name="Gewinkelter Verbinder 126"/>
          <p:cNvCxnSpPr>
            <a:stCxn id="121" idx="1"/>
            <a:endCxn id="68" idx="1"/>
          </p:cNvCxnSpPr>
          <p:nvPr/>
        </p:nvCxnSpPr>
        <p:spPr>
          <a:xfrm rot="10800000">
            <a:off x="4181186" y="3319997"/>
            <a:ext cx="12700" cy="152784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r Verbinder 128"/>
          <p:cNvCxnSpPr>
            <a:stCxn id="124" idx="1"/>
            <a:endCxn id="68" idx="1"/>
          </p:cNvCxnSpPr>
          <p:nvPr/>
        </p:nvCxnSpPr>
        <p:spPr>
          <a:xfrm rot="10800000">
            <a:off x="4181186" y="3319997"/>
            <a:ext cx="374" cy="2797666"/>
          </a:xfrm>
          <a:prstGeom prst="curvedConnector3">
            <a:avLst>
              <a:gd name="adj1" fmla="val 111119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545228" y="599923"/>
            <a:ext cx="2334492" cy="342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&lt;</a:t>
            </a:r>
            <a:r>
              <a:rPr lang="de-DE" sz="1400" dirty="0" err="1"/>
              <a:t>ownedConnector</a:t>
            </a:r>
            <a:r>
              <a:rPr lang="de-DE" sz="1400" dirty="0"/>
              <a:t>&gt;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BindingConnector7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545228" y="1205629"/>
            <a:ext cx="2334492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uml:Connector</a:t>
            </a:r>
            <a:endParaRPr lang="de-DE" sz="1200" dirty="0"/>
          </a:p>
        </p:txBody>
      </p:sp>
      <p:sp>
        <p:nvSpPr>
          <p:cNvPr id="146" name="Rechteck 145"/>
          <p:cNvSpPr/>
          <p:nvPr/>
        </p:nvSpPr>
        <p:spPr>
          <a:xfrm>
            <a:off x="545228" y="1463322"/>
            <a:ext cx="2334492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147" name="Rechteck 146"/>
          <p:cNvSpPr/>
          <p:nvPr/>
        </p:nvSpPr>
        <p:spPr>
          <a:xfrm>
            <a:off x="545228" y="1716862"/>
            <a:ext cx="2334492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name</a:t>
            </a:r>
            <a:endParaRPr lang="de-DE" sz="1200" dirty="0"/>
          </a:p>
        </p:txBody>
      </p:sp>
      <p:sp>
        <p:nvSpPr>
          <p:cNvPr id="155" name="Rechteck 154"/>
          <p:cNvSpPr/>
          <p:nvPr/>
        </p:nvSpPr>
        <p:spPr>
          <a:xfrm>
            <a:off x="545228" y="1970197"/>
            <a:ext cx="2334492" cy="1030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/>
              <a:t>&lt;end&gt;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819547" y="2227890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uml:ConnectorEnd</a:t>
            </a:r>
            <a:endParaRPr lang="de-DE" sz="1200" dirty="0"/>
          </a:p>
        </p:txBody>
      </p:sp>
      <p:sp>
        <p:nvSpPr>
          <p:cNvPr id="157" name="Rechteck 156"/>
          <p:cNvSpPr/>
          <p:nvPr/>
        </p:nvSpPr>
        <p:spPr>
          <a:xfrm>
            <a:off x="819547" y="2485584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158" name="Rechteck 157"/>
          <p:cNvSpPr/>
          <p:nvPr/>
        </p:nvSpPr>
        <p:spPr>
          <a:xfrm>
            <a:off x="819547" y="2744848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role</a:t>
            </a:r>
            <a:endParaRPr lang="de-DE" sz="1200" dirty="0"/>
          </a:p>
        </p:txBody>
      </p:sp>
      <p:sp>
        <p:nvSpPr>
          <p:cNvPr id="159" name="Rechteck 158"/>
          <p:cNvSpPr/>
          <p:nvPr/>
        </p:nvSpPr>
        <p:spPr>
          <a:xfrm>
            <a:off x="545228" y="2998850"/>
            <a:ext cx="2333732" cy="1030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/>
              <a:t>&lt;end&gt;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818787" y="3256543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xmi:type</a:t>
            </a:r>
            <a:r>
              <a:rPr lang="de-DE" sz="1200" dirty="0"/>
              <a:t> = </a:t>
            </a:r>
            <a:r>
              <a:rPr lang="de-DE" sz="1200" dirty="0" err="1"/>
              <a:t>uml:ConnectorEnd</a:t>
            </a:r>
            <a:endParaRPr lang="de-DE" sz="1200" dirty="0"/>
          </a:p>
        </p:txBody>
      </p:sp>
      <p:sp>
        <p:nvSpPr>
          <p:cNvPr id="161" name="Rechteck 160"/>
          <p:cNvSpPr/>
          <p:nvPr/>
        </p:nvSpPr>
        <p:spPr>
          <a:xfrm>
            <a:off x="818787" y="3514237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xmi:id</a:t>
            </a:r>
            <a:endParaRPr lang="de-DE" sz="1200" dirty="0"/>
          </a:p>
        </p:txBody>
      </p:sp>
      <p:sp>
        <p:nvSpPr>
          <p:cNvPr id="162" name="Rechteck 161"/>
          <p:cNvSpPr/>
          <p:nvPr/>
        </p:nvSpPr>
        <p:spPr>
          <a:xfrm>
            <a:off x="818787" y="3773501"/>
            <a:ext cx="2060173" cy="25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role</a:t>
            </a:r>
            <a:endParaRPr lang="de-DE" sz="1200" dirty="0"/>
          </a:p>
        </p:txBody>
      </p:sp>
      <p:cxnSp>
        <p:nvCxnSpPr>
          <p:cNvPr id="165" name="Gewinkelter Verbinder 164"/>
          <p:cNvCxnSpPr>
            <a:stCxn id="158" idx="3"/>
            <a:endCxn id="62" idx="1"/>
          </p:cNvCxnSpPr>
          <p:nvPr/>
        </p:nvCxnSpPr>
        <p:spPr>
          <a:xfrm flipV="1">
            <a:off x="2879720" y="1551924"/>
            <a:ext cx="4088985" cy="1321772"/>
          </a:xfrm>
          <a:prstGeom prst="curvedConnector3">
            <a:avLst>
              <a:gd name="adj1" fmla="val 23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winkelter Verbinder 167"/>
          <p:cNvCxnSpPr>
            <a:stCxn id="162" idx="3"/>
            <a:endCxn id="62" idx="1"/>
          </p:cNvCxnSpPr>
          <p:nvPr/>
        </p:nvCxnSpPr>
        <p:spPr>
          <a:xfrm flipV="1">
            <a:off x="2878960" y="1551924"/>
            <a:ext cx="4089745" cy="2350425"/>
          </a:xfrm>
          <a:prstGeom prst="curvedConnector3">
            <a:avLst>
              <a:gd name="adj1" fmla="val 24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 .</a:t>
            </a:r>
            <a:r>
              <a:rPr lang="de-DE" dirty="0" err="1"/>
              <a:t>uml</a:t>
            </a:r>
            <a:r>
              <a:rPr lang="de-DE" dirty="0"/>
              <a:t>-XMI-Datei – Ports</a:t>
            </a:r>
          </a:p>
        </p:txBody>
      </p:sp>
    </p:spTree>
    <p:extLst>
      <p:ext uri="{BB962C8B-B14F-4D97-AF65-F5344CB8AC3E}">
        <p14:creationId xmlns:p14="http://schemas.microsoft.com/office/powerpoint/2010/main" val="21824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 JSON-Objekte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9508405" y="81980"/>
            <a:ext cx="2429442" cy="5263289"/>
            <a:chOff x="798950" y="356284"/>
            <a:chExt cx="2832608" cy="5263289"/>
          </a:xfrm>
        </p:grpSpPr>
        <p:sp>
          <p:nvSpPr>
            <p:cNvPr id="27" name="Rechteck 26"/>
            <p:cNvSpPr/>
            <p:nvPr/>
          </p:nvSpPr>
          <p:spPr>
            <a:xfrm>
              <a:off x="798951" y="356284"/>
              <a:ext cx="2832605" cy="526328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JSON:Property</a:t>
              </a:r>
              <a:endParaRPr lang="de-DE" sz="14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798951" y="73866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8951" y="99636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798951" y="125405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98951" y="151175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xmiType</a:t>
              </a:r>
              <a:endParaRPr lang="de-DE" sz="120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798951" y="1769449"/>
              <a:ext cx="2832605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appliedStereotypes</a:t>
              </a:r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798951" y="2542526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218126" y="2800221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218126" y="3057916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218126" y="2027143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218126" y="2284837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798950" y="3315610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</a:t>
              </a:r>
              <a:endParaRPr lang="de-DE" sz="1200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98950" y="3822667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</a:t>
              </a:r>
              <a:endParaRPr lang="de-DE" sz="120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98953" y="458879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access</a:t>
              </a:r>
              <a:endParaRPr lang="de-DE" sz="12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798953" y="484648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valPrefix</a:t>
              </a:r>
              <a:endParaRPr lang="de-DE" sz="12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798952" y="5104184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message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MsgScope</a:t>
              </a:r>
              <a:r>
                <a:rPr lang="de-DE" sz="1200" dirty="0"/>
                <a:t>]</a:t>
              </a: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98950" y="5361878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MsgScope</a:t>
              </a:r>
              <a:r>
                <a:rPr lang="de-DE" sz="1200" dirty="0"/>
                <a:t>] </a:t>
              </a:r>
            </a:p>
          </p:txBody>
        </p:sp>
        <p:sp>
          <p:nvSpPr>
            <p:cNvPr id="44" name="Rechteck 43"/>
            <p:cNvSpPr/>
            <p:nvPr/>
          </p:nvSpPr>
          <p:spPr>
            <a:xfrm>
              <a:off x="798950" y="3569140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798950" y="4076992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798953" y="4331105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address</a:t>
              </a:r>
              <a:endParaRPr lang="de-DE" sz="1200" dirty="0"/>
            </a:p>
          </p:txBody>
        </p:sp>
      </p:grpSp>
      <p:cxnSp>
        <p:nvCxnSpPr>
          <p:cNvPr id="70" name="Gerader Verbinder 69"/>
          <p:cNvCxnSpPr/>
          <p:nvPr/>
        </p:nvCxnSpPr>
        <p:spPr>
          <a:xfrm flipV="1">
            <a:off x="8410851" y="81981"/>
            <a:ext cx="1097554" cy="430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 flipV="1">
            <a:off x="8410851" y="4644238"/>
            <a:ext cx="1097554" cy="70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ieren 80"/>
          <p:cNvGrpSpPr/>
          <p:nvPr/>
        </p:nvGrpSpPr>
        <p:grpSpPr>
          <a:xfrm>
            <a:off x="3314618" y="481523"/>
            <a:ext cx="1853738" cy="2173241"/>
            <a:chOff x="8330503" y="4237974"/>
            <a:chExt cx="1853738" cy="2173241"/>
          </a:xfrm>
        </p:grpSpPr>
        <p:sp>
          <p:nvSpPr>
            <p:cNvPr id="82" name="Rechteck 81"/>
            <p:cNvSpPr/>
            <p:nvPr/>
          </p:nvSpPr>
          <p:spPr>
            <a:xfrm>
              <a:off x="8330503" y="4237974"/>
              <a:ext cx="1853738" cy="21732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</a:t>
              </a:r>
              <a:endParaRPr lang="de-DE" sz="1400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8330503" y="462036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8330503" y="487805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8330503" y="513159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8330503" y="538874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productType</a:t>
              </a:r>
              <a:r>
                <a:rPr lang="de-DE" sz="1200" dirty="0"/>
                <a:t>?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8330503" y="564221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productGroup</a:t>
              </a:r>
              <a:r>
                <a:rPr lang="de-DE" sz="1200" dirty="0"/>
                <a:t>?</a:t>
              </a:r>
            </a:p>
          </p:txBody>
        </p:sp>
        <p:sp>
          <p:nvSpPr>
            <p:cNvPr id="88" name="Rechteck 87"/>
            <p:cNvSpPr/>
            <p:nvPr/>
          </p:nvSpPr>
          <p:spPr>
            <a:xfrm>
              <a:off x="8624219" y="589582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8624219" y="615352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95551" y="545676"/>
            <a:ext cx="2519815" cy="5881949"/>
            <a:chOff x="806344" y="692768"/>
            <a:chExt cx="2519815" cy="5881949"/>
          </a:xfrm>
        </p:grpSpPr>
        <p:sp>
          <p:nvSpPr>
            <p:cNvPr id="124" name="Rechteck 123"/>
            <p:cNvSpPr/>
            <p:nvPr/>
          </p:nvSpPr>
          <p:spPr>
            <a:xfrm>
              <a:off x="806344" y="692768"/>
              <a:ext cx="2519814" cy="56206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806344" y="1075155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806344" y="1332848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806344" y="1841020"/>
              <a:ext cx="2519814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endParaRPr lang="de-DE" sz="1200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205597" y="2094629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1205597" y="2352324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806344" y="1586389"/>
              <a:ext cx="251981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806344" y="2610019"/>
              <a:ext cx="2519814" cy="396110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</a:t>
              </a:r>
            </a:p>
          </p:txBody>
        </p:sp>
        <p:grpSp>
          <p:nvGrpSpPr>
            <p:cNvPr id="132" name="Gruppieren 131"/>
            <p:cNvGrpSpPr/>
            <p:nvPr/>
          </p:nvGrpSpPr>
          <p:grpSpPr>
            <a:xfrm>
              <a:off x="1205597" y="2863628"/>
              <a:ext cx="2120562" cy="3184116"/>
              <a:chOff x="7938775" y="187072"/>
              <a:chExt cx="1853738" cy="3184116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7938775" y="187072"/>
                <a:ext cx="1853738" cy="318411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sz="1400" dirty="0" err="1"/>
                  <a:t>JSON:Port</a:t>
                </a:r>
                <a:endParaRPr lang="de-DE" sz="1400" dirty="0"/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7938775" y="182502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name</a:t>
                </a:r>
                <a:endParaRPr lang="de-DE" sz="1200" dirty="0"/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7938775" y="2082709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type</a:t>
                </a: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7938775" y="2340410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direction</a:t>
                </a:r>
                <a:endParaRPr lang="de-DE" sz="1200" dirty="0"/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7938775" y="2598104"/>
                <a:ext cx="1853738" cy="77308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/>
                  <a:t>material</a:t>
                </a: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8232491" y="285579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8232491" y="311349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dbId</a:t>
                </a:r>
                <a:endParaRPr lang="de-DE" sz="1200" dirty="0"/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7938775" y="534238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7938775" y="785727"/>
                <a:ext cx="1853738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dbId</a:t>
                </a:r>
                <a:endParaRPr lang="de-DE" sz="1200" dirty="0"/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7938775" y="1048346"/>
                <a:ext cx="1853738" cy="77667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parentNode</a:t>
                </a:r>
                <a:endParaRPr lang="de-DE" sz="1200" dirty="0"/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8232491" y="1309632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modelId</a:t>
                </a:r>
                <a:endParaRPr lang="de-DE" sz="1200" dirty="0"/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8232491" y="1567327"/>
                <a:ext cx="1560022" cy="2576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de-DE" sz="1200" dirty="0" err="1"/>
                  <a:t>dbId</a:t>
                </a:r>
                <a:endParaRPr lang="de-DE" sz="1200" dirty="0"/>
              </a:p>
            </p:txBody>
          </p:sp>
        </p:grpSp>
        <p:sp>
          <p:nvSpPr>
            <p:cNvPr id="133" name="Rechteck 132"/>
            <p:cNvSpPr/>
            <p:nvPr/>
          </p:nvSpPr>
          <p:spPr>
            <a:xfrm>
              <a:off x="806344" y="6055736"/>
              <a:ext cx="2519814" cy="5189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</a:t>
              </a: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1205597" y="6312430"/>
              <a:ext cx="2120561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66027" y="141332"/>
            <a:ext cx="1744825" cy="6274281"/>
            <a:chOff x="6666027" y="141332"/>
            <a:chExt cx="1744825" cy="6274281"/>
          </a:xfrm>
        </p:grpSpPr>
        <p:sp>
          <p:nvSpPr>
            <p:cNvPr id="47" name="Rechteck 46"/>
            <p:cNvSpPr/>
            <p:nvPr/>
          </p:nvSpPr>
          <p:spPr>
            <a:xfrm>
              <a:off x="6666028" y="141332"/>
              <a:ext cx="1744824" cy="62742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JSON:Node</a:t>
              </a:r>
              <a:endParaRPr lang="de-DE" sz="14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6666028" y="523717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666028" y="781412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6666028" y="1039107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666028" y="1296802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xmiType</a:t>
              </a:r>
              <a:endParaRPr lang="de-DE" sz="120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666028" y="1554497"/>
              <a:ext cx="1744824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appliedStereotypes</a:t>
              </a:r>
              <a:endParaRPr lang="de-DE" sz="12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6666028" y="2327579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isaLevel</a:t>
              </a:r>
              <a:endParaRPr lang="de-DE" sz="12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6666028" y="2585274"/>
              <a:ext cx="1744824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6924230" y="2842969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6924230" y="3100664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666028" y="3358359"/>
              <a:ext cx="1744824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children</a:t>
              </a:r>
              <a:endParaRPr lang="de-DE" sz="1200" dirty="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6666028" y="4131444"/>
              <a:ext cx="1744824" cy="7688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properties</a:t>
              </a:r>
              <a:endParaRPr lang="de-DE" sz="1200" dirty="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924230" y="1812191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6924230" y="2069885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924230" y="3616055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6924230" y="3873749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924230" y="4384939"/>
              <a:ext cx="1486622" cy="2618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6924230" y="4642634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7130736" y="4384939"/>
              <a:ext cx="1280115" cy="25769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JSON:Property</a:t>
              </a:r>
              <a:endParaRPr lang="de-DE" sz="1200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6666027" y="4896108"/>
              <a:ext cx="1744824" cy="7688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ports</a:t>
              </a:r>
              <a:endParaRPr lang="de-DE" sz="12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924230" y="5149603"/>
              <a:ext cx="1486622" cy="2618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68" name="Rechteck 67"/>
            <p:cNvSpPr/>
            <p:nvPr/>
          </p:nvSpPr>
          <p:spPr>
            <a:xfrm>
              <a:off x="6924230" y="5407298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130736" y="5149603"/>
              <a:ext cx="1280115" cy="25769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JSON:Port</a:t>
              </a:r>
              <a:endParaRPr lang="de-DE" sz="12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666027" y="5656572"/>
              <a:ext cx="1744824" cy="5069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opcUAServer</a:t>
              </a:r>
              <a:endParaRPr lang="de-DE" sz="12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924230" y="5905844"/>
              <a:ext cx="14866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 err="1"/>
                <a:t>JSON:OpcuaServer</a:t>
              </a:r>
              <a:endParaRPr lang="de-DE" sz="1200" dirty="0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6666028" y="6157918"/>
              <a:ext cx="1744824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valPrefix</a:t>
              </a:r>
              <a:endParaRPr lang="de-DE" sz="1200" dirty="0"/>
            </a:p>
          </p:txBody>
        </p:sp>
      </p:grpSp>
      <p:cxnSp>
        <p:nvCxnSpPr>
          <p:cNvPr id="117" name="Gerader Verbinder 116"/>
          <p:cNvCxnSpPr/>
          <p:nvPr/>
        </p:nvCxnSpPr>
        <p:spPr>
          <a:xfrm flipH="1">
            <a:off x="5603006" y="6163540"/>
            <a:ext cx="1321225" cy="5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5605703" y="3522245"/>
            <a:ext cx="1318528" cy="23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3173567" y="3522245"/>
            <a:ext cx="2432137" cy="3231887"/>
            <a:chOff x="3173567" y="3522245"/>
            <a:chExt cx="2432137" cy="3231887"/>
          </a:xfrm>
        </p:grpSpPr>
        <p:sp>
          <p:nvSpPr>
            <p:cNvPr id="92" name="Rechteck 91"/>
            <p:cNvSpPr/>
            <p:nvPr/>
          </p:nvSpPr>
          <p:spPr>
            <a:xfrm>
              <a:off x="3176265" y="3522245"/>
              <a:ext cx="2429438" cy="32318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JSON:OpcuaServer</a:t>
              </a:r>
              <a:endParaRPr lang="de-DE" sz="14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176265" y="3904629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176265" y="4938062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address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3176265" y="5199795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port</a:t>
              </a:r>
              <a:r>
                <a:rPr lang="de-DE" sz="1200" dirty="0"/>
                <a:t>: Integer</a:t>
              </a: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3176264" y="5461528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nsName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3176264" y="5723261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nsPrefix</a:t>
              </a:r>
              <a:r>
                <a:rPr lang="de-DE" sz="1200" dirty="0"/>
                <a:t>: String</a:t>
              </a: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176265" y="4167497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connectionDbId</a:t>
              </a:r>
              <a:endParaRPr lang="de-DE" sz="1200" dirty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176265" y="4690963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ipconfig</a:t>
              </a:r>
              <a:r>
                <a:rPr lang="de-DE" sz="1200" dirty="0"/>
                <a:t>: {</a:t>
              </a:r>
              <a:r>
                <a:rPr lang="de-DE" sz="1200" dirty="0" err="1"/>
                <a:t>none,static,dhcp</a:t>
              </a:r>
              <a:r>
                <a:rPr lang="de-DE" sz="1200" dirty="0"/>
                <a:t>}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3173567" y="5981047"/>
              <a:ext cx="2429439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3533081" y="6238742"/>
              <a:ext cx="2069926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3533081" y="6496437"/>
              <a:ext cx="2069926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173567" y="4433268"/>
              <a:ext cx="2429439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62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005087" y="622842"/>
            <a:ext cx="1853738" cy="3724079"/>
            <a:chOff x="9958647" y="157942"/>
            <a:chExt cx="1853738" cy="3724079"/>
          </a:xfrm>
        </p:grpSpPr>
        <p:sp>
          <p:nvSpPr>
            <p:cNvPr id="5" name="Rechteck 4"/>
            <p:cNvSpPr/>
            <p:nvPr/>
          </p:nvSpPr>
          <p:spPr>
            <a:xfrm>
              <a:off x="9958647" y="157942"/>
              <a:ext cx="1853738" cy="3723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p_value_relations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display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allow_modify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shift_protocoll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availability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auto_calc</a:t>
              </a:r>
              <a:endParaRPr lang="de-DE" sz="12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sort_id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kpi_type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kpi_delta</a:t>
              </a:r>
              <a:endParaRPr lang="de-DE" sz="12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current_value</a:t>
              </a:r>
              <a:endParaRPr lang="de-DE" sz="12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last_update</a:t>
              </a:r>
              <a:endParaRPr lang="de-DE" sz="120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3031165" y="622842"/>
            <a:ext cx="1853738" cy="5789778"/>
            <a:chOff x="9958647" y="157942"/>
            <a:chExt cx="1853738" cy="5789778"/>
          </a:xfrm>
        </p:grpSpPr>
        <p:sp>
          <p:nvSpPr>
            <p:cNvPr id="20" name="Rechteck 19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p_values_config</a:t>
              </a:r>
              <a:endParaRPr lang="de-DE" sz="14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</a:t>
              </a:r>
              <a:endParaRPr lang="de-DE" sz="12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value_symbol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from_import</a:t>
              </a:r>
              <a:endParaRPr lang="de-DE" sz="120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plcoperand</a:t>
              </a:r>
              <a:endParaRPr lang="de-DE" sz="120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value_format</a:t>
              </a:r>
              <a:endParaRPr lang="de-DE" sz="120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value_type</a:t>
              </a:r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unit</a:t>
              </a:r>
              <a:endParaRPr lang="de-DE" sz="12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numval_format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output</a:t>
              </a:r>
              <a:endParaRPr lang="de-DE" sz="12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allow_update_output</a:t>
              </a:r>
              <a:endParaRPr lang="de-DE" sz="12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color_class_id</a:t>
              </a:r>
              <a:endParaRPr lang="de-DE" sz="120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archive</a:t>
              </a:r>
              <a:endParaRPr lang="de-DE" sz="1200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9958647" y="517463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delta</a:t>
              </a:r>
              <a:endParaRPr lang="de-DE" sz="120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8647" y="569002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last_update</a:t>
              </a:r>
              <a:endParaRPr lang="de-DE" sz="12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8647" y="543232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current_value</a:t>
              </a:r>
              <a:endParaRPr lang="de-DE" sz="1200" dirty="0"/>
            </a:p>
          </p:txBody>
        </p:sp>
      </p:grp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Datenbanktabellen vorhanden</a:t>
            </a:r>
          </a:p>
        </p:txBody>
      </p:sp>
      <p:grpSp>
        <p:nvGrpSpPr>
          <p:cNvPr id="43" name="Gruppieren 42"/>
          <p:cNvGrpSpPr/>
          <p:nvPr/>
        </p:nvGrpSpPr>
        <p:grpSpPr>
          <a:xfrm>
            <a:off x="1057243" y="614125"/>
            <a:ext cx="1853738" cy="5789778"/>
            <a:chOff x="9958647" y="157942"/>
            <a:chExt cx="1853738" cy="5789778"/>
          </a:xfrm>
        </p:grpSpPr>
        <p:sp>
          <p:nvSpPr>
            <p:cNvPr id="44" name="Rechteck 43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l_nodes</a:t>
              </a:r>
              <a:endParaRPr lang="de-DE" sz="140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short_name</a:t>
              </a:r>
              <a:endParaRPr lang="de-DE" sz="12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50" name="Rechteck 4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gen_dsp_options</a:t>
              </a:r>
              <a:endParaRPr lang="de-DE" sz="12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spatial_infos</a:t>
              </a:r>
              <a:endParaRPr lang="de-DE" sz="12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node_level</a:t>
              </a:r>
              <a:endParaRPr lang="de-DE" sz="12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model_pattern</a:t>
              </a:r>
              <a:endParaRPr lang="de-DE" sz="12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node_type</a:t>
              </a:r>
              <a:endParaRPr lang="de-DE" sz="1200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factor</a:t>
              </a:r>
              <a:endParaRPr lang="de-DE" sz="1200" dirty="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offset_sec</a:t>
              </a:r>
              <a:endParaRPr lang="de-DE" sz="1200" dirty="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svg_view</a:t>
              </a:r>
              <a:endParaRPr lang="de-DE" sz="12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rpt_path</a:t>
              </a:r>
              <a:endParaRPr lang="de-DE" sz="12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is_hidden</a:t>
              </a:r>
              <a:endParaRPr lang="de-DE" sz="1200" dirty="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sort_id</a:t>
              </a:r>
              <a:endParaRPr lang="de-DE" sz="1200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9958647" y="5174634"/>
              <a:ext cx="1853738" cy="773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attr_jsonb</a:t>
              </a:r>
              <a:endParaRPr lang="de-DE" sz="12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10232967" y="5690024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standing</a:t>
              </a:r>
              <a:r>
                <a:rPr lang="de-DE" sz="1200" dirty="0"/>
                <a:t> </a:t>
              </a:r>
              <a:r>
                <a:rPr lang="de-DE" sz="1200" dirty="0" err="1"/>
                <a:t>data</a:t>
              </a:r>
              <a:endParaRPr lang="de-DE" sz="1200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10232967" y="5432329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8952931" y="622842"/>
            <a:ext cx="1853738" cy="5519382"/>
            <a:chOff x="6968836" y="521661"/>
            <a:chExt cx="1853738" cy="5519382"/>
          </a:xfrm>
        </p:grpSpPr>
        <p:sp>
          <p:nvSpPr>
            <p:cNvPr id="67" name="Rechteck 66"/>
            <p:cNvSpPr/>
            <p:nvPr/>
          </p:nvSpPr>
          <p:spPr>
            <a:xfrm>
              <a:off x="6968836" y="521661"/>
              <a:ext cx="1853738" cy="5507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pro_products</a:t>
              </a:r>
              <a:endParaRPr lang="de-DE" sz="1400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symbol</a:t>
              </a:r>
              <a:endParaRPr lang="de-DE" sz="1200" dirty="0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73" name="Rechteck 72"/>
            <p:cNvSpPr/>
            <p:nvPr/>
          </p:nvSpPr>
          <p:spPr>
            <a:xfrm>
              <a:off x="6968836" y="219030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74" name="Rechteck 73"/>
            <p:cNvSpPr/>
            <p:nvPr/>
          </p:nvSpPr>
          <p:spPr>
            <a:xfrm>
              <a:off x="6968836" y="244800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variantset_only</a:t>
              </a:r>
              <a:endParaRPr lang="de-DE" sz="1200" dirty="0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6968836" y="27036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pool_processing</a:t>
              </a:r>
              <a:endParaRPr lang="de-DE" sz="1200" dirty="0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6968836" y="296232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product_type</a:t>
              </a:r>
              <a:endParaRPr lang="de-DE" sz="1200" dirty="0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6968836" y="32210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replacement_id</a:t>
              </a:r>
              <a:endParaRPr lang="de-DE" sz="1200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6968836" y="347354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prod_length</a:t>
              </a:r>
              <a:endParaRPr lang="de-DE" sz="1200" dirty="0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6968836" y="37219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prod_width</a:t>
              </a:r>
              <a:endParaRPr lang="de-DE" sz="1200" dirty="0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6968836" y="39794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prod_height</a:t>
              </a:r>
              <a:endParaRPr lang="de-DE" sz="1200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6968836" y="423717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prod_weight</a:t>
              </a:r>
              <a:endParaRPr lang="de-DE" sz="12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6968836" y="449487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prod_volume</a:t>
              </a:r>
              <a:endParaRPr lang="de-DE" sz="1200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968836" y="47525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quantity_basic</a:t>
              </a:r>
              <a:endParaRPr lang="de-DE" sz="12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6968836" y="501026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quantity_delivery</a:t>
              </a:r>
              <a:endParaRPr lang="de-DE" sz="1200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6968836" y="526795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group_id</a:t>
              </a:r>
              <a:endParaRPr lang="de-DE" sz="12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6968836" y="57833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ident_0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6968836" y="552565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guid</a:t>
              </a:r>
              <a:endParaRPr lang="de-DE" sz="1200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6979009" y="627004"/>
            <a:ext cx="1853738" cy="3470551"/>
            <a:chOff x="9958647" y="157942"/>
            <a:chExt cx="1853738" cy="3470551"/>
          </a:xfrm>
        </p:grpSpPr>
        <p:sp>
          <p:nvSpPr>
            <p:cNvPr id="89" name="Rechteck 88"/>
            <p:cNvSpPr/>
            <p:nvPr/>
          </p:nvSpPr>
          <p:spPr>
            <a:xfrm>
              <a:off x="9958647" y="157942"/>
              <a:ext cx="1853738" cy="3470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al_messages</a:t>
              </a:r>
              <a:endParaRPr lang="de-DE" sz="14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</a:t>
              </a:r>
              <a:endParaRPr lang="de-DE" sz="1200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value_symbol</a:t>
              </a:r>
              <a:endParaRPr lang="de-DE" sz="12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symbol_0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text_0</a:t>
              </a:r>
            </a:p>
          </p:txBody>
        </p:sp>
        <p:sp>
          <p:nvSpPr>
            <p:cNvPr id="95" name="Rechteck 94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symbol_1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text_1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endParaRPr lang="de-DE" sz="1200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ext_code</a:t>
              </a:r>
              <a:endParaRPr lang="de-DE" sz="1200" dirty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al_class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al_type</a:t>
              </a:r>
              <a:endParaRPr lang="de-DE" sz="1200" dirty="0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operand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6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7447" y="825713"/>
            <a:ext cx="1853738" cy="5789778"/>
            <a:chOff x="9958647" y="157942"/>
            <a:chExt cx="1853738" cy="5789778"/>
          </a:xfrm>
        </p:grpSpPr>
        <p:sp>
          <p:nvSpPr>
            <p:cNvPr id="3" name="Rechteck 2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l_nodes</a:t>
              </a:r>
              <a:endParaRPr lang="de-DE" sz="1400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short_name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gen_dsp_options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spatial_infos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node_level</a:t>
              </a:r>
              <a:endParaRPr lang="de-DE" sz="12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model_pattern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node_type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factor</a:t>
              </a:r>
              <a:endParaRPr lang="de-DE" sz="12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offset_sec</a:t>
              </a:r>
              <a:endParaRPr lang="de-DE" sz="12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svg_view</a:t>
              </a:r>
              <a:endParaRPr lang="de-DE" sz="12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rpt_path</a:t>
              </a:r>
              <a:endParaRPr lang="de-DE" sz="12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is_hidden</a:t>
              </a:r>
              <a:endParaRPr lang="de-DE" sz="12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sort_id</a:t>
              </a:r>
              <a:endParaRPr lang="de-DE" sz="12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58647" y="5174634"/>
              <a:ext cx="1853738" cy="773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attr_jsonb</a:t>
              </a:r>
              <a:endParaRPr lang="de-DE" sz="12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232967" y="5690024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standing</a:t>
              </a:r>
              <a:r>
                <a:rPr lang="de-DE" sz="1200" dirty="0"/>
                <a:t> </a:t>
              </a:r>
              <a:r>
                <a:rPr lang="de-DE" sz="1200" dirty="0" err="1"/>
                <a:t>data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232967" y="5432329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3552305" y="844130"/>
            <a:ext cx="1853738" cy="2421284"/>
            <a:chOff x="3485803" y="591995"/>
            <a:chExt cx="1853738" cy="2421284"/>
          </a:xfrm>
        </p:grpSpPr>
        <p:sp>
          <p:nvSpPr>
            <p:cNvPr id="26" name="Rechteck 25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prj_prc_pro_flows</a:t>
              </a:r>
              <a:endParaRPr lang="de-DE" sz="14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node_0 : Int32 ?</a:t>
              </a:r>
            </a:p>
            <a:p>
              <a:endParaRPr lang="de-DE" sz="120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node_1 : Int32 ?</a:t>
              </a:r>
            </a:p>
            <a:p>
              <a:endParaRPr lang="de-DE" sz="120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port_0 : Int32 ?</a:t>
              </a:r>
            </a:p>
            <a:p>
              <a:endParaRPr lang="de-DE" sz="120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port_1 : Int32 ?</a:t>
              </a:r>
            </a:p>
            <a:p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continuous</a:t>
              </a:r>
              <a:r>
                <a:rPr lang="de-DE" sz="1200" dirty="0"/>
                <a:t> : </a:t>
              </a:r>
              <a:r>
                <a:rPr lang="de-DE" sz="1200" dirty="0" err="1"/>
                <a:t>Bool</a:t>
              </a:r>
              <a:endParaRPr lang="de-DE" sz="12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9687098" y="187702"/>
            <a:ext cx="1853738" cy="5519382"/>
            <a:chOff x="6968836" y="521661"/>
            <a:chExt cx="1853738" cy="5519382"/>
          </a:xfrm>
        </p:grpSpPr>
        <p:sp>
          <p:nvSpPr>
            <p:cNvPr id="48" name="Rechteck 47"/>
            <p:cNvSpPr/>
            <p:nvPr/>
          </p:nvSpPr>
          <p:spPr>
            <a:xfrm>
              <a:off x="6968836" y="521661"/>
              <a:ext cx="1853738" cy="5507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pro_products</a:t>
              </a:r>
              <a:endParaRPr lang="de-DE" sz="140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symbol</a:t>
              </a:r>
              <a:endParaRPr lang="de-DE" sz="120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53" name="Rechteck 52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54" name="Rechteck 53"/>
            <p:cNvSpPr/>
            <p:nvPr/>
          </p:nvSpPr>
          <p:spPr>
            <a:xfrm>
              <a:off x="6968836" y="219030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55" name="Rechteck 54"/>
            <p:cNvSpPr/>
            <p:nvPr/>
          </p:nvSpPr>
          <p:spPr>
            <a:xfrm>
              <a:off x="6968836" y="244800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variantset_only</a:t>
              </a:r>
              <a:endParaRPr lang="de-DE" sz="12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6968836" y="27036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pool_processing</a:t>
              </a:r>
              <a:endParaRPr lang="de-DE" sz="1200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968836" y="296232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product_type</a:t>
              </a:r>
              <a:endParaRPr lang="de-DE" sz="1200" dirty="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6968836" y="32210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replacement_id</a:t>
              </a:r>
              <a:endParaRPr lang="de-DE" sz="1200" dirty="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968836" y="347354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prod_length</a:t>
              </a:r>
              <a:endParaRPr lang="de-DE" sz="12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968836" y="37219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prod_width</a:t>
              </a:r>
              <a:endParaRPr lang="de-DE" sz="12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968836" y="39794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prod_height</a:t>
              </a:r>
              <a:endParaRPr lang="de-DE" sz="1200" dirty="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6968836" y="423717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prod_weight</a:t>
              </a:r>
              <a:endParaRPr lang="de-DE" sz="1200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6968836" y="449487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prod_volume</a:t>
              </a:r>
              <a:endParaRPr lang="de-DE" sz="12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6968836" y="47525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quantity_basic</a:t>
              </a:r>
              <a:endParaRPr lang="de-DE" sz="1200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6968836" y="501026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quantity_delivery</a:t>
              </a:r>
              <a:endParaRPr lang="de-DE" sz="1200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6968836" y="526795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group_id</a:t>
              </a:r>
              <a:endParaRPr lang="de-DE" sz="1200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968836" y="57833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ident_0</a:t>
              </a:r>
            </a:p>
          </p:txBody>
        </p:sp>
        <p:sp>
          <p:nvSpPr>
            <p:cNvPr id="68" name="Rechteck 67"/>
            <p:cNvSpPr/>
            <p:nvPr/>
          </p:nvSpPr>
          <p:spPr>
            <a:xfrm>
              <a:off x="6968836" y="552565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guid</a:t>
              </a:r>
              <a:endParaRPr lang="de-DE" sz="1200" dirty="0"/>
            </a:p>
          </p:txBody>
        </p:sp>
      </p:grpSp>
      <p:grpSp>
        <p:nvGrpSpPr>
          <p:cNvPr id="166" name="Gruppieren 165"/>
          <p:cNvGrpSpPr/>
          <p:nvPr/>
        </p:nvGrpSpPr>
        <p:grpSpPr>
          <a:xfrm>
            <a:off x="3552305" y="3510013"/>
            <a:ext cx="1853738" cy="1927552"/>
            <a:chOff x="3485803" y="3257878"/>
            <a:chExt cx="1853738" cy="1927552"/>
          </a:xfrm>
        </p:grpSpPr>
        <p:sp>
          <p:nvSpPr>
            <p:cNvPr id="76" name="Rechteck 75"/>
            <p:cNvSpPr/>
            <p:nvPr/>
          </p:nvSpPr>
          <p:spPr>
            <a:xfrm>
              <a:off x="3485803" y="3257878"/>
              <a:ext cx="1853738" cy="19275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prj_prc_pro_ports</a:t>
              </a:r>
              <a:endParaRPr lang="de-DE" sz="1400" dirty="0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3485803" y="36402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78" name="Rechteck 77"/>
            <p:cNvSpPr/>
            <p:nvPr/>
          </p:nvSpPr>
          <p:spPr>
            <a:xfrm>
              <a:off x="3485803" y="389795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r>
                <a:rPr lang="de-DE" sz="1200" dirty="0"/>
                <a:t> : Int32</a:t>
              </a:r>
            </a:p>
            <a:p>
              <a:endParaRPr lang="de-DE" sz="1200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3485803" y="467047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3485803" y="492773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rate : Int32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3485803" y="41555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 : String?Int32</a:t>
              </a:r>
            </a:p>
            <a:p>
              <a:endParaRPr lang="de-DE" sz="1200" dirty="0"/>
            </a:p>
            <a:p>
              <a:endParaRPr lang="de-DE" sz="1200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3485803" y="44130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</p:grpSp>
      <p:cxnSp>
        <p:nvCxnSpPr>
          <p:cNvPr id="90" name="Gewinkelter Verbinder 89"/>
          <p:cNvCxnSpPr>
            <a:stCxn id="28" idx="1"/>
            <a:endCxn id="4" idx="3"/>
          </p:cNvCxnSpPr>
          <p:nvPr/>
        </p:nvCxnSpPr>
        <p:spPr>
          <a:xfrm rot="10800000">
            <a:off x="2211185" y="1336947"/>
            <a:ext cx="1341120" cy="276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r Verbinder 90"/>
          <p:cNvCxnSpPr>
            <a:stCxn id="30" idx="1"/>
            <a:endCxn id="4" idx="3"/>
          </p:cNvCxnSpPr>
          <p:nvPr/>
        </p:nvCxnSpPr>
        <p:spPr>
          <a:xfrm rot="10800000">
            <a:off x="2211185" y="1336947"/>
            <a:ext cx="1341120" cy="525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r Verbinder 93"/>
          <p:cNvCxnSpPr>
            <a:stCxn id="31" idx="1"/>
            <a:endCxn id="77" idx="1"/>
          </p:cNvCxnSpPr>
          <p:nvPr/>
        </p:nvCxnSpPr>
        <p:spPr>
          <a:xfrm rot="10800000" flipV="1">
            <a:off x="3552305" y="2120115"/>
            <a:ext cx="12700" cy="19011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32" idx="1"/>
            <a:endCxn id="77" idx="1"/>
          </p:cNvCxnSpPr>
          <p:nvPr/>
        </p:nvCxnSpPr>
        <p:spPr>
          <a:xfrm rot="10800000" flipV="1">
            <a:off x="3552305" y="2377809"/>
            <a:ext cx="12700" cy="164343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r Verbinder 99"/>
          <p:cNvCxnSpPr>
            <a:stCxn id="34" idx="3"/>
            <a:endCxn id="49" idx="1"/>
          </p:cNvCxnSpPr>
          <p:nvPr/>
        </p:nvCxnSpPr>
        <p:spPr>
          <a:xfrm flipV="1">
            <a:off x="5406043" y="696866"/>
            <a:ext cx="4281055" cy="19280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7101726" y="5231014"/>
            <a:ext cx="1853738" cy="1413160"/>
            <a:chOff x="9958647" y="157942"/>
            <a:chExt cx="1853738" cy="1413160"/>
          </a:xfrm>
        </p:grpSpPr>
        <p:sp>
          <p:nvSpPr>
            <p:cNvPr id="126" name="Rechteck 125"/>
            <p:cNvSpPr/>
            <p:nvPr/>
          </p:nvSpPr>
          <p:spPr>
            <a:xfrm>
              <a:off x="9958647" y="157942"/>
              <a:ext cx="1853738" cy="1413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p_values_config</a:t>
              </a:r>
              <a:endParaRPr lang="de-DE" sz="1400" dirty="0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</a:t>
              </a:r>
              <a:endParaRPr lang="de-DE" sz="1200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value_symbol</a:t>
              </a:r>
              <a:endParaRPr lang="de-DE" sz="1200" dirty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9958647" y="131340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</p:grpSp>
      <p:cxnSp>
        <p:nvCxnSpPr>
          <p:cNvPr id="148" name="Gewinkelter Verbinder 147"/>
          <p:cNvCxnSpPr>
            <a:stCxn id="35" idx="3"/>
            <a:endCxn id="127" idx="1"/>
          </p:cNvCxnSpPr>
          <p:nvPr/>
        </p:nvCxnSpPr>
        <p:spPr>
          <a:xfrm>
            <a:off x="5406043" y="3136567"/>
            <a:ext cx="1695683" cy="2605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winkelter Verbinder 150"/>
          <p:cNvCxnSpPr>
            <a:stCxn id="83" idx="3"/>
            <a:endCxn id="127" idx="1"/>
          </p:cNvCxnSpPr>
          <p:nvPr/>
        </p:nvCxnSpPr>
        <p:spPr>
          <a:xfrm>
            <a:off x="5406043" y="5051453"/>
            <a:ext cx="1695683" cy="6907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153"/>
          <p:cNvCxnSpPr>
            <a:stCxn id="83" idx="3"/>
            <a:endCxn id="49" idx="1"/>
          </p:cNvCxnSpPr>
          <p:nvPr/>
        </p:nvCxnSpPr>
        <p:spPr>
          <a:xfrm flipV="1">
            <a:off x="5406043" y="696866"/>
            <a:ext cx="4281055" cy="4354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winkelter Verbinder 157"/>
          <p:cNvCxnSpPr>
            <a:stCxn id="78" idx="1"/>
            <a:endCxn id="4" idx="3"/>
          </p:cNvCxnSpPr>
          <p:nvPr/>
        </p:nvCxnSpPr>
        <p:spPr>
          <a:xfrm rot="10800000">
            <a:off x="2211185" y="1336948"/>
            <a:ext cx="1341120" cy="2941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uppieren 166"/>
          <p:cNvGrpSpPr/>
          <p:nvPr/>
        </p:nvGrpSpPr>
        <p:grpSpPr>
          <a:xfrm>
            <a:off x="3552304" y="5625287"/>
            <a:ext cx="1853739" cy="825523"/>
            <a:chOff x="3485802" y="5373152"/>
            <a:chExt cx="1853739" cy="825523"/>
          </a:xfrm>
        </p:grpSpPr>
        <p:sp>
          <p:nvSpPr>
            <p:cNvPr id="161" name="Rechteck 160"/>
            <p:cNvSpPr/>
            <p:nvPr/>
          </p:nvSpPr>
          <p:spPr>
            <a:xfrm>
              <a:off x="3485803" y="5373152"/>
              <a:ext cx="1853738" cy="825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prj_prc_pro_port_types</a:t>
              </a:r>
              <a:endParaRPr lang="de-DE" sz="1400" dirty="0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3485803" y="56854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: Int32</a:t>
              </a: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3485802" y="594098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r>
                <a:rPr lang="de-DE" sz="1200" dirty="0"/>
                <a:t> : String</a:t>
              </a:r>
            </a:p>
          </p:txBody>
        </p:sp>
      </p:grpSp>
      <p:sp>
        <p:nvSpPr>
          <p:cNvPr id="169" name="Titel 1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Datenbanktabellen </a:t>
            </a:r>
            <a:r>
              <a:rPr lang="de-DE" dirty="0" err="1"/>
              <a:t>products</a:t>
            </a:r>
            <a:r>
              <a:rPr lang="de-DE" dirty="0"/>
              <a:t> - Layout</a:t>
            </a:r>
          </a:p>
        </p:txBody>
      </p:sp>
      <p:cxnSp>
        <p:nvCxnSpPr>
          <p:cNvPr id="171" name="Gewinkelter Verbinder 157"/>
          <p:cNvCxnSpPr>
            <a:stCxn id="86" idx="1"/>
            <a:endCxn id="162" idx="1"/>
          </p:cNvCxnSpPr>
          <p:nvPr/>
        </p:nvCxnSpPr>
        <p:spPr>
          <a:xfrm rot="10800000" flipV="1">
            <a:off x="3552305" y="4536492"/>
            <a:ext cx="12700" cy="152994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6417241" y="1134510"/>
            <a:ext cx="1853738" cy="1813795"/>
            <a:chOff x="5260439" y="635386"/>
            <a:chExt cx="1853738" cy="1813795"/>
          </a:xfrm>
        </p:grpSpPr>
        <p:sp>
          <p:nvSpPr>
            <p:cNvPr id="60" name="Rechteck 59"/>
            <p:cNvSpPr/>
            <p:nvPr/>
          </p:nvSpPr>
          <p:spPr>
            <a:xfrm>
              <a:off x="5260439" y="635386"/>
              <a:ext cx="1853738" cy="18137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&lt;</a:t>
              </a:r>
              <a:r>
                <a:rPr lang="de-DE" sz="1400" dirty="0" err="1"/>
                <a:t>ownedAttribute</a:t>
              </a:r>
              <a:r>
                <a:rPr lang="de-DE" sz="1400" dirty="0"/>
                <a:t>&gt;</a:t>
              </a:r>
            </a:p>
            <a:p>
              <a:pPr algn="ctr"/>
              <a:r>
                <a:rPr lang="de-DE" sz="1400" dirty="0" err="1">
                  <a:solidFill>
                    <a:schemeClr val="accent6"/>
                  </a:solidFill>
                </a:rPr>
                <a:t>OutletSidePort</a:t>
              </a:r>
              <a:endParaRPr lang="de-DE" sz="1100" dirty="0">
                <a:solidFill>
                  <a:schemeClr val="accent6"/>
                </a:solidFill>
              </a:endParaRPr>
            </a:p>
            <a:p>
              <a:pPr algn="ctr"/>
              <a:endParaRPr lang="de-DE" sz="11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260439" y="1173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xmi:type</a:t>
              </a:r>
              <a:r>
                <a:rPr lang="de-DE" sz="1200" dirty="0"/>
                <a:t> = </a:t>
              </a:r>
              <a:r>
                <a:rPr lang="de-DE" sz="1200" dirty="0" err="1"/>
                <a:t>uml:Port</a:t>
              </a:r>
              <a:endParaRPr lang="de-DE" sz="1200" dirty="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5260439" y="143086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5260439" y="16844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5260439" y="19379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5260439" y="219148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aggregation</a:t>
              </a:r>
              <a:endParaRPr lang="de-DE" sz="12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441538" y="3339789"/>
            <a:ext cx="1853738" cy="1412727"/>
            <a:chOff x="5273139" y="2710485"/>
            <a:chExt cx="1853738" cy="1412727"/>
          </a:xfrm>
        </p:grpSpPr>
        <p:sp>
          <p:nvSpPr>
            <p:cNvPr id="81" name="Rechteck 80"/>
            <p:cNvSpPr/>
            <p:nvPr/>
          </p:nvSpPr>
          <p:spPr>
            <a:xfrm>
              <a:off x="5273139" y="2710485"/>
              <a:ext cx="1853738" cy="14127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&lt;</a:t>
              </a:r>
              <a:r>
                <a:rPr lang="de-DE" sz="1400" dirty="0" err="1"/>
                <a:t>SfmPrf:WorkFlow</a:t>
              </a:r>
              <a:r>
                <a:rPr lang="de-DE" sz="1400" dirty="0"/>
                <a:t>&gt;</a:t>
              </a:r>
            </a:p>
            <a:p>
              <a:pPr algn="ctr"/>
              <a:endParaRPr lang="de-DE" sz="11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273139" y="309549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5273139" y="335319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base_Port</a:t>
              </a:r>
              <a:endParaRPr lang="de-DE" sz="12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5273139" y="36093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5273139" y="386551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material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441538" y="4908208"/>
            <a:ext cx="1853738" cy="1374634"/>
            <a:chOff x="5273139" y="4278904"/>
            <a:chExt cx="1853738" cy="1374634"/>
          </a:xfrm>
        </p:grpSpPr>
        <p:sp>
          <p:nvSpPr>
            <p:cNvPr id="94" name="Rechteck 93"/>
            <p:cNvSpPr/>
            <p:nvPr/>
          </p:nvSpPr>
          <p:spPr>
            <a:xfrm>
              <a:off x="5273139" y="4278904"/>
              <a:ext cx="1853738" cy="1374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&lt;</a:t>
              </a:r>
              <a:r>
                <a:rPr lang="de-DE" sz="1400" dirty="0" err="1"/>
                <a:t>packagedElement</a:t>
              </a:r>
              <a:r>
                <a:rPr lang="de-DE" sz="1400" dirty="0"/>
                <a:t>&gt;</a:t>
              </a:r>
            </a:p>
            <a:p>
              <a:pPr algn="ctr"/>
              <a:r>
                <a:rPr lang="de-DE" sz="1400" dirty="0">
                  <a:solidFill>
                    <a:schemeClr val="accent6"/>
                  </a:solidFill>
                </a:rPr>
                <a:t>Treber</a:t>
              </a:r>
            </a:p>
          </p:txBody>
        </p:sp>
        <p:sp>
          <p:nvSpPr>
            <p:cNvPr id="95" name="Rechteck 94"/>
            <p:cNvSpPr/>
            <p:nvPr/>
          </p:nvSpPr>
          <p:spPr>
            <a:xfrm>
              <a:off x="5273139" y="488460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xmi:type</a:t>
              </a:r>
              <a:r>
                <a:rPr lang="de-DE" sz="1200" dirty="0"/>
                <a:t> = </a:t>
              </a:r>
              <a:r>
                <a:rPr lang="de-DE" sz="1200" dirty="0" err="1"/>
                <a:t>uml:Class</a:t>
              </a:r>
              <a:endParaRPr lang="de-DE" sz="1200" dirty="0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5273139" y="51423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5273139" y="539584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2436853" y="528804"/>
            <a:ext cx="2335252" cy="3429703"/>
            <a:chOff x="2199288" y="596916"/>
            <a:chExt cx="2335252" cy="3429703"/>
          </a:xfrm>
        </p:grpSpPr>
        <p:sp>
          <p:nvSpPr>
            <p:cNvPr id="144" name="Rechteck 143"/>
            <p:cNvSpPr/>
            <p:nvPr/>
          </p:nvSpPr>
          <p:spPr>
            <a:xfrm>
              <a:off x="2200048" y="596916"/>
              <a:ext cx="2334492" cy="3429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&lt;</a:t>
              </a:r>
              <a:r>
                <a:rPr lang="de-DE" sz="1400" dirty="0" err="1"/>
                <a:t>ownedConnector</a:t>
              </a:r>
              <a:r>
                <a:rPr lang="de-DE" sz="1400" dirty="0"/>
                <a:t>&gt;</a:t>
              </a:r>
            </a:p>
            <a:p>
              <a:pPr algn="ctr"/>
              <a:r>
                <a:rPr lang="de-DE" sz="1400" dirty="0">
                  <a:solidFill>
                    <a:schemeClr val="accent6"/>
                  </a:solidFill>
                </a:rPr>
                <a:t>BindingConnector7</a:t>
              </a: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2200048" y="1202622"/>
              <a:ext cx="2334492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xmi:type</a:t>
              </a:r>
              <a:r>
                <a:rPr lang="de-DE" sz="1200" dirty="0"/>
                <a:t> = </a:t>
              </a:r>
              <a:r>
                <a:rPr lang="de-DE" sz="1200" dirty="0" err="1"/>
                <a:t>uml:Connector</a:t>
              </a:r>
              <a:endParaRPr lang="de-DE" sz="1200" dirty="0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200048" y="1460315"/>
              <a:ext cx="2334492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2200048" y="1713855"/>
              <a:ext cx="2334492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2200048" y="1967190"/>
              <a:ext cx="2334492" cy="1030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&lt;end&gt;</a:t>
              </a: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474367" y="2224883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xmi:type</a:t>
              </a:r>
              <a:r>
                <a:rPr lang="de-DE" sz="1200" dirty="0"/>
                <a:t> = </a:t>
              </a:r>
              <a:r>
                <a:rPr lang="de-DE" sz="1200" dirty="0" err="1"/>
                <a:t>uml:ConnectorEnd</a:t>
              </a:r>
              <a:endParaRPr lang="de-DE" sz="1200" dirty="0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2474367" y="2482577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2474367" y="2741841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role</a:t>
              </a:r>
              <a:endParaRPr lang="de-DE" sz="1200" dirty="0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199288" y="2995843"/>
              <a:ext cx="2334492" cy="10222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&lt;end&gt;</a:t>
              </a: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2473607" y="3253536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xmi:type</a:t>
              </a:r>
              <a:r>
                <a:rPr lang="de-DE" sz="1200" dirty="0"/>
                <a:t> = </a:t>
              </a:r>
              <a:r>
                <a:rPr lang="de-DE" sz="1200" dirty="0" err="1"/>
                <a:t>uml:ConnectorEnd</a:t>
              </a:r>
              <a:endParaRPr lang="de-DE" sz="1200" dirty="0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2473607" y="3511230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xmi:id</a:t>
              </a:r>
              <a:endParaRPr lang="de-DE" sz="1200" dirty="0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2473607" y="3760411"/>
              <a:ext cx="2060173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role</a:t>
              </a:r>
              <a:endParaRPr lang="de-DE" sz="1200" dirty="0"/>
            </a:p>
          </p:txBody>
        </p:sp>
      </p:grpSp>
      <p:cxnSp>
        <p:nvCxnSpPr>
          <p:cNvPr id="141" name="Gewinkelter Verbinder 57"/>
          <p:cNvCxnSpPr>
            <a:stCxn id="63" idx="3"/>
            <a:endCxn id="99" idx="1"/>
          </p:cNvCxnSpPr>
          <p:nvPr/>
        </p:nvCxnSpPr>
        <p:spPr>
          <a:xfrm flipV="1">
            <a:off x="8270979" y="1950812"/>
            <a:ext cx="706021" cy="3615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Gewinkelter Verbinder 57"/>
          <p:cNvCxnSpPr>
            <a:stCxn id="96" idx="3"/>
            <a:endCxn id="143" idx="1"/>
          </p:cNvCxnSpPr>
          <p:nvPr/>
        </p:nvCxnSpPr>
        <p:spPr>
          <a:xfrm flipV="1">
            <a:off x="8295276" y="4876892"/>
            <a:ext cx="1342932" cy="10235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9638208" y="4365658"/>
            <a:ext cx="1853738" cy="2173241"/>
            <a:chOff x="8330503" y="4237974"/>
            <a:chExt cx="1853738" cy="2173241"/>
          </a:xfrm>
        </p:grpSpPr>
        <p:sp>
          <p:nvSpPr>
            <p:cNvPr id="142" name="Rechteck 141"/>
            <p:cNvSpPr/>
            <p:nvPr/>
          </p:nvSpPr>
          <p:spPr>
            <a:xfrm>
              <a:off x="8330503" y="4237974"/>
              <a:ext cx="1853738" cy="21732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</a:t>
              </a:r>
              <a:endParaRPr lang="de-DE" sz="1400" dirty="0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8330503" y="462036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330503" y="487805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8330503" y="5131593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8330503" y="538874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productType</a:t>
              </a:r>
              <a:r>
                <a:rPr lang="de-DE" sz="1200" dirty="0"/>
                <a:t>?</a:t>
              </a: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8330503" y="564221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productGroup</a:t>
              </a:r>
              <a:r>
                <a:rPr lang="de-DE" sz="1200" dirty="0"/>
                <a:t>?</a:t>
              </a: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8624219" y="589582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8624219" y="615352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175710" y="1301038"/>
            <a:ext cx="1853738" cy="4984859"/>
            <a:chOff x="71230" y="1108735"/>
            <a:chExt cx="1853738" cy="4984859"/>
          </a:xfrm>
        </p:grpSpPr>
        <p:sp>
          <p:nvSpPr>
            <p:cNvPr id="179" name="Rechteck 178"/>
            <p:cNvSpPr/>
            <p:nvPr/>
          </p:nvSpPr>
          <p:spPr>
            <a:xfrm>
              <a:off x="71230" y="1108735"/>
              <a:ext cx="1853738" cy="49848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JSON:ProductFlow</a:t>
              </a:r>
              <a:endParaRPr lang="de-DE" sz="1400" dirty="0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71230" y="1491122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71230" y="1748815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71230" y="2256987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productGroup</a:t>
              </a:r>
              <a:endParaRPr lang="de-DE" sz="1200" dirty="0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364946" y="2510596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364946" y="2768291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71230" y="2002356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71230" y="302598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port0?</a:t>
              </a: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364946" y="327959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364946" y="353729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r>
                <a:rPr lang="de-DE" sz="1200" dirty="0"/>
                <a:t>?</a:t>
              </a: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71230" y="3790899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port1?</a:t>
              </a: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364946" y="4044508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364946" y="4302203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r>
                <a:rPr lang="de-DE" sz="1200" dirty="0"/>
                <a:t>?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71230" y="4555596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node0?</a:t>
              </a: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364946" y="4809205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364946" y="5066900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71230" y="5324595"/>
              <a:ext cx="1853738" cy="768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node1?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364946" y="5578204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364946" y="5835899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cxnSp>
        <p:nvCxnSpPr>
          <p:cNvPr id="203" name="Gewinkelter Verbinder 57"/>
          <p:cNvCxnSpPr>
            <a:stCxn id="146" idx="1"/>
            <a:endCxn id="180" idx="3"/>
          </p:cNvCxnSpPr>
          <p:nvPr/>
        </p:nvCxnSpPr>
        <p:spPr>
          <a:xfrm rot="10800000" flipV="1">
            <a:off x="2029449" y="1521051"/>
            <a:ext cx="408165" cy="29122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XML </a:t>
            </a:r>
            <a:r>
              <a:rPr lang="de-DE" dirty="0">
                <a:sym typeface="Wingdings" panose="05000000000000000000" pitchFamily="2" charset="2"/>
              </a:rPr>
              <a:t> JSON</a:t>
            </a:r>
            <a:endParaRPr lang="de-DE" dirty="0"/>
          </a:p>
        </p:txBody>
      </p:sp>
      <p:cxnSp>
        <p:nvCxnSpPr>
          <p:cNvPr id="123" name="Gewinkelter Verbinder 57"/>
          <p:cNvCxnSpPr>
            <a:stCxn id="64" idx="3"/>
            <a:endCxn id="100" idx="1"/>
          </p:cNvCxnSpPr>
          <p:nvPr/>
        </p:nvCxnSpPr>
        <p:spPr>
          <a:xfrm flipV="1">
            <a:off x="8270979" y="2208501"/>
            <a:ext cx="706021" cy="35741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Gewinkelter Verbinder 57"/>
          <p:cNvCxnSpPr>
            <a:stCxn id="84" idx="3"/>
            <a:endCxn id="101" idx="1"/>
          </p:cNvCxnSpPr>
          <p:nvPr/>
        </p:nvCxnSpPr>
        <p:spPr>
          <a:xfrm flipV="1">
            <a:off x="8295276" y="2466202"/>
            <a:ext cx="681724" cy="190130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Gewinkelter Verbinder 57"/>
          <p:cNvCxnSpPr>
            <a:stCxn id="62" idx="3"/>
            <a:endCxn id="153" idx="1"/>
          </p:cNvCxnSpPr>
          <p:nvPr/>
        </p:nvCxnSpPr>
        <p:spPr>
          <a:xfrm flipV="1">
            <a:off x="8270979" y="660030"/>
            <a:ext cx="706021" cy="139881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Gewinkelter Verbinder 57"/>
          <p:cNvCxnSpPr>
            <a:stCxn id="97" idx="3"/>
            <a:endCxn id="149" idx="1"/>
          </p:cNvCxnSpPr>
          <p:nvPr/>
        </p:nvCxnSpPr>
        <p:spPr>
          <a:xfrm flipV="1">
            <a:off x="8295276" y="5388125"/>
            <a:ext cx="1342932" cy="76586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Gewinkelter Verbinder 57"/>
          <p:cNvCxnSpPr>
            <a:stCxn id="158" idx="1"/>
            <a:endCxn id="192" idx="3"/>
          </p:cNvCxnSpPr>
          <p:nvPr/>
        </p:nvCxnSpPr>
        <p:spPr>
          <a:xfrm rot="10800000" flipV="1">
            <a:off x="2029448" y="2802576"/>
            <a:ext cx="682484" cy="79816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Gewinkelter Verbinder 57"/>
          <p:cNvCxnSpPr>
            <a:stCxn id="162" idx="1"/>
            <a:endCxn id="195" idx="3"/>
          </p:cNvCxnSpPr>
          <p:nvPr/>
        </p:nvCxnSpPr>
        <p:spPr>
          <a:xfrm rot="10800000" flipV="1">
            <a:off x="2029448" y="3821147"/>
            <a:ext cx="681724" cy="54451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Gewinkelter Verbinder 57"/>
          <p:cNvCxnSpPr>
            <a:stCxn id="62" idx="1"/>
            <a:endCxn id="198" idx="3"/>
          </p:cNvCxnSpPr>
          <p:nvPr/>
        </p:nvCxnSpPr>
        <p:spPr>
          <a:xfrm rot="10800000" flipV="1">
            <a:off x="2029449" y="2058840"/>
            <a:ext cx="4387793" cy="3071516"/>
          </a:xfrm>
          <a:prstGeom prst="curvedConnector3">
            <a:avLst>
              <a:gd name="adj1" fmla="val 2026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977000" y="184016"/>
            <a:ext cx="1853738" cy="3184116"/>
            <a:chOff x="7938775" y="187072"/>
            <a:chExt cx="1853738" cy="3184116"/>
          </a:xfrm>
        </p:grpSpPr>
        <p:sp>
          <p:nvSpPr>
            <p:cNvPr id="92" name="Rechteck 91"/>
            <p:cNvSpPr/>
            <p:nvPr/>
          </p:nvSpPr>
          <p:spPr>
            <a:xfrm>
              <a:off x="7938775" y="187072"/>
              <a:ext cx="1853738" cy="31841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JSON:Port</a:t>
              </a:r>
              <a:endParaRPr lang="de-DE" sz="1400" dirty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7938775" y="182502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7938775" y="2082709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type</a:t>
              </a: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7938775" y="2340410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direction</a:t>
              </a:r>
              <a:endParaRPr lang="de-DE" sz="1200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938775" y="2598104"/>
              <a:ext cx="1853738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material</a:t>
              </a: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8232491" y="2855797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232491" y="3113492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7938775" y="53423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7938775" y="785727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7938775" y="1048346"/>
              <a:ext cx="1853738" cy="77667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8232491" y="1309632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8232491" y="1567327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</p:grpSp>
      <p:cxnSp>
        <p:nvCxnSpPr>
          <p:cNvPr id="206" name="Gewinkelter Verbinder 57"/>
          <p:cNvCxnSpPr>
            <a:stCxn id="62" idx="1"/>
            <a:endCxn id="201" idx="3"/>
          </p:cNvCxnSpPr>
          <p:nvPr/>
        </p:nvCxnSpPr>
        <p:spPr>
          <a:xfrm rot="10800000" flipV="1">
            <a:off x="2029449" y="2058839"/>
            <a:ext cx="4387793" cy="3840515"/>
          </a:xfrm>
          <a:prstGeom prst="curvedConnector3">
            <a:avLst>
              <a:gd name="adj1" fmla="val 17438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Gewinkelter Verbinder 57"/>
          <p:cNvCxnSpPr>
            <a:stCxn id="96" idx="3"/>
            <a:endCxn id="139" idx="1"/>
          </p:cNvCxnSpPr>
          <p:nvPr/>
        </p:nvCxnSpPr>
        <p:spPr>
          <a:xfrm flipV="1">
            <a:off x="8295276" y="2981589"/>
            <a:ext cx="975440" cy="291886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6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/>
          <p:cNvGrpSpPr/>
          <p:nvPr/>
        </p:nvGrpSpPr>
        <p:grpSpPr>
          <a:xfrm>
            <a:off x="8930530" y="95642"/>
            <a:ext cx="1853738" cy="5789778"/>
            <a:chOff x="9958647" y="157942"/>
            <a:chExt cx="1853738" cy="5789778"/>
          </a:xfrm>
        </p:grpSpPr>
        <p:sp>
          <p:nvSpPr>
            <p:cNvPr id="33" name="Rechteck 32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l_nodes</a:t>
              </a:r>
              <a:endParaRPr lang="de-DE" sz="14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short_name</a:t>
              </a:r>
              <a:endParaRPr lang="de-DE" sz="12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gen_dsp_options</a:t>
              </a:r>
              <a:endParaRPr lang="de-DE" sz="12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spatial_infos</a:t>
              </a:r>
              <a:endParaRPr lang="de-DE" sz="12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node_level</a:t>
              </a:r>
              <a:endParaRPr lang="de-DE" sz="12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model_pattern</a:t>
              </a:r>
              <a:endParaRPr lang="de-DE" sz="120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node_type</a:t>
              </a:r>
              <a:endParaRPr lang="de-DE" sz="12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factor</a:t>
              </a:r>
              <a:endParaRPr lang="de-DE" sz="12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offset_sec</a:t>
              </a:r>
              <a:endParaRPr lang="de-DE" sz="12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svg_view</a:t>
              </a:r>
              <a:endParaRPr lang="de-DE" sz="120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rpt_path</a:t>
              </a:r>
              <a:endParaRPr lang="de-DE" sz="120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is_hidden</a:t>
              </a:r>
              <a:endParaRPr lang="de-DE" sz="120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sort_id</a:t>
              </a:r>
              <a:endParaRPr lang="de-DE" sz="120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9958647" y="5174634"/>
              <a:ext cx="1853738" cy="773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attr_jsonb</a:t>
              </a:r>
              <a:endParaRPr lang="de-DE" sz="12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10232967" y="5690024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standing</a:t>
              </a:r>
              <a:r>
                <a:rPr lang="de-DE" sz="1200" dirty="0"/>
                <a:t> </a:t>
              </a:r>
              <a:r>
                <a:rPr lang="de-DE" sz="1200" dirty="0" err="1"/>
                <a:t>data</a:t>
              </a:r>
              <a:endParaRPr lang="de-DE" sz="12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0232967" y="5432329"/>
              <a:ext cx="157941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</p:grpSp>
      <p:cxnSp>
        <p:nvCxnSpPr>
          <p:cNvPr id="58" name="Gewinkelter Verbinder 57"/>
          <p:cNvCxnSpPr>
            <a:stCxn id="6" idx="3"/>
            <a:endCxn id="56" idx="1"/>
          </p:cNvCxnSpPr>
          <p:nvPr/>
        </p:nvCxnSpPr>
        <p:spPr>
          <a:xfrm>
            <a:off x="3206768" y="989261"/>
            <a:ext cx="5998082" cy="4509616"/>
          </a:xfrm>
          <a:prstGeom prst="curvedConnector3">
            <a:avLst>
              <a:gd name="adj1" fmla="val 78108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winkelter Verbinder 59"/>
          <p:cNvCxnSpPr>
            <a:stCxn id="34" idx="1"/>
            <a:endCxn id="7" idx="3"/>
          </p:cNvCxnSpPr>
          <p:nvPr/>
        </p:nvCxnSpPr>
        <p:spPr>
          <a:xfrm rot="10800000" flipV="1">
            <a:off x="3206768" y="606876"/>
            <a:ext cx="5723762" cy="640080"/>
          </a:xfrm>
          <a:prstGeom prst="curved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8" idx="3"/>
            <a:endCxn id="36" idx="1"/>
          </p:cNvCxnSpPr>
          <p:nvPr/>
        </p:nvCxnSpPr>
        <p:spPr>
          <a:xfrm flipV="1">
            <a:off x="3206768" y="1122262"/>
            <a:ext cx="5723762" cy="3823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Gewinkelter Verbinder 63"/>
          <p:cNvCxnSpPr>
            <a:stCxn id="8" idx="3"/>
            <a:endCxn id="37" idx="1"/>
          </p:cNvCxnSpPr>
          <p:nvPr/>
        </p:nvCxnSpPr>
        <p:spPr>
          <a:xfrm flipV="1">
            <a:off x="3206768" y="1379958"/>
            <a:ext cx="5723762" cy="12469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Gewinkelter Verbinder 67"/>
          <p:cNvCxnSpPr>
            <a:stCxn id="11" idx="3"/>
            <a:endCxn id="43" idx="1"/>
          </p:cNvCxnSpPr>
          <p:nvPr/>
        </p:nvCxnSpPr>
        <p:spPr>
          <a:xfrm>
            <a:off x="3206768" y="2793123"/>
            <a:ext cx="5723762" cy="13300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Gewinkelter Verbinder 69"/>
          <p:cNvCxnSpPr>
            <a:stCxn id="14" idx="3"/>
            <a:endCxn id="35" idx="1"/>
          </p:cNvCxnSpPr>
          <p:nvPr/>
        </p:nvCxnSpPr>
        <p:spPr>
          <a:xfrm flipV="1">
            <a:off x="3206768" y="864569"/>
            <a:ext cx="5723762" cy="27016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Gewinkelter Verbinder 71"/>
          <p:cNvCxnSpPr>
            <a:stCxn id="22" idx="3"/>
            <a:endCxn id="54" idx="1"/>
          </p:cNvCxnSpPr>
          <p:nvPr/>
        </p:nvCxnSpPr>
        <p:spPr>
          <a:xfrm>
            <a:off x="3206768" y="4852583"/>
            <a:ext cx="5998082" cy="903989"/>
          </a:xfrm>
          <a:prstGeom prst="curvedConnector3">
            <a:avLst>
              <a:gd name="adj1" fmla="val 83983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418102" y="4691182"/>
            <a:ext cx="1156747" cy="28814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de-DE" sz="1400" dirty="0" err="1">
                <a:solidFill>
                  <a:schemeClr val="accent6"/>
                </a:solidFill>
              </a:rPr>
              <a:t>filter</a:t>
            </a:r>
            <a:r>
              <a:rPr lang="de-DE" sz="1400" dirty="0">
                <a:solidFill>
                  <a:schemeClr val="accent6"/>
                </a:solidFill>
              </a:rPr>
              <a:t>: </a:t>
            </a:r>
            <a:r>
              <a:rPr lang="de-DE" sz="1400" dirty="0" err="1">
                <a:solidFill>
                  <a:schemeClr val="accent6"/>
                </a:solidFill>
              </a:rPr>
              <a:t>SdScope</a:t>
            </a:r>
            <a:endParaRPr lang="de-DE" sz="1400" dirty="0">
              <a:solidFill>
                <a:schemeClr val="accent6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374162" y="478028"/>
            <a:ext cx="2832606" cy="5523661"/>
            <a:chOff x="5047860" y="157942"/>
            <a:chExt cx="2832606" cy="5523661"/>
          </a:xfrm>
        </p:grpSpPr>
        <p:sp>
          <p:nvSpPr>
            <p:cNvPr id="5" name="Rechteck 4"/>
            <p:cNvSpPr/>
            <p:nvPr/>
          </p:nvSpPr>
          <p:spPr>
            <a:xfrm>
              <a:off x="5047861" y="157942"/>
              <a:ext cx="2832605" cy="55236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JSON:Node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047861" y="540327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47861" y="798022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47861" y="1055717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5047861" y="1313412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xmiType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047861" y="1571107"/>
              <a:ext cx="2832605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appliedStereotypes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047861" y="234418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isaLevel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047861" y="2601884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467036" y="2859579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467036" y="3117274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047861" y="3374969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children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047861" y="4148054"/>
              <a:ext cx="2832605" cy="7688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properties</a:t>
              </a:r>
              <a:endParaRPr lang="de-DE" sz="12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467036" y="1828801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67036" y="2086495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467036" y="3632665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5467036" y="3890359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467036" y="4401549"/>
              <a:ext cx="2413430" cy="2618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67" name="Rechteck 66"/>
            <p:cNvSpPr/>
            <p:nvPr/>
          </p:nvSpPr>
          <p:spPr>
            <a:xfrm>
              <a:off x="5467036" y="4659244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74" name="Rechteck 73"/>
            <p:cNvSpPr/>
            <p:nvPr/>
          </p:nvSpPr>
          <p:spPr>
            <a:xfrm>
              <a:off x="5802284" y="4401549"/>
              <a:ext cx="2078181" cy="25769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JSON:Property</a:t>
              </a:r>
              <a:endParaRPr lang="de-DE" sz="1200" dirty="0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5047860" y="4912718"/>
              <a:ext cx="2832605" cy="7688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ports</a:t>
              </a:r>
              <a:endParaRPr lang="de-DE" sz="1200" dirty="0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5467035" y="5166213"/>
              <a:ext cx="2413430" cy="2618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467035" y="5423908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802283" y="5166213"/>
              <a:ext cx="2078181" cy="25769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JSON:Port</a:t>
              </a:r>
              <a:endParaRPr lang="de-DE" sz="1200" dirty="0"/>
            </a:p>
          </p:txBody>
        </p:sp>
      </p:grpSp>
      <p:sp>
        <p:nvSpPr>
          <p:cNvPr id="118" name="Titel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/>
              <a:t>JSON:Node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Datenbank</a:t>
            </a:r>
            <a:endParaRPr lang="de-DE" dirty="0"/>
          </a:p>
        </p:txBody>
      </p:sp>
      <p:grpSp>
        <p:nvGrpSpPr>
          <p:cNvPr id="120" name="Gruppieren 119"/>
          <p:cNvGrpSpPr/>
          <p:nvPr/>
        </p:nvGrpSpPr>
        <p:grpSpPr>
          <a:xfrm>
            <a:off x="5909961" y="5140730"/>
            <a:ext cx="1853738" cy="1637950"/>
            <a:chOff x="7938775" y="187072"/>
            <a:chExt cx="1853738" cy="1637950"/>
          </a:xfrm>
        </p:grpSpPr>
        <p:sp>
          <p:nvSpPr>
            <p:cNvPr id="121" name="Rechteck 120"/>
            <p:cNvSpPr/>
            <p:nvPr/>
          </p:nvSpPr>
          <p:spPr>
            <a:xfrm>
              <a:off x="7938775" y="187072"/>
              <a:ext cx="1853738" cy="1637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JSON:Port</a:t>
              </a:r>
              <a:endParaRPr lang="de-DE" sz="1400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7938775" y="534238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7938775" y="785727"/>
              <a:ext cx="1853738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7938775" y="1048346"/>
              <a:ext cx="1853738" cy="77667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8232491" y="1309632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8232491" y="1567327"/>
              <a:ext cx="1560022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34" name="Gewinkelter Verbinder 59"/>
          <p:cNvCxnSpPr>
            <a:stCxn id="34" idx="1"/>
            <a:endCxn id="132" idx="3"/>
          </p:cNvCxnSpPr>
          <p:nvPr/>
        </p:nvCxnSpPr>
        <p:spPr>
          <a:xfrm rot="10800000" flipV="1">
            <a:off x="7763700" y="606875"/>
            <a:ext cx="1166831" cy="6042957"/>
          </a:xfrm>
          <a:prstGeom prst="curved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9" name="Gruppieren 138"/>
          <p:cNvGrpSpPr/>
          <p:nvPr/>
        </p:nvGrpSpPr>
        <p:grpSpPr>
          <a:xfrm>
            <a:off x="3278939" y="5164288"/>
            <a:ext cx="1894423" cy="1665583"/>
            <a:chOff x="798951" y="356285"/>
            <a:chExt cx="2832605" cy="1665583"/>
          </a:xfrm>
        </p:grpSpPr>
        <p:sp>
          <p:nvSpPr>
            <p:cNvPr id="140" name="Rechteck 139"/>
            <p:cNvSpPr/>
            <p:nvPr/>
          </p:nvSpPr>
          <p:spPr>
            <a:xfrm>
              <a:off x="798951" y="356285"/>
              <a:ext cx="2832605" cy="1665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JSON:Property</a:t>
              </a:r>
              <a:endParaRPr lang="de-DE" sz="1400" dirty="0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798951" y="73866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98951" y="99636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798951" y="1248783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1218126" y="1506478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218126" y="1764173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ewinkelter Verbinder 59"/>
          <p:cNvCxnSpPr>
            <a:stCxn id="34" idx="1"/>
            <a:endCxn id="148" idx="3"/>
          </p:cNvCxnSpPr>
          <p:nvPr/>
        </p:nvCxnSpPr>
        <p:spPr>
          <a:xfrm rot="10800000" flipV="1">
            <a:off x="5173362" y="606876"/>
            <a:ext cx="3757168" cy="6094148"/>
          </a:xfrm>
          <a:prstGeom prst="curvedConnector3">
            <a:avLst>
              <a:gd name="adj1" fmla="val 8016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8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25083" y="934754"/>
            <a:ext cx="2832608" cy="4491196"/>
            <a:chOff x="798950" y="356285"/>
            <a:chExt cx="2832608" cy="4491196"/>
          </a:xfrm>
        </p:grpSpPr>
        <p:sp>
          <p:nvSpPr>
            <p:cNvPr id="4" name="Rechteck 3"/>
            <p:cNvSpPr/>
            <p:nvPr/>
          </p:nvSpPr>
          <p:spPr>
            <a:xfrm>
              <a:off x="798951" y="356285"/>
              <a:ext cx="2832605" cy="449119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JSON:Property</a:t>
              </a:r>
              <a:endParaRPr lang="de-DE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98951" y="73866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798951" y="99636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98951" y="125405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798951" y="151175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xmiType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798951" y="1769449"/>
              <a:ext cx="2832605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appliedStereotypes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8951" y="2542526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218126" y="2800221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218126" y="3057916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18126" y="2027143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 </a:t>
              </a:r>
              <a:r>
                <a:rPr lang="de-DE" sz="1200" dirty="0" err="1">
                  <a:solidFill>
                    <a:schemeClr val="tx1"/>
                  </a:solidFill>
                </a:rPr>
                <a:t>VarScope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218126" y="2284837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98950" y="3315610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8950" y="3822667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</a:t>
              </a:r>
              <a:endParaRPr lang="de-DE" sz="12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98953" y="4332091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access</a:t>
              </a:r>
              <a:endParaRPr lang="de-DE" sz="12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98953" y="4589786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address</a:t>
              </a:r>
              <a:endParaRPr lang="de-DE" sz="12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8950" y="3569140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798950" y="4076992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923722" y="535080"/>
            <a:ext cx="1853738" cy="5789778"/>
            <a:chOff x="9958647" y="157942"/>
            <a:chExt cx="1853738" cy="5789778"/>
          </a:xfrm>
        </p:grpSpPr>
        <p:sp>
          <p:nvSpPr>
            <p:cNvPr id="24" name="Rechteck 23"/>
            <p:cNvSpPr/>
            <p:nvPr/>
          </p:nvSpPr>
          <p:spPr>
            <a:xfrm>
              <a:off x="9958647" y="157942"/>
              <a:ext cx="1853738" cy="578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p_values_config</a:t>
              </a:r>
              <a:endParaRPr lang="de-DE" sz="14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value_symbol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name_0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name_1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</a:t>
              </a: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</a:t>
              </a:r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from_import</a:t>
              </a:r>
              <a:endParaRPr lang="de-DE" sz="12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plcoperand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value_format</a:t>
              </a:r>
              <a:endParaRPr lang="de-DE" sz="12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value_type</a:t>
              </a:r>
              <a:endParaRPr lang="de-DE" sz="12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9958647" y="362432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unit</a:t>
              </a:r>
              <a:endParaRPr lang="de-DE" sz="120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9958647" y="388615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numval_format</a:t>
              </a:r>
              <a:endParaRPr lang="de-DE" sz="1200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9958647" y="414385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output</a:t>
              </a:r>
              <a:endParaRPr lang="de-DE" sz="120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8647" y="440154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allow_update_output</a:t>
              </a:r>
              <a:endParaRPr lang="de-DE" sz="120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8647" y="46592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color_class_id</a:t>
              </a:r>
              <a:endParaRPr lang="de-DE" sz="12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9958647" y="491693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archive</a:t>
              </a:r>
              <a:endParaRPr lang="de-DE" sz="12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9958647" y="517463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delta</a:t>
              </a:r>
              <a:endParaRPr lang="de-DE" sz="12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9958647" y="569002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last_update</a:t>
              </a:r>
              <a:endParaRPr lang="de-DE" sz="120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9958647" y="543232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current_value</a:t>
              </a:r>
              <a:endParaRPr lang="de-DE" sz="1200" dirty="0"/>
            </a:p>
          </p:txBody>
        </p:sp>
      </p:grpSp>
      <p:cxnSp>
        <p:nvCxnSpPr>
          <p:cNvPr id="46" name="Gewinkelter Verbinder 63"/>
          <p:cNvCxnSpPr>
            <a:stCxn id="7" idx="3"/>
            <a:endCxn id="28" idx="1"/>
          </p:cNvCxnSpPr>
          <p:nvPr/>
        </p:nvCxnSpPr>
        <p:spPr>
          <a:xfrm flipV="1">
            <a:off x="5057689" y="1819396"/>
            <a:ext cx="4866033" cy="1419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Gewinkelter Verbinder 63"/>
          <p:cNvCxnSpPr>
            <a:stCxn id="12" idx="3"/>
            <a:endCxn id="60" idx="1"/>
          </p:cNvCxnSpPr>
          <p:nvPr/>
        </p:nvCxnSpPr>
        <p:spPr>
          <a:xfrm flipV="1">
            <a:off x="5057689" y="805909"/>
            <a:ext cx="1292185" cy="295932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uppieren 56"/>
          <p:cNvGrpSpPr/>
          <p:nvPr/>
        </p:nvGrpSpPr>
        <p:grpSpPr>
          <a:xfrm>
            <a:off x="6349874" y="36982"/>
            <a:ext cx="1853738" cy="1413163"/>
            <a:chOff x="9958647" y="157942"/>
            <a:chExt cx="1853738" cy="1413163"/>
          </a:xfrm>
        </p:grpSpPr>
        <p:sp>
          <p:nvSpPr>
            <p:cNvPr id="58" name="Rechteck 57"/>
            <p:cNvSpPr/>
            <p:nvPr/>
          </p:nvSpPr>
          <p:spPr>
            <a:xfrm>
              <a:off x="9958647" y="157942"/>
              <a:ext cx="1853738" cy="1400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p_value_relations</a:t>
              </a:r>
              <a:endParaRPr lang="de-DE" sz="1400" dirty="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endParaRPr lang="de-DE" sz="12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</a:t>
              </a:r>
              <a:endParaRPr lang="de-DE" sz="1200" dirty="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</p:grpSp>
      <p:cxnSp>
        <p:nvCxnSpPr>
          <p:cNvPr id="81" name="Gewinkelter Verbinder 63"/>
          <p:cNvCxnSpPr>
            <a:stCxn id="25" idx="1"/>
            <a:endCxn id="61" idx="3"/>
          </p:cNvCxnSpPr>
          <p:nvPr/>
        </p:nvCxnSpPr>
        <p:spPr>
          <a:xfrm rot="10800000" flipV="1">
            <a:off x="8203612" y="1046314"/>
            <a:ext cx="1720110" cy="1728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winkelter Verbinder 63"/>
          <p:cNvCxnSpPr>
            <a:stCxn id="15" idx="3"/>
            <a:endCxn id="35" idx="1"/>
          </p:cNvCxnSpPr>
          <p:nvPr/>
        </p:nvCxnSpPr>
        <p:spPr>
          <a:xfrm flipV="1">
            <a:off x="5057688" y="3623255"/>
            <a:ext cx="4866034" cy="39967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Legende mit Linie 1 (Akzentuierungsbalken) 88"/>
          <p:cNvSpPr/>
          <p:nvPr/>
        </p:nvSpPr>
        <p:spPr>
          <a:xfrm>
            <a:off x="6211706" y="4191807"/>
            <a:ext cx="1925092" cy="110629"/>
          </a:xfrm>
          <a:prstGeom prst="accentCallout1">
            <a:avLst>
              <a:gd name="adj1" fmla="val 18750"/>
              <a:gd name="adj2" fmla="val -8333"/>
              <a:gd name="adj3" fmla="val 84114"/>
              <a:gd name="adj4" fmla="val -709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müsste dann eigentlich neu erstellt werden…</a:t>
            </a:r>
          </a:p>
        </p:txBody>
      </p: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/>
              <a:t>JSON:Property</a:t>
            </a:r>
            <a:r>
              <a:rPr lang="de-DE" dirty="0"/>
              <a:t>[</a:t>
            </a:r>
            <a:r>
              <a:rPr lang="de-DE" dirty="0" err="1"/>
              <a:t>VarScope</a:t>
            </a:r>
            <a:r>
              <a:rPr lang="de-DE" dirty="0"/>
              <a:t>] </a:t>
            </a:r>
            <a:r>
              <a:rPr lang="de-DE" dirty="0">
                <a:sym typeface="Wingdings" panose="05000000000000000000" pitchFamily="2" charset="2"/>
              </a:rPr>
              <a:t> Datenbank</a:t>
            </a:r>
            <a:endParaRPr lang="de-DE" dirty="0"/>
          </a:p>
        </p:txBody>
      </p:sp>
      <p:sp>
        <p:nvSpPr>
          <p:cNvPr id="104" name="Textfeld 103"/>
          <p:cNvSpPr txBox="1"/>
          <p:nvPr/>
        </p:nvSpPr>
        <p:spPr>
          <a:xfrm>
            <a:off x="7329362" y="2370296"/>
            <a:ext cx="2055457" cy="28814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de-DE" sz="1400" dirty="0" err="1">
                <a:solidFill>
                  <a:schemeClr val="accent6"/>
                </a:solidFill>
              </a:rPr>
              <a:t>Prefix</a:t>
            </a:r>
            <a:r>
              <a:rPr lang="de-DE" sz="1400" dirty="0">
                <a:solidFill>
                  <a:schemeClr val="accent6"/>
                </a:solidFill>
              </a:rPr>
              <a:t> von </a:t>
            </a:r>
            <a:r>
              <a:rPr lang="de-DE" sz="1400" dirty="0" err="1">
                <a:solidFill>
                  <a:schemeClr val="accent6"/>
                </a:solidFill>
              </a:rPr>
              <a:t>Node</a:t>
            </a:r>
            <a:endParaRPr lang="de-DE" sz="1400" dirty="0">
              <a:solidFill>
                <a:schemeClr val="accent6"/>
              </a:solidFill>
            </a:endParaRPr>
          </a:p>
        </p:txBody>
      </p:sp>
      <p:cxnSp>
        <p:nvCxnSpPr>
          <p:cNvPr id="105" name="Gewinkelter Verbinder 63"/>
          <p:cNvCxnSpPr>
            <a:stCxn id="60" idx="3"/>
            <a:endCxn id="63" idx="0"/>
          </p:cNvCxnSpPr>
          <p:nvPr/>
        </p:nvCxnSpPr>
        <p:spPr>
          <a:xfrm>
            <a:off x="8203612" y="805909"/>
            <a:ext cx="153479" cy="12762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Gewinkelter Verbinder 63"/>
          <p:cNvCxnSpPr>
            <a:stCxn id="104" idx="3"/>
            <a:endCxn id="27" idx="1"/>
          </p:cNvCxnSpPr>
          <p:nvPr/>
        </p:nvCxnSpPr>
        <p:spPr>
          <a:xfrm flipV="1">
            <a:off x="9384819" y="1561700"/>
            <a:ext cx="538903" cy="95267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Gewinkelter Verbinder 59"/>
          <p:cNvCxnSpPr>
            <a:stCxn id="25" idx="1"/>
            <a:endCxn id="6" idx="3"/>
          </p:cNvCxnSpPr>
          <p:nvPr/>
        </p:nvCxnSpPr>
        <p:spPr>
          <a:xfrm rot="10800000" flipV="1">
            <a:off x="5057690" y="1046313"/>
            <a:ext cx="4866033" cy="657367"/>
          </a:xfrm>
          <a:prstGeom prst="curvedConnector3">
            <a:avLst>
              <a:gd name="adj1" fmla="val 3101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7329362" y="2082149"/>
            <a:ext cx="2055457" cy="28814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Connection von </a:t>
            </a:r>
            <a:r>
              <a:rPr lang="de-DE" sz="1400" dirty="0" err="1">
                <a:solidFill>
                  <a:schemeClr val="accent6"/>
                </a:solidFill>
              </a:rPr>
              <a:t>Node</a:t>
            </a:r>
            <a:endParaRPr lang="de-DE" sz="1400" dirty="0">
              <a:solidFill>
                <a:schemeClr val="accent6"/>
              </a:solidFill>
            </a:endParaRPr>
          </a:p>
        </p:txBody>
      </p:sp>
      <p:cxnSp>
        <p:nvCxnSpPr>
          <p:cNvPr id="66" name="Gewinkelter Verbinder 63"/>
          <p:cNvCxnSpPr>
            <a:stCxn id="63" idx="3"/>
            <a:endCxn id="26" idx="1"/>
          </p:cNvCxnSpPr>
          <p:nvPr/>
        </p:nvCxnSpPr>
        <p:spPr>
          <a:xfrm flipV="1">
            <a:off x="9384819" y="1304007"/>
            <a:ext cx="538903" cy="9222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25083" y="934754"/>
            <a:ext cx="2832608" cy="5006586"/>
            <a:chOff x="798950" y="356285"/>
            <a:chExt cx="2832608" cy="5006586"/>
          </a:xfrm>
        </p:grpSpPr>
        <p:sp>
          <p:nvSpPr>
            <p:cNvPr id="4" name="Rechteck 3"/>
            <p:cNvSpPr/>
            <p:nvPr/>
          </p:nvSpPr>
          <p:spPr>
            <a:xfrm>
              <a:off x="798951" y="356285"/>
              <a:ext cx="2832605" cy="500658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JSON:Property</a:t>
              </a:r>
              <a:endParaRPr lang="de-DE" sz="14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98951" y="73866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798951" y="99636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dbId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98951" y="1254059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name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798951" y="1511754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xmiType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798951" y="1769449"/>
              <a:ext cx="2832605" cy="773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appliedStereotypes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8951" y="2542526"/>
              <a:ext cx="2832605" cy="7730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parentNode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218126" y="2800221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modelId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218126" y="3057916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solidFill>
                    <a:schemeClr val="accent2"/>
                  </a:solidFill>
                </a:rPr>
                <a:t>dbId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18126" y="2027143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0: </a:t>
              </a:r>
              <a:r>
                <a:rPr lang="de-DE" sz="1200" dirty="0" err="1">
                  <a:solidFill>
                    <a:schemeClr val="tx1"/>
                  </a:solidFill>
                </a:rPr>
                <a:t>MsgScope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218126" y="2284837"/>
              <a:ext cx="2413430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98950" y="3315610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8950" y="3822667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</a:t>
              </a:r>
              <a:endParaRPr lang="de-DE" sz="12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98953" y="4332091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access</a:t>
              </a:r>
              <a:endParaRPr lang="de-DE" sz="12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98953" y="4589786"/>
              <a:ext cx="2832605" cy="2576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address</a:t>
              </a:r>
              <a:endParaRPr lang="de-DE" sz="12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98952" y="4847481"/>
              <a:ext cx="2832605" cy="25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message</a:t>
              </a:r>
              <a:r>
                <a:rPr lang="de-DE" sz="1200" dirty="0"/>
                <a:t> 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98950" y="5105175"/>
              <a:ext cx="2832605" cy="25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r>
                <a:rPr lang="de-DE" sz="1200" dirty="0"/>
                <a:t> 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8950" y="3569140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dataTypeId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798950" y="4076992"/>
              <a:ext cx="2832605" cy="2576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defaultValueId</a:t>
              </a:r>
              <a:r>
                <a:rPr lang="de-DE" sz="1200" dirty="0"/>
                <a:t> [</a:t>
              </a:r>
              <a:r>
                <a:rPr lang="de-DE" sz="1200" dirty="0" err="1"/>
                <a:t>when</a:t>
              </a:r>
              <a:r>
                <a:rPr lang="de-DE" sz="1200" dirty="0"/>
                <a:t> </a:t>
              </a:r>
              <a:r>
                <a:rPr lang="de-DE" sz="1200" dirty="0" err="1"/>
                <a:t>complex</a:t>
              </a:r>
              <a:r>
                <a:rPr lang="de-DE" sz="1200" dirty="0"/>
                <a:t> type]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923722" y="535080"/>
            <a:ext cx="1853738" cy="3470551"/>
            <a:chOff x="9958647" y="157942"/>
            <a:chExt cx="1853738" cy="3470551"/>
          </a:xfrm>
        </p:grpSpPr>
        <p:sp>
          <p:nvSpPr>
            <p:cNvPr id="24" name="Rechteck 23"/>
            <p:cNvSpPr/>
            <p:nvPr/>
          </p:nvSpPr>
          <p:spPr>
            <a:xfrm>
              <a:off x="9958647" y="157942"/>
              <a:ext cx="1853738" cy="3470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 err="1"/>
                <a:t>al_messages</a:t>
              </a:r>
              <a:endParaRPr lang="de-DE" sz="14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id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connection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value_symbol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symbol_0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text_0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symbol_1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text_1</a:t>
              </a: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</a:t>
              </a:r>
              <a:endParaRPr lang="de-DE" sz="120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58647" y="260188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ext_code</a:t>
              </a:r>
              <a:endParaRPr lang="de-DE" sz="120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58647" y="285957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al_class</a:t>
              </a:r>
              <a:endParaRPr lang="de-DE" sz="120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58647" y="311726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al_type</a:t>
              </a:r>
              <a:endParaRPr lang="de-DE" sz="12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58647" y="337079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operand</a:t>
              </a:r>
              <a:endParaRPr lang="de-DE" sz="1200" dirty="0"/>
            </a:p>
          </p:txBody>
        </p:sp>
      </p:grpSp>
      <p:cxnSp>
        <p:nvCxnSpPr>
          <p:cNvPr id="46" name="Gewinkelter Verbinder 63"/>
          <p:cNvCxnSpPr>
            <a:stCxn id="7" idx="3"/>
            <a:endCxn id="28" idx="1"/>
          </p:cNvCxnSpPr>
          <p:nvPr/>
        </p:nvCxnSpPr>
        <p:spPr>
          <a:xfrm flipV="1">
            <a:off x="5057689" y="1819396"/>
            <a:ext cx="4866033" cy="1419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Gewinkelter Verbinder 63"/>
          <p:cNvCxnSpPr>
            <a:stCxn id="17" idx="3"/>
            <a:endCxn id="93" idx="1"/>
          </p:cNvCxnSpPr>
          <p:nvPr/>
        </p:nvCxnSpPr>
        <p:spPr>
          <a:xfrm flipV="1">
            <a:off x="5057691" y="4712228"/>
            <a:ext cx="1720107" cy="32718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Legende mit Linie 1 (Akzentuierungsbalken) 88"/>
          <p:cNvSpPr/>
          <p:nvPr/>
        </p:nvSpPr>
        <p:spPr>
          <a:xfrm>
            <a:off x="6211706" y="4191807"/>
            <a:ext cx="1925092" cy="110629"/>
          </a:xfrm>
          <a:prstGeom prst="accentCallout1">
            <a:avLst>
              <a:gd name="adj1" fmla="val 18750"/>
              <a:gd name="adj2" fmla="val -8333"/>
              <a:gd name="adj3" fmla="val 84114"/>
              <a:gd name="adj4" fmla="val -709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müsste dann eigentlich neu erstellt werden…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6777798" y="44813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97" name="Gewinkelter Verbinder 63"/>
          <p:cNvCxnSpPr>
            <a:stCxn id="18" idx="3"/>
            <a:endCxn id="93" idx="1"/>
          </p:cNvCxnSpPr>
          <p:nvPr/>
        </p:nvCxnSpPr>
        <p:spPr>
          <a:xfrm flipV="1">
            <a:off x="5057691" y="4712228"/>
            <a:ext cx="1720107" cy="5848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itel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Trafo </a:t>
            </a:r>
            <a:r>
              <a:rPr lang="de-DE" dirty="0" err="1"/>
              <a:t>JSON:Property</a:t>
            </a:r>
            <a:r>
              <a:rPr lang="de-DE" dirty="0"/>
              <a:t>[</a:t>
            </a:r>
            <a:r>
              <a:rPr lang="de-DE" dirty="0" err="1"/>
              <a:t>MsgScope</a:t>
            </a:r>
            <a:r>
              <a:rPr lang="de-DE" dirty="0"/>
              <a:t>] </a:t>
            </a:r>
            <a:r>
              <a:rPr lang="de-DE" dirty="0">
                <a:sym typeface="Wingdings" panose="05000000000000000000" pitchFamily="2" charset="2"/>
              </a:rPr>
              <a:t> Datenbank</a:t>
            </a:r>
            <a:endParaRPr lang="de-DE" dirty="0"/>
          </a:p>
        </p:txBody>
      </p:sp>
      <p:cxnSp>
        <p:nvCxnSpPr>
          <p:cNvPr id="113" name="Gewinkelter Verbinder 59"/>
          <p:cNvCxnSpPr>
            <a:stCxn id="25" idx="1"/>
            <a:endCxn id="6" idx="3"/>
          </p:cNvCxnSpPr>
          <p:nvPr/>
        </p:nvCxnSpPr>
        <p:spPr>
          <a:xfrm rot="10800000" flipV="1">
            <a:off x="5057690" y="1046313"/>
            <a:ext cx="4866033" cy="65736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Gewinkelter Verbinder 63"/>
          <p:cNvCxnSpPr>
            <a:stCxn id="12" idx="3"/>
            <a:endCxn id="32" idx="1"/>
          </p:cNvCxnSpPr>
          <p:nvPr/>
        </p:nvCxnSpPr>
        <p:spPr>
          <a:xfrm flipV="1">
            <a:off x="5057689" y="2850179"/>
            <a:ext cx="4866033" cy="91505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Gewinkelter Verbinder 63"/>
          <p:cNvCxnSpPr>
            <a:stCxn id="19" idx="3"/>
            <a:endCxn id="29" idx="1"/>
          </p:cNvCxnSpPr>
          <p:nvPr/>
        </p:nvCxnSpPr>
        <p:spPr>
          <a:xfrm flipV="1">
            <a:off x="5057690" y="2077086"/>
            <a:ext cx="4866032" cy="3477712"/>
          </a:xfrm>
          <a:prstGeom prst="curvedConnector3">
            <a:avLst>
              <a:gd name="adj1" fmla="val 66107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Gewinkelter Verbinder 63"/>
          <p:cNvCxnSpPr>
            <a:stCxn id="20" idx="3"/>
            <a:endCxn id="33" idx="1"/>
          </p:cNvCxnSpPr>
          <p:nvPr/>
        </p:nvCxnSpPr>
        <p:spPr>
          <a:xfrm flipV="1">
            <a:off x="5057688" y="3107869"/>
            <a:ext cx="4866034" cy="2704623"/>
          </a:xfrm>
          <a:prstGeom prst="curvedConnector3">
            <a:avLst>
              <a:gd name="adj1" fmla="val 72243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Microsoft Office PowerPoint</Application>
  <PresentationFormat>Widescreen</PresentationFormat>
  <Paragraphs>681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 Presentation</vt:lpstr>
      <vt:lpstr>Format .uml-XMI-Datei – Ports</vt:lpstr>
      <vt:lpstr>Format JSON-Objekte</vt:lpstr>
      <vt:lpstr>Datenbanktabellen vorhanden</vt:lpstr>
      <vt:lpstr>Datenbanktabellen products - Layout</vt:lpstr>
      <vt:lpstr>Trafo XML  JSON</vt:lpstr>
      <vt:lpstr>Trafo JSON:Node  Datenbank</vt:lpstr>
      <vt:lpstr>Trafo JSON:Property[VarScope]  Datenbank</vt:lpstr>
      <vt:lpstr>Trafo JSON:Property[MsgScope]  Datenbank</vt:lpstr>
      <vt:lpstr>Trafo JSON:Product  Datenbank</vt:lpstr>
      <vt:lpstr>Trafo JSON:Port  Datenbank</vt:lpstr>
      <vt:lpstr>Trafo JSON:ProductFlow  Datenbank</vt:lpstr>
      <vt:lpstr>Trafo JSON  Datenbank</vt:lpstr>
    </vt:vector>
  </TitlesOfParts>
  <Company>GEFASOFT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Male</dc:creator>
  <cp:lastModifiedBy>Miguel Romero Karam</cp:lastModifiedBy>
  <cp:revision>66</cp:revision>
  <dcterms:created xsi:type="dcterms:W3CDTF">2018-05-03T10:43:42Z</dcterms:created>
  <dcterms:modified xsi:type="dcterms:W3CDTF">2018-05-08T17:25:30Z</dcterms:modified>
</cp:coreProperties>
</file>