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76" r:id="rId3"/>
    <p:sldId id="277" r:id="rId4"/>
    <p:sldId id="269" r:id="rId5"/>
    <p:sldId id="267" r:id="rId6"/>
    <p:sldId id="270" r:id="rId7"/>
    <p:sldId id="273" r:id="rId8"/>
    <p:sldId id="274" r:id="rId9"/>
    <p:sldId id="272" r:id="rId10"/>
    <p:sldId id="271" r:id="rId11"/>
    <p:sldId id="263" r:id="rId1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549A-1AE4-4FA3-B373-6DB1E3DA2108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1A5BC-D33C-4A90-A159-C9D5C5593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3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ViX_nE2z-lO41kuklxOHEhiy13A0g4AOvPWYSKSB_gA/edit#gid=11158381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iguel.romero.karam\Google%20Drive\TUM\Maschinenwesen%20B.Sc\Bachelorarbeit\3%20Entwicklungsphase\Code\pid-boardl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Root node selection also for multiple (with </a:t>
            </a:r>
            <a:r>
              <a:rPr lang="en-GB" sz="1600" dirty="0" err="1"/>
              <a:t>parameters.nodeList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Design of root-node-selection input field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getData</a:t>
            </a:r>
            <a:r>
              <a:rPr lang="en-GB" sz="1600" dirty="0"/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pidRootNode</a:t>
            </a:r>
            <a:r>
              <a:rPr lang="en-GB" sz="1600" dirty="0"/>
              <a:t> name query (to display in input field on </a:t>
            </a:r>
            <a:r>
              <a:rPr lang="en-GB" sz="1600" dirty="0" err="1"/>
              <a:t>updateInput</a:t>
            </a:r>
            <a:r>
              <a:rPr lang="en-GB" sz="1600" dirty="0"/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pidNodes</a:t>
            </a:r>
            <a:r>
              <a:rPr lang="en-GB" sz="1600" dirty="0"/>
              <a:t> parameter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pidConnections</a:t>
            </a:r>
            <a:r>
              <a:rPr lang="en-GB" sz="1600" dirty="0"/>
              <a:t> parameter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parameter definition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2194561"/>
            <a:ext cx="11893193" cy="3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69907" y="2100869"/>
            <a:ext cx="6613491" cy="18809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9" y="2043783"/>
            <a:ext cx="5092189" cy="351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73" y="1327207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1243626"/>
            <a:ext cx="5380966" cy="4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5879064" cy="422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Connection to Database</a:t>
            </a:r>
          </a:p>
          <a:p>
            <a:pPr lvl="1" algn="just"/>
            <a:r>
              <a:rPr lang="en-GB" sz="1600" dirty="0"/>
              <a:t>Problem: Tables not in repository</a:t>
            </a:r>
          </a:p>
          <a:p>
            <a:pPr lvl="1" algn="just"/>
            <a:r>
              <a:rPr lang="en-GB" sz="1600" dirty="0"/>
              <a:t>Solution: Added tables to Repository via LC2</a:t>
            </a:r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Breitbild</PresentationFormat>
  <Paragraphs>130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Task Backlog – Overview Overview of tasks: Week 10 </vt:lpstr>
      <vt:lpstr>Task Backlog – Overview Overview of tasks: Week 10 </vt:lpstr>
      <vt:lpstr>Testing Boardlet Weekly Sprint 10</vt:lpstr>
      <vt:lpstr>Task Backlog – Overview Overview of tasks: Week 10 </vt:lpstr>
      <vt:lpstr>Sapient Boardlet Weekly Sprint 10</vt:lpstr>
      <vt:lpstr>3.4.8 – Vertex Layout Algorithm Concept</vt:lpstr>
      <vt:lpstr>3.4.8 – Vertex Layout Algorithm Concept</vt:lpstr>
      <vt:lpstr>Issues and challenges Weekly Sprint 10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87</cp:revision>
  <cp:lastPrinted>2018-06-26T16:05:33Z</cp:lastPrinted>
  <dcterms:created xsi:type="dcterms:W3CDTF">2018-06-10T12:02:46Z</dcterms:created>
  <dcterms:modified xsi:type="dcterms:W3CDTF">2018-06-26T16:06:29Z</dcterms:modified>
</cp:coreProperties>
</file>