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9" r:id="rId5"/>
    <p:sldId id="267" r:id="rId6"/>
    <p:sldId id="270" r:id="rId7"/>
    <p:sldId id="273" r:id="rId8"/>
    <p:sldId id="275" r:id="rId9"/>
    <p:sldId id="274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3870D8-E8AA-4129-A0A2-D088B4BC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/>
        </p:blipFill>
        <p:spPr>
          <a:xfrm>
            <a:off x="621245" y="1010194"/>
            <a:ext cx="6015560" cy="5554243"/>
          </a:xfrm>
          <a:prstGeom prst="rect">
            <a:avLst/>
          </a:prstGeom>
        </p:spPr>
      </p:pic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BB54-FD15-4D38-AAA1-006F47815CD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762250"/>
              <a:ext cx="6015560" cy="9715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3F896EA-C477-4764-BAA0-D16D62B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5E3B58E-2C2C-4550-B476-658939F0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/>
          <a:stretch/>
        </p:blipFill>
        <p:spPr>
          <a:xfrm>
            <a:off x="477739" y="2070100"/>
            <a:ext cx="5094658" cy="345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10 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AB8CB-794D-4078-B667-ED59A955013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DBC9FF-E3A3-4375-8F4F-14C696C90F64}"/>
                </a:ext>
              </a:extLst>
            </p:cNvPr>
            <p:cNvGrpSpPr/>
            <p:nvPr/>
          </p:nvGrpSpPr>
          <p:grpSpPr>
            <a:xfrm>
              <a:off x="621245" y="1010194"/>
              <a:ext cx="6015560" cy="5554243"/>
              <a:chOff x="621245" y="1010194"/>
              <a:chExt cx="6015560" cy="55542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870D8-E8AA-4129-A0A2-D088B4BC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"/>
              <a:stretch/>
            </p:blipFill>
            <p:spPr>
              <a:xfrm>
                <a:off x="621245" y="1010194"/>
                <a:ext cx="6015560" cy="555424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631BF7-9094-4F85-8563-2AA956409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419" y="4112723"/>
                <a:ext cx="944788" cy="185207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3705225"/>
              <a:ext cx="6015560" cy="1885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515BD-8B1A-4330-8534-9E2E4662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660167" y="4859532"/>
              <a:ext cx="938277" cy="179567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8" y="1332411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6288694" y="2057288"/>
            <a:ext cx="45719" cy="59080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12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6288621" y="3695186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04132" y="4358149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11480" y="2157258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30415" y="1332411"/>
            <a:ext cx="5827510" cy="4739187"/>
            <a:chOff x="430415" y="1332411"/>
            <a:chExt cx="5827510" cy="47391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81954-080C-4557-AE15-EDA943CED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"/>
            <a:stretch/>
          </p:blipFill>
          <p:spPr>
            <a:xfrm>
              <a:off x="430415" y="1332411"/>
              <a:ext cx="5827510" cy="47391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6A323-56B0-4E2B-B967-EF66BDAAA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302979" y="3169446"/>
              <a:ext cx="938277" cy="179567"/>
            </a:xfrm>
            <a:prstGeom prst="rect">
              <a:avLst/>
            </a:prstGeom>
          </p:spPr>
        </p:pic>
      </p:grpSp>
      <p:sp>
        <p:nvSpPr>
          <p:cNvPr id="2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1673157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1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265001" y="1593863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US" sz="1400" b="1" dirty="0"/>
          </a:p>
        </p:txBody>
      </p:sp>
      <p:sp>
        <p:nvSpPr>
          <p:cNvPr id="3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609562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769478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3080" y="294516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313568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1906" y="1960822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en-US" sz="1400" b="1" dirty="0"/>
          </a:p>
        </p:txBody>
      </p:sp>
      <p:sp>
        <p:nvSpPr>
          <p:cNvPr id="37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3322" y="213010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  <a:endParaRPr lang="en-US" sz="1400" b="1" dirty="0"/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3065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29888" y="567169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  <a:endParaRPr lang="en-US" sz="1400" b="1" dirty="0"/>
          </a:p>
        </p:txBody>
      </p:sp>
      <p:sp>
        <p:nvSpPr>
          <p:cNvPr id="4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963283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4"/>
            <a:ext cx="5879064" cy="3305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/>
              <a:t>Tree (hierarchy) traversal methods</a:t>
            </a:r>
          </a:p>
          <a:p>
            <a:pPr marL="0" indent="0" algn="just">
              <a:buNone/>
            </a:pPr>
            <a:endParaRPr lang="en-GB" sz="1800" b="1" dirty="0"/>
          </a:p>
          <a:p>
            <a:pPr algn="just"/>
            <a:r>
              <a:rPr lang="en-GB" sz="1600" b="1" dirty="0" err="1"/>
              <a:t>Preorder</a:t>
            </a:r>
            <a:r>
              <a:rPr lang="en-GB" sz="1600" b="1" dirty="0"/>
              <a:t> [D][L][R]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Inorder</a:t>
            </a:r>
            <a:r>
              <a:rPr lang="en-GB" sz="1600" b="1" dirty="0"/>
              <a:t> [L][D][R]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Postorder</a:t>
            </a:r>
            <a:r>
              <a:rPr lang="en-GB" sz="1600" b="1" dirty="0"/>
              <a:t> [L][R][D]</a:t>
            </a:r>
          </a:p>
          <a:p>
            <a:pPr lvl="1" algn="just"/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… , finally </a:t>
            </a:r>
            <a:r>
              <a:rPr lang="en-GB" sz="1800" dirty="0">
                <a:solidFill>
                  <a:srgbClr val="00B0F0"/>
                </a:solidFill>
              </a:rPr>
              <a:t>group</a:t>
            </a:r>
            <a:r>
              <a:rPr lang="en-GB" sz="1800" dirty="0"/>
              <a:t> </a:t>
            </a:r>
            <a:r>
              <a:rPr lang="en-GB" sz="1800" dirty="0" err="1"/>
              <a:t>placment</a:t>
            </a:r>
            <a:endParaRPr lang="en-GB" sz="1800" dirty="0"/>
          </a:p>
          <a:p>
            <a:pPr lvl="1" algn="just"/>
            <a:endParaRPr lang="en-GB" sz="1800" dirty="0"/>
          </a:p>
          <a:p>
            <a:pPr algn="just"/>
            <a:endParaRPr lang="en-GB" sz="1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556500" y="483160"/>
            <a:ext cx="4304845" cy="6374840"/>
            <a:chOff x="6362700" y="753121"/>
            <a:chExt cx="3936546" cy="58294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700" y="753121"/>
              <a:ext cx="3936546" cy="5609579"/>
            </a:xfrm>
            <a:prstGeom prst="rect">
              <a:avLst/>
            </a:prstGeom>
          </p:spPr>
        </p:pic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B6EEADBC-18EF-4D5E-AD61-A99C29F1EFBF}"/>
                </a:ext>
              </a:extLst>
            </p:cNvPr>
            <p:cNvSpPr txBox="1">
              <a:spLocks/>
            </p:cNvSpPr>
            <p:nvPr/>
          </p:nvSpPr>
          <p:spPr>
            <a:xfrm>
              <a:off x="6636040" y="6362700"/>
              <a:ext cx="3389865" cy="21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GB" sz="800" dirty="0"/>
                <a:t>https://medium.com/basecs/demystifying-depth-first-search-a7c14cccf056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 rot="10800000">
            <a:off x="2273300" y="3251200"/>
            <a:ext cx="279400" cy="1594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0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Breitbild</PresentationFormat>
  <Paragraphs>135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Dynamic Generation of Modular Industrial Plant Visualizations</vt:lpstr>
      <vt:lpstr>Task Backlog – Overview Overview of tasks: Week 10</vt:lpstr>
      <vt:lpstr>Task Backlog – Overview Overview of tasks: Week 10</vt:lpstr>
      <vt:lpstr>Testing Boardlet Weekly Sprint 10</vt:lpstr>
      <vt:lpstr>Task Backlog – Overview Overview of tasks: Week 10 </vt:lpstr>
      <vt:lpstr>Sapient Boardlet Weekly Sprint 10</vt:lpstr>
      <vt:lpstr>3.4.8 – Vertex Layout Algorithm Concept</vt:lpstr>
      <vt:lpstr>3.4.8 – Vertex Layout Algorithm Concept</vt:lpstr>
      <vt:lpstr>3.4.8 – Vertex Layout Algorithm Concept</vt:lpstr>
      <vt:lpstr>Issues and challenges Weekly Sprint 10</vt:lpstr>
      <vt:lpstr>Next Sprint Weekly Sprint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73</cp:revision>
  <dcterms:created xsi:type="dcterms:W3CDTF">2018-06-10T12:02:46Z</dcterms:created>
  <dcterms:modified xsi:type="dcterms:W3CDTF">2018-06-13T08:48:43Z</dcterms:modified>
</cp:coreProperties>
</file>