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-202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0E0E-8A6C-49E0-964F-A35609E47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50D5A-CBE6-45A0-A396-C6C303D20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B356-C848-4CAB-BDBD-80C2D95E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4826-A264-44C2-9C3D-AB00199B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0C26-7721-45BE-B8E1-4DC2CC9F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709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09B0-EBAF-439F-A702-DCB7D36F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82BBC-59B6-4349-AF9F-4D2E26A7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0949-5F26-460D-A6F9-DAAE7341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404D-AAFD-49CB-85B8-C2FAA074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B0F4-5499-4355-973E-088382D3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48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337DB-4FBD-4789-B512-C3D9F5F71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B220-69E3-4036-82E7-DCFD8603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97FA-7734-466D-901C-7778E8C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FD86-5280-4A2D-A7A1-997206E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4F92-311F-44E5-97F1-4F49BC10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791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AC33-B6BA-45BA-A14D-243E7E51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7F21-A412-406F-B74A-71E5E89B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E341-37AB-4A40-8315-FC7B37B5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D511-F252-4E31-A9D2-890891C4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36AB-D96B-4A7B-802A-DCB31BB5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44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E72A-BB47-4989-AE24-E128F12F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239A-B774-4E94-AD54-F0A84F9C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26D7-A717-4ACE-BB40-97D3AAA3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989B-C02E-4A96-9A4F-4E52DC8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A67F-4981-4875-A41B-009BC0CF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07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D878-05CB-4723-B088-024904B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4EE4-CBFF-42C7-8A0F-87412855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8A2CF-5BF2-4A7D-B4F0-04647DCD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5F58-21DE-4F0F-B67A-E3E77D7C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9BCC0-047A-4B34-B909-E45D5146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0B960-71CC-4C79-B7A6-6D14F06A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69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B6EB-0BB1-4AA5-870B-C95AA017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CB6E-AC83-4A5C-96FA-29428969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D206-D6E8-454F-B7E4-9837E896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DE50-8C23-4336-A60D-9C2323598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0A1A9-D644-4396-9B0A-E352873EB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B2E2E-C371-42C4-8662-6EAF6A82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B24F3-9959-45C4-A889-B95F5D53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C2235-DC4D-4D21-A37C-53E8776B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46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F1F5-DC6F-481A-8C3C-6863402C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28898-8A8C-4631-AF73-D95C390A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E54F2-6D68-42A3-BBD1-293FE7AE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A757-9398-491E-BF53-482985AC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457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24642-CDA8-42B8-A59F-501A177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FBB7-CCFE-4824-89CF-F95A382C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32C87-1E6E-4C91-A5E1-53BB9F4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18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2273-6967-48ED-A1D3-D74F4E33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C552-8FE8-41AA-B734-BA8C25EF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A7E1-5C42-4A00-A311-B7D0D7A2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48A1-2A32-483F-BC7C-400C2E46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01D5-5E31-4A3F-AF73-130ACFDB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11C91-56E5-4E03-A69A-7DEC88C8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0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8DD-1D03-4347-9297-95898C87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C9B00-8931-441F-8FDD-69258415A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93B8-D5AB-4915-9FD4-6CFDDE27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35CA7-DEA9-4377-BF6A-BDDB629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2A3D-DFF7-48B0-8866-5A53F22E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00DC-227F-4C7E-BDB9-AB0D8C34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29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48123-0C53-4D96-82A4-8C573AED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1ABB-F634-4E5D-A635-89F8EA33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98E9-14CA-4365-9BF6-D49F654FE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855D-05B2-49C7-86E6-487CAF924145}" type="datetimeFigureOut">
              <a:rPr lang="LID4096" smtClean="0"/>
              <a:t>05/19/2018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9A34-D083-437C-A2B4-E0FF576E6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7A72-3DDC-4E64-A32F-EA24D90F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5E17-3E8D-4D9E-A67D-E78A676AFF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02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5CB2-67D3-4DEC-86B9-8BF2C9DDA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AC2F-72AA-42E3-88FA-781918EFF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733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578811-2CD4-42CA-90E7-B0FDBFA61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5199"/>
              </p:ext>
            </p:extLst>
          </p:nvPr>
        </p:nvGraphicFramePr>
        <p:xfrm>
          <a:off x="828675" y="788670"/>
          <a:ext cx="2045970" cy="5739972"/>
        </p:xfrm>
        <a:graphic>
          <a:graphicData uri="http://schemas.openxmlformats.org/drawingml/2006/table">
            <a:tbl>
              <a:tblPr firstRow="1" bandRow="1"/>
              <a:tblGrid>
                <a:gridCol w="2045970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endParaRPr lang="de-DE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shapeIncluded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shapeDomain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shapeClass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204024432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shapeCategory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167764771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shapeType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4184775861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shapeSubtype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322186115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shapePath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4267579821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34768397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_style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4036580818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_vertex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73395671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_value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6797210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941361472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_target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830987420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_parent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601646796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_children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29934555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_edges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62079110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_relative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867809916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mxGeometry/_x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63716684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mxGeometry/_y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783474039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mxGeometry/_width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603476339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mxGeometry/_height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751167052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mxGeometry</a:t>
                      </a:r>
                      <a:r>
                        <a:rPr lang="de-DE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/_</a:t>
                      </a:r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735587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F881A0-A022-4057-8513-217A68692AC1}"/>
              </a:ext>
            </a:extLst>
          </p:cNvPr>
          <p:cNvSpPr txBox="1"/>
          <p:nvPr/>
        </p:nvSpPr>
        <p:spPr>
          <a:xfrm>
            <a:off x="600075" y="297180"/>
            <a:ext cx="264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pid</a:t>
            </a:r>
            <a:r>
              <a:rPr lang="en-US" sz="2000" b="1" dirty="0"/>
              <a:t>-shapes-</a:t>
            </a:r>
            <a:r>
              <a:rPr lang="en-US" sz="2000" b="1" dirty="0" err="1"/>
              <a:t>library.json</a:t>
            </a:r>
            <a:endParaRPr lang="LID4096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CA82ED-D900-4557-8CDC-420A84306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50407"/>
              </p:ext>
            </p:extLst>
          </p:nvPr>
        </p:nvGraphicFramePr>
        <p:xfrm>
          <a:off x="5073015" y="788670"/>
          <a:ext cx="2045970" cy="2495640"/>
        </p:xfrm>
        <a:graphic>
          <a:graphicData uri="http://schemas.openxmlformats.org/drawingml/2006/table">
            <a:tbl>
              <a:tblPr firstRow="1" bandRow="1"/>
              <a:tblGrid>
                <a:gridCol w="2045970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shapeName</a:t>
                      </a:r>
                      <a:endParaRPr lang="de-DE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45494718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371794110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1204024432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3167764771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eModule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4184775861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cModule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322186115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4267579821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shapeThumbnail</a:t>
                      </a:r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2347683973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 rtl="0" fontAlgn="b"/>
                      <a:endParaRPr lang="de-DE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b"/>
                </a:tc>
                <a:extLst>
                  <a:ext uri="{0D108BD9-81ED-4DB2-BD59-A6C34878D82A}">
                    <a16:rowId xmlns:a16="http://schemas.microsoft.com/office/drawing/2014/main" val="4036580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4A5AD6-D8D8-482D-BF7D-E5703337525F}"/>
              </a:ext>
            </a:extLst>
          </p:cNvPr>
          <p:cNvSpPr txBox="1"/>
          <p:nvPr/>
        </p:nvSpPr>
        <p:spPr>
          <a:xfrm>
            <a:off x="4775835" y="329358"/>
            <a:ext cx="269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cmodule-instances.json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402439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57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Romero Karam</dc:creator>
  <cp:lastModifiedBy>Miguel Romero Karam</cp:lastModifiedBy>
  <cp:revision>2</cp:revision>
  <dcterms:created xsi:type="dcterms:W3CDTF">2018-05-19T09:53:45Z</dcterms:created>
  <dcterms:modified xsi:type="dcterms:W3CDTF">2018-05-21T23:10:26Z</dcterms:modified>
</cp:coreProperties>
</file>