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7E2CC3E8-F4D3-4BD0-85C9-D1B5AC4917BD}" type="datetimeFigureOut">
              <a:rPr lang="en-US" smtClean="0">
                <a:uFillTx/>
              </a:rPr>
              <a:t>9/10/2018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9293C7F-59EB-4A3A-A30C-171723B2F3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39966"/>
                </a:solidFill>
                <a:uFillTx/>
              </a:rPr>
              <a:t>Dynamic Generation of Modular Industrial Plant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" y="3584892"/>
            <a:ext cx="11384280" cy="3273108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>
                <a:solidFill>
                  <a:schemeClr val="bg1">
                    <a:lumMod val="50000"/>
                  </a:schemeClr>
                </a:solidFill>
              </a:rPr>
              <a:t>Bachelor Thesis</a:t>
            </a:r>
            <a:endParaRPr lang="en-US" sz="2600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  <a:uFillTx/>
            </a:endParaRPr>
          </a:p>
          <a:p>
            <a:pPr algn="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uFillTx/>
              </a:rPr>
              <a:t>Miguel Romero Karam</a:t>
            </a:r>
          </a:p>
        </p:txBody>
      </p:sp>
      <p:pic>
        <p:nvPicPr>
          <p:cNvPr id="4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99193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66"/>
                </a:solidFill>
                <a:uFillTx/>
              </a:rPr>
              <a:t>Sapient </a:t>
            </a:r>
            <a:r>
              <a:rPr lang="en-US" sz="3200" b="1" dirty="0" err="1">
                <a:solidFill>
                  <a:srgbClr val="339966"/>
                </a:solidFill>
                <a:uFillTx/>
              </a:rPr>
              <a:t>Boardlet</a:t>
            </a:r>
            <a:br>
              <a:rPr lang="en-US" sz="3200" b="1" dirty="0">
                <a:solidFill>
                  <a:srgbClr val="339966"/>
                </a:solidFill>
                <a:uFillTx/>
              </a:rPr>
            </a:b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uFillTx/>
              </a:rPr>
              <a:t>Weekly Sprint 15</a:t>
            </a:r>
            <a:endParaRPr lang="en-US" sz="3200" dirty="0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pic>
        <p:nvPicPr>
          <p:cNvPr id="9" name="Picture 2" descr="Image result for gefasoft logo svg"/>
          <p:cNvPicPr>
            <a:picLocks noChangeAspect="1" noChangeArrowheads="1"/>
          </p:cNvPicPr>
          <p:nvPr/>
        </p:nvPicPr>
        <p:blipFill>
          <a:blip r:embed="rId2" cstate="hqprint"/>
          <a:srcRect/>
          <a:stretch>
            <a:fillRect/>
          </a:stretch>
        </p:blipFill>
        <p:spPr bwMode="auto">
          <a:xfrm>
            <a:off x="10413546" y="140804"/>
            <a:ext cx="1641442" cy="358638"/>
          </a:xfrm>
          <a:prstGeom prst="rect">
            <a:avLst/>
          </a:prstGeom>
          <a:noFill/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69" y="1120930"/>
            <a:ext cx="4675846" cy="5372607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0B3E05D1-8641-4E63-A24B-63D0CE92B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3119357"/>
            <a:ext cx="923000" cy="183832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48AD599D-A35A-4B5E-9E2D-C77EC9E58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2223741"/>
            <a:ext cx="923000" cy="183832"/>
          </a:xfrm>
          <a:prstGeom prst="rect">
            <a:avLst/>
          </a:prstGeom>
        </p:spPr>
      </p:pic>
      <p:pic>
        <p:nvPicPr>
          <p:cNvPr id="11" name="Grafik 2">
            <a:extLst>
              <a:ext uri="{FF2B5EF4-FFF2-40B4-BE49-F238E27FC236}">
                <a16:creationId xmlns:a16="http://schemas.microsoft.com/office/drawing/2014/main" id="{1553DFAF-EAF4-4905-8057-3C86C024C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2434" y="4164290"/>
            <a:ext cx="923000" cy="183832"/>
          </a:xfrm>
          <a:prstGeom prst="rect">
            <a:avLst/>
          </a:prstGeom>
        </p:spPr>
      </p:pic>
      <p:pic>
        <p:nvPicPr>
          <p:cNvPr id="12" name="Grafik 2">
            <a:extLst>
              <a:ext uri="{FF2B5EF4-FFF2-40B4-BE49-F238E27FC236}">
                <a16:creationId xmlns:a16="http://schemas.microsoft.com/office/drawing/2014/main" id="{8AAC5402-AFFB-406E-A908-CC348B6BAC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879"/>
          <a:stretch/>
        </p:blipFill>
        <p:spPr>
          <a:xfrm>
            <a:off x="4446035" y="6272490"/>
            <a:ext cx="923000" cy="18383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39" y="1258736"/>
            <a:ext cx="4214328" cy="5105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Dynamic Generation of Modular Industrial Plant Visualizations</vt:lpstr>
      <vt:lpstr>Sapient Boardlet Weekly Sprint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Generation of Modular Industrial Plant Visualizations</dc:title>
  <dc:creator>Miguel Romero Karam</dc:creator>
  <cp:lastModifiedBy>ga58wef</cp:lastModifiedBy>
  <cp:revision>254</cp:revision>
  <cp:lastPrinted>2018-07-24T15:00:51Z</cp:lastPrinted>
  <dcterms:created xsi:type="dcterms:W3CDTF">2018-06-10T12:02:46Z</dcterms:created>
  <dcterms:modified xsi:type="dcterms:W3CDTF">2018-09-10T21:06:05Z</dcterms:modified>
</cp:coreProperties>
</file>