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4" r:id="rId6"/>
    <p:sldId id="261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3401" autoAdjust="0"/>
  </p:normalViewPr>
  <p:slideViewPr>
    <p:cSldViewPr snapToGrid="0">
      <p:cViewPr varScale="1">
        <p:scale>
          <a:sx n="115" d="100"/>
          <a:sy n="115" d="100"/>
        </p:scale>
        <p:origin x="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1F9E59-81C9-43B2-8D93-3123FAF51B2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F25C04-4BF8-41DF-ADD6-BECE905D6F8F}">
      <dgm:prSet custT="1"/>
      <dgm:spPr>
        <a:solidFill>
          <a:schemeClr val="accent6"/>
        </a:solidFill>
      </dgm:spPr>
      <dgm:t>
        <a:bodyPr/>
        <a:lstStyle/>
        <a:p>
          <a:r>
            <a:rPr lang="en-US" sz="4400" dirty="0"/>
            <a:t>Business</a:t>
          </a:r>
        </a:p>
      </dgm:t>
    </dgm:pt>
    <dgm:pt modelId="{B33D4BB7-AF12-45DE-98AD-5CA2DDDC30CE}" type="parTrans" cxnId="{C56FF0F7-AA31-4C0B-A028-F685BAECEE96}">
      <dgm:prSet/>
      <dgm:spPr/>
      <dgm:t>
        <a:bodyPr/>
        <a:lstStyle/>
        <a:p>
          <a:endParaRPr lang="en-US"/>
        </a:p>
      </dgm:t>
    </dgm:pt>
    <dgm:pt modelId="{DA206FD6-74B6-4E3D-B9BD-26087455E6BB}" type="sibTrans" cxnId="{C56FF0F7-AA31-4C0B-A028-F685BAECEE96}">
      <dgm:prSet/>
      <dgm:spPr/>
      <dgm:t>
        <a:bodyPr/>
        <a:lstStyle/>
        <a:p>
          <a:endParaRPr lang="en-US"/>
        </a:p>
      </dgm:t>
    </dgm:pt>
    <dgm:pt modelId="{FDF8331B-D10C-4E18-97B6-817C6B25A870}">
      <dgm:prSet/>
      <dgm:spPr/>
      <dgm:t>
        <a:bodyPr/>
        <a:lstStyle/>
        <a:p>
          <a:r>
            <a:rPr lang="en-US" dirty="0"/>
            <a:t>Evaluate current wine buying strategy</a:t>
          </a:r>
        </a:p>
      </dgm:t>
    </dgm:pt>
    <dgm:pt modelId="{AB28A09E-D6A6-4A87-85D8-6157C47F6F07}" type="parTrans" cxnId="{DF713A23-6874-4B15-94F5-3FED556D59FE}">
      <dgm:prSet/>
      <dgm:spPr/>
      <dgm:t>
        <a:bodyPr/>
        <a:lstStyle/>
        <a:p>
          <a:endParaRPr lang="en-US"/>
        </a:p>
      </dgm:t>
    </dgm:pt>
    <dgm:pt modelId="{50CEF5C0-2575-45F3-A265-A7DC72BEB7C7}" type="sibTrans" cxnId="{DF713A23-6874-4B15-94F5-3FED556D59FE}">
      <dgm:prSet/>
      <dgm:spPr/>
      <dgm:t>
        <a:bodyPr/>
        <a:lstStyle/>
        <a:p>
          <a:endParaRPr lang="en-US"/>
        </a:p>
      </dgm:t>
    </dgm:pt>
    <dgm:pt modelId="{F0DDED25-6E66-4475-8E9E-CFD798C46A08}">
      <dgm:prSet/>
      <dgm:spPr/>
      <dgm:t>
        <a:bodyPr/>
        <a:lstStyle/>
        <a:p>
          <a:r>
            <a:rPr lang="en-US" dirty="0"/>
            <a:t>Identify high-value wine varieties</a:t>
          </a:r>
        </a:p>
      </dgm:t>
    </dgm:pt>
    <dgm:pt modelId="{76E3ADB8-4CEC-428D-B531-458968A623F0}" type="parTrans" cxnId="{724B2135-AB44-46DC-8B6A-A5D10F91B60D}">
      <dgm:prSet/>
      <dgm:spPr/>
      <dgm:t>
        <a:bodyPr/>
        <a:lstStyle/>
        <a:p>
          <a:endParaRPr lang="en-US"/>
        </a:p>
      </dgm:t>
    </dgm:pt>
    <dgm:pt modelId="{38382D8D-7C5A-4F3B-858E-21BB08D3BA67}" type="sibTrans" cxnId="{724B2135-AB44-46DC-8B6A-A5D10F91B60D}">
      <dgm:prSet/>
      <dgm:spPr/>
      <dgm:t>
        <a:bodyPr/>
        <a:lstStyle/>
        <a:p>
          <a:endParaRPr lang="en-US"/>
        </a:p>
      </dgm:t>
    </dgm:pt>
    <dgm:pt modelId="{F205785A-AE2E-410B-9AA6-F9EB94138DBD}">
      <dgm:prSet/>
      <dgm:spPr/>
      <dgm:t>
        <a:bodyPr/>
        <a:lstStyle/>
        <a:p>
          <a:r>
            <a:rPr lang="en-US" dirty="0"/>
            <a:t> Identify states that command high wine prices</a:t>
          </a:r>
        </a:p>
      </dgm:t>
    </dgm:pt>
    <dgm:pt modelId="{35F6CF09-AF43-4681-8DBF-3DD22871738F}" type="parTrans" cxnId="{31FF3CF3-0F78-4576-A598-F91BE680D51E}">
      <dgm:prSet/>
      <dgm:spPr/>
      <dgm:t>
        <a:bodyPr/>
        <a:lstStyle/>
        <a:p>
          <a:endParaRPr lang="en-US"/>
        </a:p>
      </dgm:t>
    </dgm:pt>
    <dgm:pt modelId="{C38C585A-D819-4EAB-8A7A-9742F51F4E6C}" type="sibTrans" cxnId="{31FF3CF3-0F78-4576-A598-F91BE680D51E}">
      <dgm:prSet/>
      <dgm:spPr/>
      <dgm:t>
        <a:bodyPr/>
        <a:lstStyle/>
        <a:p>
          <a:endParaRPr lang="en-US"/>
        </a:p>
      </dgm:t>
    </dgm:pt>
    <dgm:pt modelId="{B9B86FCF-B84F-4108-BBC2-E6B959844F5F}">
      <dgm:prSet custT="1"/>
      <dgm:spPr>
        <a:solidFill>
          <a:schemeClr val="accent6"/>
        </a:solidFill>
      </dgm:spPr>
      <dgm:t>
        <a:bodyPr/>
        <a:lstStyle/>
        <a:p>
          <a:r>
            <a:rPr lang="en-US" sz="4400" dirty="0"/>
            <a:t>Consumer</a:t>
          </a:r>
        </a:p>
      </dgm:t>
    </dgm:pt>
    <dgm:pt modelId="{ACC3067E-651E-44C3-A8D9-A5B83FBEDB7F}" type="parTrans" cxnId="{D75B15C8-F0C0-43B4-A218-0A30670FADC0}">
      <dgm:prSet/>
      <dgm:spPr/>
      <dgm:t>
        <a:bodyPr/>
        <a:lstStyle/>
        <a:p>
          <a:endParaRPr lang="en-US"/>
        </a:p>
      </dgm:t>
    </dgm:pt>
    <dgm:pt modelId="{B34541ED-99FF-4E53-B9BE-3D9D939C2043}" type="sibTrans" cxnId="{D75B15C8-F0C0-43B4-A218-0A30670FADC0}">
      <dgm:prSet/>
      <dgm:spPr/>
      <dgm:t>
        <a:bodyPr/>
        <a:lstStyle/>
        <a:p>
          <a:endParaRPr lang="en-US"/>
        </a:p>
      </dgm:t>
    </dgm:pt>
    <dgm:pt modelId="{6F63E164-2071-45AC-954A-6B33F7123375}">
      <dgm:prSet/>
      <dgm:spPr/>
      <dgm:t>
        <a:bodyPr/>
        <a:lstStyle/>
        <a:p>
          <a:r>
            <a:rPr lang="en-US" dirty="0"/>
            <a:t>Examine  correlations between price and rating</a:t>
          </a:r>
        </a:p>
      </dgm:t>
    </dgm:pt>
    <dgm:pt modelId="{02590732-4FCC-4B81-9ECA-DA4D42824C81}" type="parTrans" cxnId="{F939773D-EBB1-4FA5-8920-BA62103DA794}">
      <dgm:prSet/>
      <dgm:spPr/>
      <dgm:t>
        <a:bodyPr/>
        <a:lstStyle/>
        <a:p>
          <a:endParaRPr lang="en-US"/>
        </a:p>
      </dgm:t>
    </dgm:pt>
    <dgm:pt modelId="{4A7B8D57-3AF8-4AEE-87E5-DBAFEE44AF5C}" type="sibTrans" cxnId="{F939773D-EBB1-4FA5-8920-BA62103DA794}">
      <dgm:prSet/>
      <dgm:spPr/>
      <dgm:t>
        <a:bodyPr/>
        <a:lstStyle/>
        <a:p>
          <a:endParaRPr lang="en-US"/>
        </a:p>
      </dgm:t>
    </dgm:pt>
    <dgm:pt modelId="{D6E9C51F-BC2D-42E6-B199-2EB5680D549A}">
      <dgm:prSet/>
      <dgm:spPr/>
      <dgm:t>
        <a:bodyPr/>
        <a:lstStyle/>
        <a:p>
          <a:r>
            <a:rPr lang="en-US" dirty="0"/>
            <a:t>Discover which states produce the highest value wines</a:t>
          </a:r>
        </a:p>
      </dgm:t>
    </dgm:pt>
    <dgm:pt modelId="{EA3A5FB5-3635-4163-82E8-36E9A7EC0DD6}" type="parTrans" cxnId="{513D1A20-3A7D-4C5B-9D82-664D6780A9D7}">
      <dgm:prSet/>
      <dgm:spPr/>
      <dgm:t>
        <a:bodyPr/>
        <a:lstStyle/>
        <a:p>
          <a:endParaRPr lang="en-US"/>
        </a:p>
      </dgm:t>
    </dgm:pt>
    <dgm:pt modelId="{98C2213A-B4CE-4724-9D39-A3512ED3994C}" type="sibTrans" cxnId="{513D1A20-3A7D-4C5B-9D82-664D6780A9D7}">
      <dgm:prSet/>
      <dgm:spPr/>
      <dgm:t>
        <a:bodyPr/>
        <a:lstStyle/>
        <a:p>
          <a:endParaRPr lang="en-US"/>
        </a:p>
      </dgm:t>
    </dgm:pt>
    <dgm:pt modelId="{EA13FE5E-0FC8-4548-9871-517CC1B6EDDE}">
      <dgm:prSet/>
      <dgm:spPr/>
      <dgm:t>
        <a:bodyPr/>
        <a:lstStyle/>
        <a:p>
          <a:r>
            <a:rPr lang="en-US" dirty="0"/>
            <a:t>See if their favorite variety is worth the money</a:t>
          </a:r>
        </a:p>
      </dgm:t>
    </dgm:pt>
    <dgm:pt modelId="{E93673A9-8DE7-4C95-86C7-8D0906D11782}" type="parTrans" cxnId="{9E530FA5-B6AB-4A9B-AC2B-CDD43650F3C6}">
      <dgm:prSet/>
      <dgm:spPr/>
      <dgm:t>
        <a:bodyPr/>
        <a:lstStyle/>
        <a:p>
          <a:endParaRPr lang="en-US"/>
        </a:p>
      </dgm:t>
    </dgm:pt>
    <dgm:pt modelId="{8C978C9A-457B-4EF3-A32B-07BCA4A0EE35}" type="sibTrans" cxnId="{9E530FA5-B6AB-4A9B-AC2B-CDD43650F3C6}">
      <dgm:prSet/>
      <dgm:spPr/>
      <dgm:t>
        <a:bodyPr/>
        <a:lstStyle/>
        <a:p>
          <a:endParaRPr lang="en-US"/>
        </a:p>
      </dgm:t>
    </dgm:pt>
    <dgm:pt modelId="{6614D3E5-FF0C-4CA5-A471-941BA0AC7BF5}" type="pres">
      <dgm:prSet presAssocID="{BC1F9E59-81C9-43B2-8D93-3123FAF51B2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FEFBAEC-1DA3-4181-99CB-14D2A99FF560}" type="pres">
      <dgm:prSet presAssocID="{25F25C04-4BF8-41DF-ADD6-BECE905D6F8F}" presName="root" presStyleCnt="0"/>
      <dgm:spPr/>
    </dgm:pt>
    <dgm:pt modelId="{F7559C98-773D-4DC7-A43C-22702C862133}" type="pres">
      <dgm:prSet presAssocID="{25F25C04-4BF8-41DF-ADD6-BECE905D6F8F}" presName="rootComposite" presStyleCnt="0"/>
      <dgm:spPr/>
    </dgm:pt>
    <dgm:pt modelId="{B7B32C6C-ECA4-4CD7-839E-B64193FAF805}" type="pres">
      <dgm:prSet presAssocID="{25F25C04-4BF8-41DF-ADD6-BECE905D6F8F}" presName="rootText" presStyleLbl="node1" presStyleIdx="0" presStyleCnt="2" custScaleY="94627"/>
      <dgm:spPr/>
    </dgm:pt>
    <dgm:pt modelId="{6E018C1B-BF5F-4FA7-8083-22D379A00872}" type="pres">
      <dgm:prSet presAssocID="{25F25C04-4BF8-41DF-ADD6-BECE905D6F8F}" presName="rootConnector" presStyleLbl="node1" presStyleIdx="0" presStyleCnt="2"/>
      <dgm:spPr/>
    </dgm:pt>
    <dgm:pt modelId="{A4CB4F75-95BB-4342-B6E5-F7A2EA663DF4}" type="pres">
      <dgm:prSet presAssocID="{25F25C04-4BF8-41DF-ADD6-BECE905D6F8F}" presName="childShape" presStyleCnt="0"/>
      <dgm:spPr/>
    </dgm:pt>
    <dgm:pt modelId="{7AC807BB-C630-4A47-B2AD-4039DB094362}" type="pres">
      <dgm:prSet presAssocID="{AB28A09E-D6A6-4A87-85D8-6157C47F6F07}" presName="Name13" presStyleLbl="parChTrans1D2" presStyleIdx="0" presStyleCnt="6"/>
      <dgm:spPr/>
    </dgm:pt>
    <dgm:pt modelId="{19010D63-E5B3-4F35-8466-A7055363E398}" type="pres">
      <dgm:prSet presAssocID="{FDF8331B-D10C-4E18-97B6-817C6B25A870}" presName="childText" presStyleLbl="bgAcc1" presStyleIdx="0" presStyleCnt="6" custScaleX="105438">
        <dgm:presLayoutVars>
          <dgm:bulletEnabled val="1"/>
        </dgm:presLayoutVars>
      </dgm:prSet>
      <dgm:spPr/>
    </dgm:pt>
    <dgm:pt modelId="{7952D578-937B-427A-816C-780C6339BFCC}" type="pres">
      <dgm:prSet presAssocID="{76E3ADB8-4CEC-428D-B531-458968A623F0}" presName="Name13" presStyleLbl="parChTrans1D2" presStyleIdx="1" presStyleCnt="6"/>
      <dgm:spPr/>
    </dgm:pt>
    <dgm:pt modelId="{1B68BB36-1B03-4C26-A1F6-524871E9DA58}" type="pres">
      <dgm:prSet presAssocID="{F0DDED25-6E66-4475-8E9E-CFD798C46A08}" presName="childText" presStyleLbl="bgAcc1" presStyleIdx="1" presStyleCnt="6" custScaleX="105438">
        <dgm:presLayoutVars>
          <dgm:bulletEnabled val="1"/>
        </dgm:presLayoutVars>
      </dgm:prSet>
      <dgm:spPr/>
    </dgm:pt>
    <dgm:pt modelId="{F831E3ED-B2B0-4E51-9E46-6A8193070083}" type="pres">
      <dgm:prSet presAssocID="{35F6CF09-AF43-4681-8DBF-3DD22871738F}" presName="Name13" presStyleLbl="parChTrans1D2" presStyleIdx="2" presStyleCnt="6"/>
      <dgm:spPr/>
    </dgm:pt>
    <dgm:pt modelId="{3A75E35C-2EFD-466D-AB4D-37C10B765D81}" type="pres">
      <dgm:prSet presAssocID="{F205785A-AE2E-410B-9AA6-F9EB94138DBD}" presName="childText" presStyleLbl="bgAcc1" presStyleIdx="2" presStyleCnt="6" custScaleX="105438">
        <dgm:presLayoutVars>
          <dgm:bulletEnabled val="1"/>
        </dgm:presLayoutVars>
      </dgm:prSet>
      <dgm:spPr/>
    </dgm:pt>
    <dgm:pt modelId="{F2084392-9983-4F53-8081-597B9DCF5CF1}" type="pres">
      <dgm:prSet presAssocID="{B9B86FCF-B84F-4108-BBC2-E6B959844F5F}" presName="root" presStyleCnt="0"/>
      <dgm:spPr/>
    </dgm:pt>
    <dgm:pt modelId="{8B7ABCEE-D0A2-48DA-A042-EA87B8217BCD}" type="pres">
      <dgm:prSet presAssocID="{B9B86FCF-B84F-4108-BBC2-E6B959844F5F}" presName="rootComposite" presStyleCnt="0"/>
      <dgm:spPr/>
    </dgm:pt>
    <dgm:pt modelId="{A48DB5CF-C9F9-416E-9522-DB4AA8E9348D}" type="pres">
      <dgm:prSet presAssocID="{B9B86FCF-B84F-4108-BBC2-E6B959844F5F}" presName="rootText" presStyleLbl="node1" presStyleIdx="1" presStyleCnt="2" custScaleY="94627"/>
      <dgm:spPr/>
    </dgm:pt>
    <dgm:pt modelId="{70790E20-0691-4D36-89C4-3B8E049D5FDA}" type="pres">
      <dgm:prSet presAssocID="{B9B86FCF-B84F-4108-BBC2-E6B959844F5F}" presName="rootConnector" presStyleLbl="node1" presStyleIdx="1" presStyleCnt="2"/>
      <dgm:spPr/>
    </dgm:pt>
    <dgm:pt modelId="{6A9012E0-F7DF-4CA8-B1F0-095D298447EC}" type="pres">
      <dgm:prSet presAssocID="{B9B86FCF-B84F-4108-BBC2-E6B959844F5F}" presName="childShape" presStyleCnt="0"/>
      <dgm:spPr/>
    </dgm:pt>
    <dgm:pt modelId="{DB041E61-4DA3-4EE9-9F26-B8944B65C643}" type="pres">
      <dgm:prSet presAssocID="{02590732-4FCC-4B81-9ECA-DA4D42824C81}" presName="Name13" presStyleLbl="parChTrans1D2" presStyleIdx="3" presStyleCnt="6"/>
      <dgm:spPr/>
    </dgm:pt>
    <dgm:pt modelId="{3BCFAAED-1FE1-40A4-B383-8EA6A3841346}" type="pres">
      <dgm:prSet presAssocID="{6F63E164-2071-45AC-954A-6B33F7123375}" presName="childText" presStyleLbl="bgAcc1" presStyleIdx="3" presStyleCnt="6" custScaleX="105438">
        <dgm:presLayoutVars>
          <dgm:bulletEnabled val="1"/>
        </dgm:presLayoutVars>
      </dgm:prSet>
      <dgm:spPr/>
    </dgm:pt>
    <dgm:pt modelId="{D00D0978-916D-4516-A5F0-9BA5AFDA0BD3}" type="pres">
      <dgm:prSet presAssocID="{EA3A5FB5-3635-4163-82E8-36E9A7EC0DD6}" presName="Name13" presStyleLbl="parChTrans1D2" presStyleIdx="4" presStyleCnt="6"/>
      <dgm:spPr/>
    </dgm:pt>
    <dgm:pt modelId="{AB96D723-F310-411A-85B6-648D6A13427F}" type="pres">
      <dgm:prSet presAssocID="{D6E9C51F-BC2D-42E6-B199-2EB5680D549A}" presName="childText" presStyleLbl="bgAcc1" presStyleIdx="4" presStyleCnt="6" custScaleX="105438">
        <dgm:presLayoutVars>
          <dgm:bulletEnabled val="1"/>
        </dgm:presLayoutVars>
      </dgm:prSet>
      <dgm:spPr/>
    </dgm:pt>
    <dgm:pt modelId="{F10EC8FF-6FE2-4941-B47A-DC3EC886EAE0}" type="pres">
      <dgm:prSet presAssocID="{E93673A9-8DE7-4C95-86C7-8D0906D11782}" presName="Name13" presStyleLbl="parChTrans1D2" presStyleIdx="5" presStyleCnt="6"/>
      <dgm:spPr/>
    </dgm:pt>
    <dgm:pt modelId="{7918031C-83FD-4210-9AD7-CDA0028F8ACA}" type="pres">
      <dgm:prSet presAssocID="{EA13FE5E-0FC8-4548-9871-517CC1B6EDDE}" presName="childText" presStyleLbl="bgAcc1" presStyleIdx="5" presStyleCnt="6" custScaleX="105438">
        <dgm:presLayoutVars>
          <dgm:bulletEnabled val="1"/>
        </dgm:presLayoutVars>
      </dgm:prSet>
      <dgm:spPr/>
    </dgm:pt>
  </dgm:ptLst>
  <dgm:cxnLst>
    <dgm:cxn modelId="{9A133F1A-DC52-4DDC-BF0A-C8D2E7F6C77B}" type="presOf" srcId="{B9B86FCF-B84F-4108-BBC2-E6B959844F5F}" destId="{70790E20-0691-4D36-89C4-3B8E049D5FDA}" srcOrd="1" destOrd="0" presId="urn:microsoft.com/office/officeart/2005/8/layout/hierarchy3"/>
    <dgm:cxn modelId="{520EFA1D-EE3C-4804-B482-FFAD0470A82B}" type="presOf" srcId="{02590732-4FCC-4B81-9ECA-DA4D42824C81}" destId="{DB041E61-4DA3-4EE9-9F26-B8944B65C643}" srcOrd="0" destOrd="0" presId="urn:microsoft.com/office/officeart/2005/8/layout/hierarchy3"/>
    <dgm:cxn modelId="{513D1A20-3A7D-4C5B-9D82-664D6780A9D7}" srcId="{B9B86FCF-B84F-4108-BBC2-E6B959844F5F}" destId="{D6E9C51F-BC2D-42E6-B199-2EB5680D549A}" srcOrd="1" destOrd="0" parTransId="{EA3A5FB5-3635-4163-82E8-36E9A7EC0DD6}" sibTransId="{98C2213A-B4CE-4724-9D39-A3512ED3994C}"/>
    <dgm:cxn modelId="{009C3321-5C5C-4373-9B38-BC2CBB0BE47F}" type="presOf" srcId="{FDF8331B-D10C-4E18-97B6-817C6B25A870}" destId="{19010D63-E5B3-4F35-8466-A7055363E398}" srcOrd="0" destOrd="0" presId="urn:microsoft.com/office/officeart/2005/8/layout/hierarchy3"/>
    <dgm:cxn modelId="{DF713A23-6874-4B15-94F5-3FED556D59FE}" srcId="{25F25C04-4BF8-41DF-ADD6-BECE905D6F8F}" destId="{FDF8331B-D10C-4E18-97B6-817C6B25A870}" srcOrd="0" destOrd="0" parTransId="{AB28A09E-D6A6-4A87-85D8-6157C47F6F07}" sibTransId="{50CEF5C0-2575-45F3-A265-A7DC72BEB7C7}"/>
    <dgm:cxn modelId="{429B0325-74AB-43DC-947A-82F94173A6E9}" type="presOf" srcId="{F0DDED25-6E66-4475-8E9E-CFD798C46A08}" destId="{1B68BB36-1B03-4C26-A1F6-524871E9DA58}" srcOrd="0" destOrd="0" presId="urn:microsoft.com/office/officeart/2005/8/layout/hierarchy3"/>
    <dgm:cxn modelId="{662B9E2D-B589-482E-836D-3A0018648E9A}" type="presOf" srcId="{76E3ADB8-4CEC-428D-B531-458968A623F0}" destId="{7952D578-937B-427A-816C-780C6339BFCC}" srcOrd="0" destOrd="0" presId="urn:microsoft.com/office/officeart/2005/8/layout/hierarchy3"/>
    <dgm:cxn modelId="{18C29C2E-11DA-4552-873E-8520986DBA61}" type="presOf" srcId="{E93673A9-8DE7-4C95-86C7-8D0906D11782}" destId="{F10EC8FF-6FE2-4941-B47A-DC3EC886EAE0}" srcOrd="0" destOrd="0" presId="urn:microsoft.com/office/officeart/2005/8/layout/hierarchy3"/>
    <dgm:cxn modelId="{724B2135-AB44-46DC-8B6A-A5D10F91B60D}" srcId="{25F25C04-4BF8-41DF-ADD6-BECE905D6F8F}" destId="{F0DDED25-6E66-4475-8E9E-CFD798C46A08}" srcOrd="1" destOrd="0" parTransId="{76E3ADB8-4CEC-428D-B531-458968A623F0}" sibTransId="{38382D8D-7C5A-4F3B-858E-21BB08D3BA67}"/>
    <dgm:cxn modelId="{F939773D-EBB1-4FA5-8920-BA62103DA794}" srcId="{B9B86FCF-B84F-4108-BBC2-E6B959844F5F}" destId="{6F63E164-2071-45AC-954A-6B33F7123375}" srcOrd="0" destOrd="0" parTransId="{02590732-4FCC-4B81-9ECA-DA4D42824C81}" sibTransId="{4A7B8D57-3AF8-4AEE-87E5-DBAFEE44AF5C}"/>
    <dgm:cxn modelId="{91FDBD40-EFEF-48A4-9A4F-A157DDF75C6C}" type="presOf" srcId="{AB28A09E-D6A6-4A87-85D8-6157C47F6F07}" destId="{7AC807BB-C630-4A47-B2AD-4039DB094362}" srcOrd="0" destOrd="0" presId="urn:microsoft.com/office/officeart/2005/8/layout/hierarchy3"/>
    <dgm:cxn modelId="{200E864E-678A-44CC-BCBB-17D1428C097E}" type="presOf" srcId="{B9B86FCF-B84F-4108-BBC2-E6B959844F5F}" destId="{A48DB5CF-C9F9-416E-9522-DB4AA8E9348D}" srcOrd="0" destOrd="0" presId="urn:microsoft.com/office/officeart/2005/8/layout/hierarchy3"/>
    <dgm:cxn modelId="{1ED01F4F-DABA-48AD-BAB1-5782D5C29EBF}" type="presOf" srcId="{EA3A5FB5-3635-4163-82E8-36E9A7EC0DD6}" destId="{D00D0978-916D-4516-A5F0-9BA5AFDA0BD3}" srcOrd="0" destOrd="0" presId="urn:microsoft.com/office/officeart/2005/8/layout/hierarchy3"/>
    <dgm:cxn modelId="{BFC1394F-378F-4F72-9161-68B4DEDF3725}" type="presOf" srcId="{6F63E164-2071-45AC-954A-6B33F7123375}" destId="{3BCFAAED-1FE1-40A4-B383-8EA6A3841346}" srcOrd="0" destOrd="0" presId="urn:microsoft.com/office/officeart/2005/8/layout/hierarchy3"/>
    <dgm:cxn modelId="{1AAFE754-D9E9-494F-87B8-AC6412EC60B1}" type="presOf" srcId="{BC1F9E59-81C9-43B2-8D93-3123FAF51B2C}" destId="{6614D3E5-FF0C-4CA5-A471-941BA0AC7BF5}" srcOrd="0" destOrd="0" presId="urn:microsoft.com/office/officeart/2005/8/layout/hierarchy3"/>
    <dgm:cxn modelId="{9F9D1057-1B9C-4EEB-9911-7B7E591E0E1A}" type="presOf" srcId="{D6E9C51F-BC2D-42E6-B199-2EB5680D549A}" destId="{AB96D723-F310-411A-85B6-648D6A13427F}" srcOrd="0" destOrd="0" presId="urn:microsoft.com/office/officeart/2005/8/layout/hierarchy3"/>
    <dgm:cxn modelId="{704A9D5B-C3F9-4837-8757-81DDB2C4F1E3}" type="presOf" srcId="{F205785A-AE2E-410B-9AA6-F9EB94138DBD}" destId="{3A75E35C-2EFD-466D-AB4D-37C10B765D81}" srcOrd="0" destOrd="0" presId="urn:microsoft.com/office/officeart/2005/8/layout/hierarchy3"/>
    <dgm:cxn modelId="{20D1E568-22AB-4DEE-936B-E75561E03C40}" type="presOf" srcId="{25F25C04-4BF8-41DF-ADD6-BECE905D6F8F}" destId="{6E018C1B-BF5F-4FA7-8083-22D379A00872}" srcOrd="1" destOrd="0" presId="urn:microsoft.com/office/officeart/2005/8/layout/hierarchy3"/>
    <dgm:cxn modelId="{1F51116E-8112-4923-A26E-D85ECACB5858}" type="presOf" srcId="{35F6CF09-AF43-4681-8DBF-3DD22871738F}" destId="{F831E3ED-B2B0-4E51-9E46-6A8193070083}" srcOrd="0" destOrd="0" presId="urn:microsoft.com/office/officeart/2005/8/layout/hierarchy3"/>
    <dgm:cxn modelId="{4C139189-E8ED-4B5D-81DA-27A02EA2790D}" type="presOf" srcId="{25F25C04-4BF8-41DF-ADD6-BECE905D6F8F}" destId="{B7B32C6C-ECA4-4CD7-839E-B64193FAF805}" srcOrd="0" destOrd="0" presId="urn:microsoft.com/office/officeart/2005/8/layout/hierarchy3"/>
    <dgm:cxn modelId="{9E530FA5-B6AB-4A9B-AC2B-CDD43650F3C6}" srcId="{B9B86FCF-B84F-4108-BBC2-E6B959844F5F}" destId="{EA13FE5E-0FC8-4548-9871-517CC1B6EDDE}" srcOrd="2" destOrd="0" parTransId="{E93673A9-8DE7-4C95-86C7-8D0906D11782}" sibTransId="{8C978C9A-457B-4EF3-A32B-07BCA4A0EE35}"/>
    <dgm:cxn modelId="{3FD00CC0-35CE-4EF1-AC37-5A1371D456A0}" type="presOf" srcId="{EA13FE5E-0FC8-4548-9871-517CC1B6EDDE}" destId="{7918031C-83FD-4210-9AD7-CDA0028F8ACA}" srcOrd="0" destOrd="0" presId="urn:microsoft.com/office/officeart/2005/8/layout/hierarchy3"/>
    <dgm:cxn modelId="{D75B15C8-F0C0-43B4-A218-0A30670FADC0}" srcId="{BC1F9E59-81C9-43B2-8D93-3123FAF51B2C}" destId="{B9B86FCF-B84F-4108-BBC2-E6B959844F5F}" srcOrd="1" destOrd="0" parTransId="{ACC3067E-651E-44C3-A8D9-A5B83FBEDB7F}" sibTransId="{B34541ED-99FF-4E53-B9BE-3D9D939C2043}"/>
    <dgm:cxn modelId="{31FF3CF3-0F78-4576-A598-F91BE680D51E}" srcId="{25F25C04-4BF8-41DF-ADD6-BECE905D6F8F}" destId="{F205785A-AE2E-410B-9AA6-F9EB94138DBD}" srcOrd="2" destOrd="0" parTransId="{35F6CF09-AF43-4681-8DBF-3DD22871738F}" sibTransId="{C38C585A-D819-4EAB-8A7A-9742F51F4E6C}"/>
    <dgm:cxn modelId="{C56FF0F7-AA31-4C0B-A028-F685BAECEE96}" srcId="{BC1F9E59-81C9-43B2-8D93-3123FAF51B2C}" destId="{25F25C04-4BF8-41DF-ADD6-BECE905D6F8F}" srcOrd="0" destOrd="0" parTransId="{B33D4BB7-AF12-45DE-98AD-5CA2DDDC30CE}" sibTransId="{DA206FD6-74B6-4E3D-B9BD-26087455E6BB}"/>
    <dgm:cxn modelId="{6E57BF09-654C-4A42-89E9-12D4DABE651B}" type="presParOf" srcId="{6614D3E5-FF0C-4CA5-A471-941BA0AC7BF5}" destId="{2FEFBAEC-1DA3-4181-99CB-14D2A99FF560}" srcOrd="0" destOrd="0" presId="urn:microsoft.com/office/officeart/2005/8/layout/hierarchy3"/>
    <dgm:cxn modelId="{5B7EA3DE-3784-4062-8A57-A983E7D66493}" type="presParOf" srcId="{2FEFBAEC-1DA3-4181-99CB-14D2A99FF560}" destId="{F7559C98-773D-4DC7-A43C-22702C862133}" srcOrd="0" destOrd="0" presId="urn:microsoft.com/office/officeart/2005/8/layout/hierarchy3"/>
    <dgm:cxn modelId="{5435C070-CCFC-488C-B72A-710757555100}" type="presParOf" srcId="{F7559C98-773D-4DC7-A43C-22702C862133}" destId="{B7B32C6C-ECA4-4CD7-839E-B64193FAF805}" srcOrd="0" destOrd="0" presId="urn:microsoft.com/office/officeart/2005/8/layout/hierarchy3"/>
    <dgm:cxn modelId="{C3AD1EA7-D18C-434D-A058-F4CD87D25387}" type="presParOf" srcId="{F7559C98-773D-4DC7-A43C-22702C862133}" destId="{6E018C1B-BF5F-4FA7-8083-22D379A00872}" srcOrd="1" destOrd="0" presId="urn:microsoft.com/office/officeart/2005/8/layout/hierarchy3"/>
    <dgm:cxn modelId="{7903A117-11F9-4F9E-8AB3-079426A82484}" type="presParOf" srcId="{2FEFBAEC-1DA3-4181-99CB-14D2A99FF560}" destId="{A4CB4F75-95BB-4342-B6E5-F7A2EA663DF4}" srcOrd="1" destOrd="0" presId="urn:microsoft.com/office/officeart/2005/8/layout/hierarchy3"/>
    <dgm:cxn modelId="{01DE372A-F21B-4FF5-8662-A4C41C038BE7}" type="presParOf" srcId="{A4CB4F75-95BB-4342-B6E5-F7A2EA663DF4}" destId="{7AC807BB-C630-4A47-B2AD-4039DB094362}" srcOrd="0" destOrd="0" presId="urn:microsoft.com/office/officeart/2005/8/layout/hierarchy3"/>
    <dgm:cxn modelId="{FD0EB763-8AC8-4358-B6C5-26FCDEA7A7CC}" type="presParOf" srcId="{A4CB4F75-95BB-4342-B6E5-F7A2EA663DF4}" destId="{19010D63-E5B3-4F35-8466-A7055363E398}" srcOrd="1" destOrd="0" presId="urn:microsoft.com/office/officeart/2005/8/layout/hierarchy3"/>
    <dgm:cxn modelId="{98D05EE6-1DD0-42FB-A6F8-D54C22A17735}" type="presParOf" srcId="{A4CB4F75-95BB-4342-B6E5-F7A2EA663DF4}" destId="{7952D578-937B-427A-816C-780C6339BFCC}" srcOrd="2" destOrd="0" presId="urn:microsoft.com/office/officeart/2005/8/layout/hierarchy3"/>
    <dgm:cxn modelId="{423E3D8B-1F98-4A3F-BDED-E6E71C297DFF}" type="presParOf" srcId="{A4CB4F75-95BB-4342-B6E5-F7A2EA663DF4}" destId="{1B68BB36-1B03-4C26-A1F6-524871E9DA58}" srcOrd="3" destOrd="0" presId="urn:microsoft.com/office/officeart/2005/8/layout/hierarchy3"/>
    <dgm:cxn modelId="{21D60FDD-6C19-43CE-B8D2-D9D4DCC10E6C}" type="presParOf" srcId="{A4CB4F75-95BB-4342-B6E5-F7A2EA663DF4}" destId="{F831E3ED-B2B0-4E51-9E46-6A8193070083}" srcOrd="4" destOrd="0" presId="urn:microsoft.com/office/officeart/2005/8/layout/hierarchy3"/>
    <dgm:cxn modelId="{E45651D5-406C-4593-81F5-FDCAB448F292}" type="presParOf" srcId="{A4CB4F75-95BB-4342-B6E5-F7A2EA663DF4}" destId="{3A75E35C-2EFD-466D-AB4D-37C10B765D81}" srcOrd="5" destOrd="0" presId="urn:microsoft.com/office/officeart/2005/8/layout/hierarchy3"/>
    <dgm:cxn modelId="{6FD7C06B-D633-4A1D-84D1-B9BB134E4923}" type="presParOf" srcId="{6614D3E5-FF0C-4CA5-A471-941BA0AC7BF5}" destId="{F2084392-9983-4F53-8081-597B9DCF5CF1}" srcOrd="1" destOrd="0" presId="urn:microsoft.com/office/officeart/2005/8/layout/hierarchy3"/>
    <dgm:cxn modelId="{686B7402-3B11-495D-89FD-22732A8DB2FF}" type="presParOf" srcId="{F2084392-9983-4F53-8081-597B9DCF5CF1}" destId="{8B7ABCEE-D0A2-48DA-A042-EA87B8217BCD}" srcOrd="0" destOrd="0" presId="urn:microsoft.com/office/officeart/2005/8/layout/hierarchy3"/>
    <dgm:cxn modelId="{0D6590BE-16E8-46A1-BCA2-DB09D5D0642D}" type="presParOf" srcId="{8B7ABCEE-D0A2-48DA-A042-EA87B8217BCD}" destId="{A48DB5CF-C9F9-416E-9522-DB4AA8E9348D}" srcOrd="0" destOrd="0" presId="urn:microsoft.com/office/officeart/2005/8/layout/hierarchy3"/>
    <dgm:cxn modelId="{61B359A4-915A-47CB-B188-05B22DECDA14}" type="presParOf" srcId="{8B7ABCEE-D0A2-48DA-A042-EA87B8217BCD}" destId="{70790E20-0691-4D36-89C4-3B8E049D5FDA}" srcOrd="1" destOrd="0" presId="urn:microsoft.com/office/officeart/2005/8/layout/hierarchy3"/>
    <dgm:cxn modelId="{EFDBF2FE-63B0-4C54-A08D-63BA09875B19}" type="presParOf" srcId="{F2084392-9983-4F53-8081-597B9DCF5CF1}" destId="{6A9012E0-F7DF-4CA8-B1F0-095D298447EC}" srcOrd="1" destOrd="0" presId="urn:microsoft.com/office/officeart/2005/8/layout/hierarchy3"/>
    <dgm:cxn modelId="{B9E625B1-7898-47A0-93BC-6C3A5E196132}" type="presParOf" srcId="{6A9012E0-F7DF-4CA8-B1F0-095D298447EC}" destId="{DB041E61-4DA3-4EE9-9F26-B8944B65C643}" srcOrd="0" destOrd="0" presId="urn:microsoft.com/office/officeart/2005/8/layout/hierarchy3"/>
    <dgm:cxn modelId="{A7CC67C1-30F3-4050-8084-DA0ECF1E4CD5}" type="presParOf" srcId="{6A9012E0-F7DF-4CA8-B1F0-095D298447EC}" destId="{3BCFAAED-1FE1-40A4-B383-8EA6A3841346}" srcOrd="1" destOrd="0" presId="urn:microsoft.com/office/officeart/2005/8/layout/hierarchy3"/>
    <dgm:cxn modelId="{022DFBFD-0C14-4B40-A323-29B56F7044AC}" type="presParOf" srcId="{6A9012E0-F7DF-4CA8-B1F0-095D298447EC}" destId="{D00D0978-916D-4516-A5F0-9BA5AFDA0BD3}" srcOrd="2" destOrd="0" presId="urn:microsoft.com/office/officeart/2005/8/layout/hierarchy3"/>
    <dgm:cxn modelId="{001EC5C5-F51F-437A-A12D-FEEB87706A6E}" type="presParOf" srcId="{6A9012E0-F7DF-4CA8-B1F0-095D298447EC}" destId="{AB96D723-F310-411A-85B6-648D6A13427F}" srcOrd="3" destOrd="0" presId="urn:microsoft.com/office/officeart/2005/8/layout/hierarchy3"/>
    <dgm:cxn modelId="{A69894F1-CD5D-4AE1-A2F9-0DAD6263BD5E}" type="presParOf" srcId="{6A9012E0-F7DF-4CA8-B1F0-095D298447EC}" destId="{F10EC8FF-6FE2-4941-B47A-DC3EC886EAE0}" srcOrd="4" destOrd="0" presId="urn:microsoft.com/office/officeart/2005/8/layout/hierarchy3"/>
    <dgm:cxn modelId="{91C95D19-193F-4164-B56A-4B071842B2A6}" type="presParOf" srcId="{6A9012E0-F7DF-4CA8-B1F0-095D298447EC}" destId="{7918031C-83FD-4210-9AD7-CDA0028F8ACA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590F61-07C9-42A2-902A-4F3482AF4637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21FE030-3B91-4740-93CB-BF3FE7E465D1}">
      <dgm:prSet custT="1"/>
      <dgm:spPr/>
      <dgm:t>
        <a:bodyPr/>
        <a:lstStyle/>
        <a:p>
          <a:r>
            <a:rPr lang="en-US" sz="2400" i="1" dirty="0"/>
            <a:t>Extraction</a:t>
          </a:r>
          <a:endParaRPr lang="en-US" sz="1800" dirty="0"/>
        </a:p>
      </dgm:t>
    </dgm:pt>
    <dgm:pt modelId="{773098DB-99DE-4764-A6F0-4E930C7C53F9}" type="parTrans" cxnId="{01B77578-4B16-4E69-B0B6-E0EF8E66A4D3}">
      <dgm:prSet/>
      <dgm:spPr/>
      <dgm:t>
        <a:bodyPr/>
        <a:lstStyle/>
        <a:p>
          <a:endParaRPr lang="en-US"/>
        </a:p>
      </dgm:t>
    </dgm:pt>
    <dgm:pt modelId="{5D4BA382-65E0-473A-B1C2-7E8CC153E4EA}" type="sibTrans" cxnId="{01B77578-4B16-4E69-B0B6-E0EF8E66A4D3}">
      <dgm:prSet/>
      <dgm:spPr/>
      <dgm:t>
        <a:bodyPr/>
        <a:lstStyle/>
        <a:p>
          <a:endParaRPr lang="en-US"/>
        </a:p>
      </dgm:t>
    </dgm:pt>
    <dgm:pt modelId="{D2A1135D-EB37-4CD9-9C00-75B2F100AAD9}">
      <dgm:prSet/>
      <dgm:spPr/>
      <dgm:t>
        <a:bodyPr/>
        <a:lstStyle/>
        <a:p>
          <a:r>
            <a:rPr lang="en-US"/>
            <a:t>Data sourced from Kaggle </a:t>
          </a:r>
        </a:p>
      </dgm:t>
    </dgm:pt>
    <dgm:pt modelId="{C885DD27-A1F3-4681-A093-BA13659F3912}" type="parTrans" cxnId="{BA5AB1E7-DF28-4F76-AF4B-AB9E1BA75985}">
      <dgm:prSet/>
      <dgm:spPr/>
      <dgm:t>
        <a:bodyPr/>
        <a:lstStyle/>
        <a:p>
          <a:endParaRPr lang="en-US"/>
        </a:p>
      </dgm:t>
    </dgm:pt>
    <dgm:pt modelId="{CE4B30A3-CD46-4FB7-9728-5133D662A379}" type="sibTrans" cxnId="{BA5AB1E7-DF28-4F76-AF4B-AB9E1BA75985}">
      <dgm:prSet/>
      <dgm:spPr/>
      <dgm:t>
        <a:bodyPr/>
        <a:lstStyle/>
        <a:p>
          <a:endParaRPr lang="en-US"/>
        </a:p>
      </dgm:t>
    </dgm:pt>
    <dgm:pt modelId="{DEF6C5E1-E952-40F0-930A-676B112C1577}">
      <dgm:prSet/>
      <dgm:spPr/>
      <dgm:t>
        <a:bodyPr/>
        <a:lstStyle/>
        <a:p>
          <a:r>
            <a:rPr lang="en-US"/>
            <a:t>Original dataset: CSV containing 150,000 rows of wine reviews scraped from Wine Enthusiast</a:t>
          </a:r>
        </a:p>
      </dgm:t>
    </dgm:pt>
    <dgm:pt modelId="{8F8D9D00-8EF6-46E7-A406-374857030F95}" type="parTrans" cxnId="{2F5AAC01-BB84-43D6-AC7F-E0C96B017465}">
      <dgm:prSet/>
      <dgm:spPr/>
      <dgm:t>
        <a:bodyPr/>
        <a:lstStyle/>
        <a:p>
          <a:endParaRPr lang="en-US"/>
        </a:p>
      </dgm:t>
    </dgm:pt>
    <dgm:pt modelId="{D24622FE-8AB5-4B39-BB4A-D11EB28731B6}" type="sibTrans" cxnId="{2F5AAC01-BB84-43D6-AC7F-E0C96B017465}">
      <dgm:prSet/>
      <dgm:spPr/>
      <dgm:t>
        <a:bodyPr/>
        <a:lstStyle/>
        <a:p>
          <a:endParaRPr lang="en-US"/>
        </a:p>
      </dgm:t>
    </dgm:pt>
    <dgm:pt modelId="{F95D727D-DB27-410E-A997-0975013EB940}">
      <dgm:prSet custT="1"/>
      <dgm:spPr/>
      <dgm:t>
        <a:bodyPr/>
        <a:lstStyle/>
        <a:p>
          <a:r>
            <a:rPr lang="en-US" sz="2400" i="1" dirty="0"/>
            <a:t>Transformation</a:t>
          </a:r>
          <a:endParaRPr lang="en-US" sz="1800" dirty="0"/>
        </a:p>
      </dgm:t>
    </dgm:pt>
    <dgm:pt modelId="{B8B0CC41-5CE9-451B-8065-B0B46D626155}" type="parTrans" cxnId="{20662EC0-9D72-4793-A3BC-B0AA867EB269}">
      <dgm:prSet/>
      <dgm:spPr/>
      <dgm:t>
        <a:bodyPr/>
        <a:lstStyle/>
        <a:p>
          <a:endParaRPr lang="en-US"/>
        </a:p>
      </dgm:t>
    </dgm:pt>
    <dgm:pt modelId="{0627E664-96A2-475C-9A74-A1AE985F97FF}" type="sibTrans" cxnId="{20662EC0-9D72-4793-A3BC-B0AA867EB269}">
      <dgm:prSet/>
      <dgm:spPr/>
      <dgm:t>
        <a:bodyPr/>
        <a:lstStyle/>
        <a:p>
          <a:endParaRPr lang="en-US"/>
        </a:p>
      </dgm:t>
    </dgm:pt>
    <dgm:pt modelId="{56EEB6E1-F735-4750-AB5B-209C380C475F}">
      <dgm:prSet/>
      <dgm:spPr/>
      <dgm:t>
        <a:bodyPr/>
        <a:lstStyle/>
        <a:p>
          <a:r>
            <a:rPr lang="en-US"/>
            <a:t>Filtered to create dataset containing only the top 10 wine varieties in the U.S.</a:t>
          </a:r>
        </a:p>
      </dgm:t>
    </dgm:pt>
    <dgm:pt modelId="{B371A0E9-DF4A-4AAB-9875-18305C5323E9}" type="parTrans" cxnId="{5D640FB6-73DA-4517-B8A7-BF67B0851B06}">
      <dgm:prSet/>
      <dgm:spPr/>
      <dgm:t>
        <a:bodyPr/>
        <a:lstStyle/>
        <a:p>
          <a:endParaRPr lang="en-US"/>
        </a:p>
      </dgm:t>
    </dgm:pt>
    <dgm:pt modelId="{CB5E018A-1782-444B-9F38-B331947D8E0E}" type="sibTrans" cxnId="{5D640FB6-73DA-4517-B8A7-BF67B0851B06}">
      <dgm:prSet/>
      <dgm:spPr/>
      <dgm:t>
        <a:bodyPr/>
        <a:lstStyle/>
        <a:p>
          <a:endParaRPr lang="en-US"/>
        </a:p>
      </dgm:t>
    </dgm:pt>
    <dgm:pt modelId="{2032C68E-4C11-4E1C-AF05-E71F16336440}">
      <dgm:prSet/>
      <dgm:spPr/>
      <dgm:t>
        <a:bodyPr/>
        <a:lstStyle/>
        <a:p>
          <a:r>
            <a:rPr lang="en-US"/>
            <a:t>Additional dataset created for average price and rating aggregated by state</a:t>
          </a:r>
        </a:p>
      </dgm:t>
    </dgm:pt>
    <dgm:pt modelId="{E8438D43-958B-493F-AC8C-5CD9C8AF94FC}" type="parTrans" cxnId="{A304BE73-4052-477B-BC1F-FC21DFE9D81D}">
      <dgm:prSet/>
      <dgm:spPr/>
      <dgm:t>
        <a:bodyPr/>
        <a:lstStyle/>
        <a:p>
          <a:endParaRPr lang="en-US"/>
        </a:p>
      </dgm:t>
    </dgm:pt>
    <dgm:pt modelId="{C9DE2272-C0E8-47CE-9F0E-92CBC3165F36}" type="sibTrans" cxnId="{A304BE73-4052-477B-BC1F-FC21DFE9D81D}">
      <dgm:prSet/>
      <dgm:spPr/>
      <dgm:t>
        <a:bodyPr/>
        <a:lstStyle/>
        <a:p>
          <a:endParaRPr lang="en-US"/>
        </a:p>
      </dgm:t>
    </dgm:pt>
    <dgm:pt modelId="{BE31D77B-5166-4387-82E4-1B3F63E569AD}">
      <dgm:prSet custT="1"/>
      <dgm:spPr/>
      <dgm:t>
        <a:bodyPr/>
        <a:lstStyle/>
        <a:p>
          <a:r>
            <a:rPr lang="en-US" sz="2400" i="1" dirty="0"/>
            <a:t>Loading</a:t>
          </a:r>
          <a:endParaRPr lang="en-US" sz="1800" dirty="0"/>
        </a:p>
      </dgm:t>
    </dgm:pt>
    <dgm:pt modelId="{EE5F0743-113B-4DFE-85C2-538082299197}" type="parTrans" cxnId="{CF324AC5-2D46-432E-A2EA-D59B4C2AF130}">
      <dgm:prSet/>
      <dgm:spPr/>
      <dgm:t>
        <a:bodyPr/>
        <a:lstStyle/>
        <a:p>
          <a:endParaRPr lang="en-US"/>
        </a:p>
      </dgm:t>
    </dgm:pt>
    <dgm:pt modelId="{51B52F28-D1C5-4CDE-925C-CEBC702CE683}" type="sibTrans" cxnId="{CF324AC5-2D46-432E-A2EA-D59B4C2AF130}">
      <dgm:prSet/>
      <dgm:spPr/>
      <dgm:t>
        <a:bodyPr/>
        <a:lstStyle/>
        <a:p>
          <a:endParaRPr lang="en-US"/>
        </a:p>
      </dgm:t>
    </dgm:pt>
    <dgm:pt modelId="{1E1E11B2-EE92-4BDA-9C71-0E322116282E}">
      <dgm:prSet/>
      <dgm:spPr/>
      <dgm:t>
        <a:bodyPr/>
        <a:lstStyle/>
        <a:p>
          <a:r>
            <a:rPr lang="en-US"/>
            <a:t>SQL lite database</a:t>
          </a:r>
        </a:p>
      </dgm:t>
    </dgm:pt>
    <dgm:pt modelId="{3E51A7A5-AC5B-463C-BEEF-E6741DF5BA7E}" type="parTrans" cxnId="{88DB9101-0182-44AF-9E18-955DFA15FED8}">
      <dgm:prSet/>
      <dgm:spPr/>
      <dgm:t>
        <a:bodyPr/>
        <a:lstStyle/>
        <a:p>
          <a:endParaRPr lang="en-US"/>
        </a:p>
      </dgm:t>
    </dgm:pt>
    <dgm:pt modelId="{CEE47D2B-B43D-451D-881F-44610C794E56}" type="sibTrans" cxnId="{88DB9101-0182-44AF-9E18-955DFA15FED8}">
      <dgm:prSet/>
      <dgm:spPr/>
      <dgm:t>
        <a:bodyPr/>
        <a:lstStyle/>
        <a:p>
          <a:endParaRPr lang="en-US"/>
        </a:p>
      </dgm:t>
    </dgm:pt>
    <dgm:pt modelId="{718BF00B-6792-49A3-B082-F7E2D9FC499B}">
      <dgm:prSet/>
      <dgm:spPr/>
      <dgm:t>
        <a:bodyPr/>
        <a:lstStyle/>
        <a:p>
          <a:r>
            <a:rPr lang="en-US"/>
            <a:t>Two tables: large, filtered dataset &amp; state-aggregated data set</a:t>
          </a:r>
        </a:p>
      </dgm:t>
    </dgm:pt>
    <dgm:pt modelId="{85176F3B-98BE-4EA7-8487-EF7D34429A94}" type="parTrans" cxnId="{A799136C-C0AA-477E-AA15-0C45619F65A6}">
      <dgm:prSet/>
      <dgm:spPr/>
      <dgm:t>
        <a:bodyPr/>
        <a:lstStyle/>
        <a:p>
          <a:endParaRPr lang="en-US"/>
        </a:p>
      </dgm:t>
    </dgm:pt>
    <dgm:pt modelId="{391B6A42-AC7B-46BB-B610-A591FDD03FCC}" type="sibTrans" cxnId="{A799136C-C0AA-477E-AA15-0C45619F65A6}">
      <dgm:prSet/>
      <dgm:spPr/>
      <dgm:t>
        <a:bodyPr/>
        <a:lstStyle/>
        <a:p>
          <a:endParaRPr lang="en-US"/>
        </a:p>
      </dgm:t>
    </dgm:pt>
    <dgm:pt modelId="{954BEA94-5BCC-4C6E-B245-DFEB7DA5D079}" type="pres">
      <dgm:prSet presAssocID="{88590F61-07C9-42A2-902A-4F3482AF4637}" presName="linear" presStyleCnt="0">
        <dgm:presLayoutVars>
          <dgm:dir/>
          <dgm:animLvl val="lvl"/>
          <dgm:resizeHandles val="exact"/>
        </dgm:presLayoutVars>
      </dgm:prSet>
      <dgm:spPr/>
    </dgm:pt>
    <dgm:pt modelId="{4C145503-8BF0-4728-9885-4A1087C89837}" type="pres">
      <dgm:prSet presAssocID="{921FE030-3B91-4740-93CB-BF3FE7E465D1}" presName="parentLin" presStyleCnt="0"/>
      <dgm:spPr/>
    </dgm:pt>
    <dgm:pt modelId="{BD22F662-ABFC-4EE1-AB37-A26CC75E54C2}" type="pres">
      <dgm:prSet presAssocID="{921FE030-3B91-4740-93CB-BF3FE7E465D1}" presName="parentLeftMargin" presStyleLbl="node1" presStyleIdx="0" presStyleCnt="3"/>
      <dgm:spPr/>
    </dgm:pt>
    <dgm:pt modelId="{2177069E-A12C-4B8D-A90E-828F760FA304}" type="pres">
      <dgm:prSet presAssocID="{921FE030-3B91-4740-93CB-BF3FE7E465D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7A70554-A39E-4269-ACCF-9F35B0D9F497}" type="pres">
      <dgm:prSet presAssocID="{921FE030-3B91-4740-93CB-BF3FE7E465D1}" presName="negativeSpace" presStyleCnt="0"/>
      <dgm:spPr/>
    </dgm:pt>
    <dgm:pt modelId="{60849CCD-3264-4682-8D05-DF9D48E8F32E}" type="pres">
      <dgm:prSet presAssocID="{921FE030-3B91-4740-93CB-BF3FE7E465D1}" presName="childText" presStyleLbl="conFgAcc1" presStyleIdx="0" presStyleCnt="3">
        <dgm:presLayoutVars>
          <dgm:bulletEnabled val="1"/>
        </dgm:presLayoutVars>
      </dgm:prSet>
      <dgm:spPr/>
    </dgm:pt>
    <dgm:pt modelId="{1A511915-91CD-45CD-B818-78D9AB9D16A6}" type="pres">
      <dgm:prSet presAssocID="{5D4BA382-65E0-473A-B1C2-7E8CC153E4EA}" presName="spaceBetweenRectangles" presStyleCnt="0"/>
      <dgm:spPr/>
    </dgm:pt>
    <dgm:pt modelId="{466EDAEC-11A4-4EA6-95B6-9CB4B5EB41CA}" type="pres">
      <dgm:prSet presAssocID="{F95D727D-DB27-410E-A997-0975013EB940}" presName="parentLin" presStyleCnt="0"/>
      <dgm:spPr/>
    </dgm:pt>
    <dgm:pt modelId="{B328FEED-7584-48D3-BC96-8B35DC1BAD40}" type="pres">
      <dgm:prSet presAssocID="{F95D727D-DB27-410E-A997-0975013EB940}" presName="parentLeftMargin" presStyleLbl="node1" presStyleIdx="0" presStyleCnt="3"/>
      <dgm:spPr/>
    </dgm:pt>
    <dgm:pt modelId="{5DD836EE-17BD-4538-A2F9-7964654A4C87}" type="pres">
      <dgm:prSet presAssocID="{F95D727D-DB27-410E-A997-0975013EB94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A7774A2-A5DD-4BFA-92F5-45EDA230125E}" type="pres">
      <dgm:prSet presAssocID="{F95D727D-DB27-410E-A997-0975013EB940}" presName="negativeSpace" presStyleCnt="0"/>
      <dgm:spPr/>
    </dgm:pt>
    <dgm:pt modelId="{2FE3119F-B07F-4644-89C9-A5B96880057D}" type="pres">
      <dgm:prSet presAssocID="{F95D727D-DB27-410E-A997-0975013EB940}" presName="childText" presStyleLbl="conFgAcc1" presStyleIdx="1" presStyleCnt="3">
        <dgm:presLayoutVars>
          <dgm:bulletEnabled val="1"/>
        </dgm:presLayoutVars>
      </dgm:prSet>
      <dgm:spPr/>
    </dgm:pt>
    <dgm:pt modelId="{CD19566D-B50E-4A90-B344-3620B382AC2B}" type="pres">
      <dgm:prSet presAssocID="{0627E664-96A2-475C-9A74-A1AE985F97FF}" presName="spaceBetweenRectangles" presStyleCnt="0"/>
      <dgm:spPr/>
    </dgm:pt>
    <dgm:pt modelId="{F1C0E9AD-FB8B-45C0-9783-C934524BD7E6}" type="pres">
      <dgm:prSet presAssocID="{BE31D77B-5166-4387-82E4-1B3F63E569AD}" presName="parentLin" presStyleCnt="0"/>
      <dgm:spPr/>
    </dgm:pt>
    <dgm:pt modelId="{7E0FF705-95C4-456D-A17B-0B8F7489D16F}" type="pres">
      <dgm:prSet presAssocID="{BE31D77B-5166-4387-82E4-1B3F63E569AD}" presName="parentLeftMargin" presStyleLbl="node1" presStyleIdx="1" presStyleCnt="3"/>
      <dgm:spPr/>
    </dgm:pt>
    <dgm:pt modelId="{067D6240-0FA7-44BC-B07B-5AB851D4A7B6}" type="pres">
      <dgm:prSet presAssocID="{BE31D77B-5166-4387-82E4-1B3F63E569A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D7B3782-9523-4869-91D9-AB7E7ADD2EC8}" type="pres">
      <dgm:prSet presAssocID="{BE31D77B-5166-4387-82E4-1B3F63E569AD}" presName="negativeSpace" presStyleCnt="0"/>
      <dgm:spPr/>
    </dgm:pt>
    <dgm:pt modelId="{A96EF436-DDF2-47A2-B882-5DC4F60ED891}" type="pres">
      <dgm:prSet presAssocID="{BE31D77B-5166-4387-82E4-1B3F63E569A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8DB9101-0182-44AF-9E18-955DFA15FED8}" srcId="{BE31D77B-5166-4387-82E4-1B3F63E569AD}" destId="{1E1E11B2-EE92-4BDA-9C71-0E322116282E}" srcOrd="0" destOrd="0" parTransId="{3E51A7A5-AC5B-463C-BEEF-E6741DF5BA7E}" sibTransId="{CEE47D2B-B43D-451D-881F-44610C794E56}"/>
    <dgm:cxn modelId="{2F5AAC01-BB84-43D6-AC7F-E0C96B017465}" srcId="{921FE030-3B91-4740-93CB-BF3FE7E465D1}" destId="{DEF6C5E1-E952-40F0-930A-676B112C1577}" srcOrd="1" destOrd="0" parTransId="{8F8D9D00-8EF6-46E7-A406-374857030F95}" sibTransId="{D24622FE-8AB5-4B39-BB4A-D11EB28731B6}"/>
    <dgm:cxn modelId="{60FF420C-4669-4BF7-AF57-B8905E255FC7}" type="presOf" srcId="{BE31D77B-5166-4387-82E4-1B3F63E569AD}" destId="{7E0FF705-95C4-456D-A17B-0B8F7489D16F}" srcOrd="0" destOrd="0" presId="urn:microsoft.com/office/officeart/2005/8/layout/list1"/>
    <dgm:cxn modelId="{D81A532D-E4EC-4074-B9C3-0F0C49B4244B}" type="presOf" srcId="{88590F61-07C9-42A2-902A-4F3482AF4637}" destId="{954BEA94-5BCC-4C6E-B245-DFEB7DA5D079}" srcOrd="0" destOrd="0" presId="urn:microsoft.com/office/officeart/2005/8/layout/list1"/>
    <dgm:cxn modelId="{7C21B52E-3299-4B58-81D6-77DC52DE0CD9}" type="presOf" srcId="{2032C68E-4C11-4E1C-AF05-E71F16336440}" destId="{2FE3119F-B07F-4644-89C9-A5B96880057D}" srcOrd="0" destOrd="1" presId="urn:microsoft.com/office/officeart/2005/8/layout/list1"/>
    <dgm:cxn modelId="{5866073E-A533-4C1D-A62D-B778AE57A8B9}" type="presOf" srcId="{D2A1135D-EB37-4CD9-9C00-75B2F100AAD9}" destId="{60849CCD-3264-4682-8D05-DF9D48E8F32E}" srcOrd="0" destOrd="0" presId="urn:microsoft.com/office/officeart/2005/8/layout/list1"/>
    <dgm:cxn modelId="{4F98DF48-C5CF-4BA6-8AE9-A1D734C9F4ED}" type="presOf" srcId="{BE31D77B-5166-4387-82E4-1B3F63E569AD}" destId="{067D6240-0FA7-44BC-B07B-5AB851D4A7B6}" srcOrd="1" destOrd="0" presId="urn:microsoft.com/office/officeart/2005/8/layout/list1"/>
    <dgm:cxn modelId="{6C33C764-9603-4E90-AB53-4C96BD01C472}" type="presOf" srcId="{F95D727D-DB27-410E-A997-0975013EB940}" destId="{B328FEED-7584-48D3-BC96-8B35DC1BAD40}" srcOrd="0" destOrd="0" presId="urn:microsoft.com/office/officeart/2005/8/layout/list1"/>
    <dgm:cxn modelId="{A799136C-C0AA-477E-AA15-0C45619F65A6}" srcId="{BE31D77B-5166-4387-82E4-1B3F63E569AD}" destId="{718BF00B-6792-49A3-B082-F7E2D9FC499B}" srcOrd="1" destOrd="0" parTransId="{85176F3B-98BE-4EA7-8487-EF7D34429A94}" sibTransId="{391B6A42-AC7B-46BB-B610-A591FDD03FCC}"/>
    <dgm:cxn modelId="{A304BE73-4052-477B-BC1F-FC21DFE9D81D}" srcId="{F95D727D-DB27-410E-A997-0975013EB940}" destId="{2032C68E-4C11-4E1C-AF05-E71F16336440}" srcOrd="1" destOrd="0" parTransId="{E8438D43-958B-493F-AC8C-5CD9C8AF94FC}" sibTransId="{C9DE2272-C0E8-47CE-9F0E-92CBC3165F36}"/>
    <dgm:cxn modelId="{01B77578-4B16-4E69-B0B6-E0EF8E66A4D3}" srcId="{88590F61-07C9-42A2-902A-4F3482AF4637}" destId="{921FE030-3B91-4740-93CB-BF3FE7E465D1}" srcOrd="0" destOrd="0" parTransId="{773098DB-99DE-4764-A6F0-4E930C7C53F9}" sibTransId="{5D4BA382-65E0-473A-B1C2-7E8CC153E4EA}"/>
    <dgm:cxn modelId="{5C8D8581-155D-4D51-B86C-BC5B65D6C24B}" type="presOf" srcId="{DEF6C5E1-E952-40F0-930A-676B112C1577}" destId="{60849CCD-3264-4682-8D05-DF9D48E8F32E}" srcOrd="0" destOrd="1" presId="urn:microsoft.com/office/officeart/2005/8/layout/list1"/>
    <dgm:cxn modelId="{514FDD8D-C5D4-421B-B1DB-BDFFDF10804E}" type="presOf" srcId="{F95D727D-DB27-410E-A997-0975013EB940}" destId="{5DD836EE-17BD-4538-A2F9-7964654A4C87}" srcOrd="1" destOrd="0" presId="urn:microsoft.com/office/officeart/2005/8/layout/list1"/>
    <dgm:cxn modelId="{275A649B-EA5A-4240-BDEE-26B0AFED30AE}" type="presOf" srcId="{921FE030-3B91-4740-93CB-BF3FE7E465D1}" destId="{BD22F662-ABFC-4EE1-AB37-A26CC75E54C2}" srcOrd="0" destOrd="0" presId="urn:microsoft.com/office/officeart/2005/8/layout/list1"/>
    <dgm:cxn modelId="{8DFD6C9E-AA3D-481B-9C2D-9565B4E92637}" type="presOf" srcId="{921FE030-3B91-4740-93CB-BF3FE7E465D1}" destId="{2177069E-A12C-4B8D-A90E-828F760FA304}" srcOrd="1" destOrd="0" presId="urn:microsoft.com/office/officeart/2005/8/layout/list1"/>
    <dgm:cxn modelId="{5D640FB6-73DA-4517-B8A7-BF67B0851B06}" srcId="{F95D727D-DB27-410E-A997-0975013EB940}" destId="{56EEB6E1-F735-4750-AB5B-209C380C475F}" srcOrd="0" destOrd="0" parTransId="{B371A0E9-DF4A-4AAB-9875-18305C5323E9}" sibTransId="{CB5E018A-1782-444B-9F38-B331947D8E0E}"/>
    <dgm:cxn modelId="{DF17C8BB-9173-456E-864E-CAC68A6EB595}" type="presOf" srcId="{718BF00B-6792-49A3-B082-F7E2D9FC499B}" destId="{A96EF436-DDF2-47A2-B882-5DC4F60ED891}" srcOrd="0" destOrd="1" presId="urn:microsoft.com/office/officeart/2005/8/layout/list1"/>
    <dgm:cxn modelId="{20662EC0-9D72-4793-A3BC-B0AA867EB269}" srcId="{88590F61-07C9-42A2-902A-4F3482AF4637}" destId="{F95D727D-DB27-410E-A997-0975013EB940}" srcOrd="1" destOrd="0" parTransId="{B8B0CC41-5CE9-451B-8065-B0B46D626155}" sibTransId="{0627E664-96A2-475C-9A74-A1AE985F97FF}"/>
    <dgm:cxn modelId="{CF324AC5-2D46-432E-A2EA-D59B4C2AF130}" srcId="{88590F61-07C9-42A2-902A-4F3482AF4637}" destId="{BE31D77B-5166-4387-82E4-1B3F63E569AD}" srcOrd="2" destOrd="0" parTransId="{EE5F0743-113B-4DFE-85C2-538082299197}" sibTransId="{51B52F28-D1C5-4CDE-925C-CEBC702CE683}"/>
    <dgm:cxn modelId="{56BC58D2-4670-4687-A20C-3D107411D5A9}" type="presOf" srcId="{56EEB6E1-F735-4750-AB5B-209C380C475F}" destId="{2FE3119F-B07F-4644-89C9-A5B96880057D}" srcOrd="0" destOrd="0" presId="urn:microsoft.com/office/officeart/2005/8/layout/list1"/>
    <dgm:cxn modelId="{BA5AB1E7-DF28-4F76-AF4B-AB9E1BA75985}" srcId="{921FE030-3B91-4740-93CB-BF3FE7E465D1}" destId="{D2A1135D-EB37-4CD9-9C00-75B2F100AAD9}" srcOrd="0" destOrd="0" parTransId="{C885DD27-A1F3-4681-A093-BA13659F3912}" sibTransId="{CE4B30A3-CD46-4FB7-9728-5133D662A379}"/>
    <dgm:cxn modelId="{CAC3D1F3-4795-483D-BBBA-966C8752C576}" type="presOf" srcId="{1E1E11B2-EE92-4BDA-9C71-0E322116282E}" destId="{A96EF436-DDF2-47A2-B882-5DC4F60ED891}" srcOrd="0" destOrd="0" presId="urn:microsoft.com/office/officeart/2005/8/layout/list1"/>
    <dgm:cxn modelId="{8D61134B-DF9A-4D92-84C8-647BBE999AAF}" type="presParOf" srcId="{954BEA94-5BCC-4C6E-B245-DFEB7DA5D079}" destId="{4C145503-8BF0-4728-9885-4A1087C89837}" srcOrd="0" destOrd="0" presId="urn:microsoft.com/office/officeart/2005/8/layout/list1"/>
    <dgm:cxn modelId="{B22ECE6B-22D6-4CA5-9804-C662FB4ACC0D}" type="presParOf" srcId="{4C145503-8BF0-4728-9885-4A1087C89837}" destId="{BD22F662-ABFC-4EE1-AB37-A26CC75E54C2}" srcOrd="0" destOrd="0" presId="urn:microsoft.com/office/officeart/2005/8/layout/list1"/>
    <dgm:cxn modelId="{96E41301-31CD-4161-B8BF-F5806821E2AB}" type="presParOf" srcId="{4C145503-8BF0-4728-9885-4A1087C89837}" destId="{2177069E-A12C-4B8D-A90E-828F760FA304}" srcOrd="1" destOrd="0" presId="urn:microsoft.com/office/officeart/2005/8/layout/list1"/>
    <dgm:cxn modelId="{2C9DA97F-A34D-4122-AED7-D805C88C9C58}" type="presParOf" srcId="{954BEA94-5BCC-4C6E-B245-DFEB7DA5D079}" destId="{17A70554-A39E-4269-ACCF-9F35B0D9F497}" srcOrd="1" destOrd="0" presId="urn:microsoft.com/office/officeart/2005/8/layout/list1"/>
    <dgm:cxn modelId="{D62260E0-E3B5-4770-B8F2-77BF44D60078}" type="presParOf" srcId="{954BEA94-5BCC-4C6E-B245-DFEB7DA5D079}" destId="{60849CCD-3264-4682-8D05-DF9D48E8F32E}" srcOrd="2" destOrd="0" presId="urn:microsoft.com/office/officeart/2005/8/layout/list1"/>
    <dgm:cxn modelId="{F07C9A57-0017-4466-98C0-95E4802366DA}" type="presParOf" srcId="{954BEA94-5BCC-4C6E-B245-DFEB7DA5D079}" destId="{1A511915-91CD-45CD-B818-78D9AB9D16A6}" srcOrd="3" destOrd="0" presId="urn:microsoft.com/office/officeart/2005/8/layout/list1"/>
    <dgm:cxn modelId="{CFE7E54F-4DE3-47E5-B48F-DC2E837FB86E}" type="presParOf" srcId="{954BEA94-5BCC-4C6E-B245-DFEB7DA5D079}" destId="{466EDAEC-11A4-4EA6-95B6-9CB4B5EB41CA}" srcOrd="4" destOrd="0" presId="urn:microsoft.com/office/officeart/2005/8/layout/list1"/>
    <dgm:cxn modelId="{3D0F4247-BC0F-4D83-9016-354B64ED8FA1}" type="presParOf" srcId="{466EDAEC-11A4-4EA6-95B6-9CB4B5EB41CA}" destId="{B328FEED-7584-48D3-BC96-8B35DC1BAD40}" srcOrd="0" destOrd="0" presId="urn:microsoft.com/office/officeart/2005/8/layout/list1"/>
    <dgm:cxn modelId="{3F0A713D-8E80-427A-BE4A-B1B725FEACDA}" type="presParOf" srcId="{466EDAEC-11A4-4EA6-95B6-9CB4B5EB41CA}" destId="{5DD836EE-17BD-4538-A2F9-7964654A4C87}" srcOrd="1" destOrd="0" presId="urn:microsoft.com/office/officeart/2005/8/layout/list1"/>
    <dgm:cxn modelId="{11B7C11B-BCDD-4F16-B99E-C05183EF888B}" type="presParOf" srcId="{954BEA94-5BCC-4C6E-B245-DFEB7DA5D079}" destId="{FA7774A2-A5DD-4BFA-92F5-45EDA230125E}" srcOrd="5" destOrd="0" presId="urn:microsoft.com/office/officeart/2005/8/layout/list1"/>
    <dgm:cxn modelId="{A2C2B025-F40F-403C-9B71-E3E233E81E5A}" type="presParOf" srcId="{954BEA94-5BCC-4C6E-B245-DFEB7DA5D079}" destId="{2FE3119F-B07F-4644-89C9-A5B96880057D}" srcOrd="6" destOrd="0" presId="urn:microsoft.com/office/officeart/2005/8/layout/list1"/>
    <dgm:cxn modelId="{052C0DD2-D63D-4551-BFBA-28DC438C0868}" type="presParOf" srcId="{954BEA94-5BCC-4C6E-B245-DFEB7DA5D079}" destId="{CD19566D-B50E-4A90-B344-3620B382AC2B}" srcOrd="7" destOrd="0" presId="urn:microsoft.com/office/officeart/2005/8/layout/list1"/>
    <dgm:cxn modelId="{D66938DF-FE02-4EA9-9967-D38C96D0219F}" type="presParOf" srcId="{954BEA94-5BCC-4C6E-B245-DFEB7DA5D079}" destId="{F1C0E9AD-FB8B-45C0-9783-C934524BD7E6}" srcOrd="8" destOrd="0" presId="urn:microsoft.com/office/officeart/2005/8/layout/list1"/>
    <dgm:cxn modelId="{07118F40-C869-4B99-A59F-AD6C608F7F1D}" type="presParOf" srcId="{F1C0E9AD-FB8B-45C0-9783-C934524BD7E6}" destId="{7E0FF705-95C4-456D-A17B-0B8F7489D16F}" srcOrd="0" destOrd="0" presId="urn:microsoft.com/office/officeart/2005/8/layout/list1"/>
    <dgm:cxn modelId="{042F9023-8699-4BC6-9945-3FB4D6936659}" type="presParOf" srcId="{F1C0E9AD-FB8B-45C0-9783-C934524BD7E6}" destId="{067D6240-0FA7-44BC-B07B-5AB851D4A7B6}" srcOrd="1" destOrd="0" presId="urn:microsoft.com/office/officeart/2005/8/layout/list1"/>
    <dgm:cxn modelId="{F06DC014-89C0-45E1-98E5-352563A0695D}" type="presParOf" srcId="{954BEA94-5BCC-4C6E-B245-DFEB7DA5D079}" destId="{7D7B3782-9523-4869-91D9-AB7E7ADD2EC8}" srcOrd="9" destOrd="0" presId="urn:microsoft.com/office/officeart/2005/8/layout/list1"/>
    <dgm:cxn modelId="{54D96772-A4C3-46C3-8540-69DF1F4092E8}" type="presParOf" srcId="{954BEA94-5BCC-4C6E-B245-DFEB7DA5D079}" destId="{A96EF436-DDF2-47A2-B882-5DC4F60ED89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66E059-E1FC-46D8-8BBF-76F0996869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CA7BEBE-93E8-48F3-ADCC-66481981F85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i="0"/>
            <a:t>SQL Lite database</a:t>
          </a:r>
        </a:p>
      </dgm:t>
    </dgm:pt>
    <dgm:pt modelId="{01F2C2F3-23D4-41C5-9DD1-C551EAF27DBF}" type="parTrans" cxnId="{3E376E60-6B58-46F0-83A4-5906E6E3AFC2}">
      <dgm:prSet/>
      <dgm:spPr/>
      <dgm:t>
        <a:bodyPr/>
        <a:lstStyle/>
        <a:p>
          <a:endParaRPr lang="en-US" sz="2400" i="0"/>
        </a:p>
      </dgm:t>
    </dgm:pt>
    <dgm:pt modelId="{FFEEAC77-3AA5-43E3-802D-93FB9067B7A6}" type="sibTrans" cxnId="{3E376E60-6B58-46F0-83A4-5906E6E3AFC2}">
      <dgm:prSet/>
      <dgm:spPr/>
      <dgm:t>
        <a:bodyPr/>
        <a:lstStyle/>
        <a:p>
          <a:endParaRPr lang="en-US" sz="2400" i="0"/>
        </a:p>
      </dgm:t>
    </dgm:pt>
    <dgm:pt modelId="{CFBE131F-738E-4FA7-9E26-01B04D56511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i="0"/>
            <a:t>Flask routes to supply data for visualizations</a:t>
          </a:r>
        </a:p>
      </dgm:t>
    </dgm:pt>
    <dgm:pt modelId="{BFD11FBF-D931-4B68-B434-2B21FC091E84}" type="parTrans" cxnId="{0461CE7A-5290-4EF1-8726-0026CA8BA996}">
      <dgm:prSet/>
      <dgm:spPr/>
      <dgm:t>
        <a:bodyPr/>
        <a:lstStyle/>
        <a:p>
          <a:endParaRPr lang="en-US" sz="2400" i="0"/>
        </a:p>
      </dgm:t>
    </dgm:pt>
    <dgm:pt modelId="{6C7EC849-AC2F-42D1-AC11-B5FC4409AC8F}" type="sibTrans" cxnId="{0461CE7A-5290-4EF1-8726-0026CA8BA996}">
      <dgm:prSet/>
      <dgm:spPr/>
      <dgm:t>
        <a:bodyPr/>
        <a:lstStyle/>
        <a:p>
          <a:endParaRPr lang="en-US" sz="2400" i="0"/>
        </a:p>
      </dgm:t>
    </dgm:pt>
    <dgm:pt modelId="{245B1223-25C4-4CC3-A5D0-B9043CDCDA5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i="0" dirty="0"/>
            <a:t>HTML wireframes to feed data and test code</a:t>
          </a:r>
        </a:p>
      </dgm:t>
    </dgm:pt>
    <dgm:pt modelId="{165F8024-C862-425F-8E71-58EDF24D5F3F}" type="parTrans" cxnId="{A00AC29E-E9B1-4893-AE21-4B85A387235D}">
      <dgm:prSet/>
      <dgm:spPr/>
      <dgm:t>
        <a:bodyPr/>
        <a:lstStyle/>
        <a:p>
          <a:endParaRPr lang="en-US" sz="2400" i="0"/>
        </a:p>
      </dgm:t>
    </dgm:pt>
    <dgm:pt modelId="{9AC0A1CD-75CD-433A-A900-BC2A747DEB2F}" type="sibTrans" cxnId="{A00AC29E-E9B1-4893-AE21-4B85A387235D}">
      <dgm:prSet/>
      <dgm:spPr/>
      <dgm:t>
        <a:bodyPr/>
        <a:lstStyle/>
        <a:p>
          <a:endParaRPr lang="en-US" sz="2400" i="0"/>
        </a:p>
      </dgm:t>
    </dgm:pt>
    <dgm:pt modelId="{64A3BA52-48EE-425C-AA01-EBCD4CB8E4D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i="0"/>
            <a:t>JavaScript code to create visualizations</a:t>
          </a:r>
        </a:p>
      </dgm:t>
    </dgm:pt>
    <dgm:pt modelId="{EBF154DA-67CB-449E-8DA3-D758A4AB6FA6}" type="parTrans" cxnId="{0953347C-4A69-4788-86F2-139F97F33026}">
      <dgm:prSet/>
      <dgm:spPr/>
      <dgm:t>
        <a:bodyPr/>
        <a:lstStyle/>
        <a:p>
          <a:endParaRPr lang="en-US" sz="2400" i="0"/>
        </a:p>
      </dgm:t>
    </dgm:pt>
    <dgm:pt modelId="{5EE70908-4D6D-47C3-AD0A-DB41B6F36F9E}" type="sibTrans" cxnId="{0953347C-4A69-4788-86F2-139F97F33026}">
      <dgm:prSet/>
      <dgm:spPr/>
      <dgm:t>
        <a:bodyPr/>
        <a:lstStyle/>
        <a:p>
          <a:endParaRPr lang="en-US" sz="2400" i="0"/>
        </a:p>
      </dgm:t>
    </dgm:pt>
    <dgm:pt modelId="{08F701D6-8937-4EED-B3D6-47AA08806A7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i="0"/>
            <a:t>Restructure and refine HTML pages for final product</a:t>
          </a:r>
        </a:p>
      </dgm:t>
    </dgm:pt>
    <dgm:pt modelId="{08332FCB-9618-4AAC-A2C3-11B3565DC4B6}" type="parTrans" cxnId="{F35DFF6D-BB5D-4466-BD27-8A52215B14EE}">
      <dgm:prSet/>
      <dgm:spPr/>
      <dgm:t>
        <a:bodyPr/>
        <a:lstStyle/>
        <a:p>
          <a:endParaRPr lang="en-US" sz="2400" i="0"/>
        </a:p>
      </dgm:t>
    </dgm:pt>
    <dgm:pt modelId="{5D424912-5553-4E18-94D0-7836900334D7}" type="sibTrans" cxnId="{F35DFF6D-BB5D-4466-BD27-8A52215B14EE}">
      <dgm:prSet/>
      <dgm:spPr/>
      <dgm:t>
        <a:bodyPr/>
        <a:lstStyle/>
        <a:p>
          <a:endParaRPr lang="en-US" sz="2400" i="0"/>
        </a:p>
      </dgm:t>
    </dgm:pt>
    <dgm:pt modelId="{53B3AC15-29D9-4486-9CB2-735EC2F4931E}" type="pres">
      <dgm:prSet presAssocID="{8C66E059-E1FC-46D8-8BBF-76F099686917}" presName="root" presStyleCnt="0">
        <dgm:presLayoutVars>
          <dgm:dir/>
          <dgm:resizeHandles val="exact"/>
        </dgm:presLayoutVars>
      </dgm:prSet>
      <dgm:spPr/>
    </dgm:pt>
    <dgm:pt modelId="{C1F5A00C-4B27-472C-88D6-D5685952E177}" type="pres">
      <dgm:prSet presAssocID="{7CA7BEBE-93E8-48F3-ADCC-66481981F859}" presName="compNode" presStyleCnt="0"/>
      <dgm:spPr/>
    </dgm:pt>
    <dgm:pt modelId="{75697997-5E2D-4EA0-95DE-1CE1F83ADFAE}" type="pres">
      <dgm:prSet presAssocID="{7CA7BEBE-93E8-48F3-ADCC-66481981F859}" presName="bgRect" presStyleLbl="bgShp" presStyleIdx="0" presStyleCnt="5" custLinFactNeighborX="-1131" custLinFactNeighborY="2597"/>
      <dgm:spPr/>
    </dgm:pt>
    <dgm:pt modelId="{505F2CDD-52C9-4A02-A677-C2CE034A5886}" type="pres">
      <dgm:prSet presAssocID="{7CA7BEBE-93E8-48F3-ADCC-66481981F85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F1FBF35-98F2-4310-B368-B3094D956115}" type="pres">
      <dgm:prSet presAssocID="{7CA7BEBE-93E8-48F3-ADCC-66481981F859}" presName="spaceRect" presStyleCnt="0"/>
      <dgm:spPr/>
    </dgm:pt>
    <dgm:pt modelId="{046C8F6B-4117-48F3-973E-630D8BB37D11}" type="pres">
      <dgm:prSet presAssocID="{7CA7BEBE-93E8-48F3-ADCC-66481981F859}" presName="parTx" presStyleLbl="revTx" presStyleIdx="0" presStyleCnt="5">
        <dgm:presLayoutVars>
          <dgm:chMax val="0"/>
          <dgm:chPref val="0"/>
        </dgm:presLayoutVars>
      </dgm:prSet>
      <dgm:spPr/>
    </dgm:pt>
    <dgm:pt modelId="{08D257B4-7E13-409B-A9A2-2E80C72C8075}" type="pres">
      <dgm:prSet presAssocID="{FFEEAC77-3AA5-43E3-802D-93FB9067B7A6}" presName="sibTrans" presStyleCnt="0"/>
      <dgm:spPr/>
    </dgm:pt>
    <dgm:pt modelId="{C051DCD7-ABB6-46FA-AA94-6EC4D1D79D26}" type="pres">
      <dgm:prSet presAssocID="{CFBE131F-738E-4FA7-9E26-01B04D565116}" presName="compNode" presStyleCnt="0"/>
      <dgm:spPr/>
    </dgm:pt>
    <dgm:pt modelId="{CE6B8FFB-792F-4EA8-8583-09F5E3EC8319}" type="pres">
      <dgm:prSet presAssocID="{CFBE131F-738E-4FA7-9E26-01B04D565116}" presName="bgRect" presStyleLbl="bgShp" presStyleIdx="1" presStyleCnt="5"/>
      <dgm:spPr/>
    </dgm:pt>
    <dgm:pt modelId="{DB640CA5-627A-4999-8469-8C7BE92ED56E}" type="pres">
      <dgm:prSet presAssocID="{CFBE131F-738E-4FA7-9E26-01B04D56511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B031FB-50D7-4298-81D4-05B3DDAE9FBA}" type="pres">
      <dgm:prSet presAssocID="{CFBE131F-738E-4FA7-9E26-01B04D565116}" presName="spaceRect" presStyleCnt="0"/>
      <dgm:spPr/>
    </dgm:pt>
    <dgm:pt modelId="{0C2AC07C-CA9B-4767-99F4-47C08AA105E7}" type="pres">
      <dgm:prSet presAssocID="{CFBE131F-738E-4FA7-9E26-01B04D565116}" presName="parTx" presStyleLbl="revTx" presStyleIdx="1" presStyleCnt="5">
        <dgm:presLayoutVars>
          <dgm:chMax val="0"/>
          <dgm:chPref val="0"/>
        </dgm:presLayoutVars>
      </dgm:prSet>
      <dgm:spPr/>
    </dgm:pt>
    <dgm:pt modelId="{9AAFA8DF-7D11-4F56-94E5-6AE8F200363E}" type="pres">
      <dgm:prSet presAssocID="{6C7EC849-AC2F-42D1-AC11-B5FC4409AC8F}" presName="sibTrans" presStyleCnt="0"/>
      <dgm:spPr/>
    </dgm:pt>
    <dgm:pt modelId="{6DED33E8-501D-4AE2-BE44-5DA3A7EFA87C}" type="pres">
      <dgm:prSet presAssocID="{245B1223-25C4-4CC3-A5D0-B9043CDCDA54}" presName="compNode" presStyleCnt="0"/>
      <dgm:spPr/>
    </dgm:pt>
    <dgm:pt modelId="{B18DFB7D-5F7A-4CF9-94D3-86EA1F5D17E5}" type="pres">
      <dgm:prSet presAssocID="{245B1223-25C4-4CC3-A5D0-B9043CDCDA54}" presName="bgRect" presStyleLbl="bgShp" presStyleIdx="2" presStyleCnt="5"/>
      <dgm:spPr/>
    </dgm:pt>
    <dgm:pt modelId="{5D0363F6-2D69-4185-87D0-F96F667CE0F8}" type="pres">
      <dgm:prSet presAssocID="{245B1223-25C4-4CC3-A5D0-B9043CDCDA5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2E60B59A-0603-47A2-811D-C4BEC3E29FDB}" type="pres">
      <dgm:prSet presAssocID="{245B1223-25C4-4CC3-A5D0-B9043CDCDA54}" presName="spaceRect" presStyleCnt="0"/>
      <dgm:spPr/>
    </dgm:pt>
    <dgm:pt modelId="{D4ADA138-9E6E-4604-88DD-B762AF5FCA8B}" type="pres">
      <dgm:prSet presAssocID="{245B1223-25C4-4CC3-A5D0-B9043CDCDA54}" presName="parTx" presStyleLbl="revTx" presStyleIdx="2" presStyleCnt="5">
        <dgm:presLayoutVars>
          <dgm:chMax val="0"/>
          <dgm:chPref val="0"/>
        </dgm:presLayoutVars>
      </dgm:prSet>
      <dgm:spPr/>
    </dgm:pt>
    <dgm:pt modelId="{A263DAF1-2F32-4E22-8355-75C5E471304D}" type="pres">
      <dgm:prSet presAssocID="{9AC0A1CD-75CD-433A-A900-BC2A747DEB2F}" presName="sibTrans" presStyleCnt="0"/>
      <dgm:spPr/>
    </dgm:pt>
    <dgm:pt modelId="{3EB39DC1-41CA-459E-84AF-9B3D00E48B46}" type="pres">
      <dgm:prSet presAssocID="{64A3BA52-48EE-425C-AA01-EBCD4CB8E4D4}" presName="compNode" presStyleCnt="0"/>
      <dgm:spPr/>
    </dgm:pt>
    <dgm:pt modelId="{ABBA937E-70A0-4518-BDE2-3E34E89D3181}" type="pres">
      <dgm:prSet presAssocID="{64A3BA52-48EE-425C-AA01-EBCD4CB8E4D4}" presName="bgRect" presStyleLbl="bgShp" presStyleIdx="3" presStyleCnt="5"/>
      <dgm:spPr/>
    </dgm:pt>
    <dgm:pt modelId="{5F07F66F-A1B4-4BB6-8003-E36E2A8450A3}" type="pres">
      <dgm:prSet presAssocID="{64A3BA52-48EE-425C-AA01-EBCD4CB8E4D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C11EA68-4A2D-4831-9E15-6F3B6CEC15CC}" type="pres">
      <dgm:prSet presAssocID="{64A3BA52-48EE-425C-AA01-EBCD4CB8E4D4}" presName="spaceRect" presStyleCnt="0"/>
      <dgm:spPr/>
    </dgm:pt>
    <dgm:pt modelId="{5DBA82B5-4583-48E0-B57F-CC50A58AF98D}" type="pres">
      <dgm:prSet presAssocID="{64A3BA52-48EE-425C-AA01-EBCD4CB8E4D4}" presName="parTx" presStyleLbl="revTx" presStyleIdx="3" presStyleCnt="5">
        <dgm:presLayoutVars>
          <dgm:chMax val="0"/>
          <dgm:chPref val="0"/>
        </dgm:presLayoutVars>
      </dgm:prSet>
      <dgm:spPr/>
    </dgm:pt>
    <dgm:pt modelId="{3A55B152-2B7D-4F67-9CF1-C2A803CD6A4C}" type="pres">
      <dgm:prSet presAssocID="{5EE70908-4D6D-47C3-AD0A-DB41B6F36F9E}" presName="sibTrans" presStyleCnt="0"/>
      <dgm:spPr/>
    </dgm:pt>
    <dgm:pt modelId="{CA28E62F-AA9D-48A2-923D-090FE2C32DD0}" type="pres">
      <dgm:prSet presAssocID="{08F701D6-8937-4EED-B3D6-47AA08806A75}" presName="compNode" presStyleCnt="0"/>
      <dgm:spPr/>
    </dgm:pt>
    <dgm:pt modelId="{30990A2C-B39B-4F45-95E1-B25076BD9BE0}" type="pres">
      <dgm:prSet presAssocID="{08F701D6-8937-4EED-B3D6-47AA08806A75}" presName="bgRect" presStyleLbl="bgShp" presStyleIdx="4" presStyleCnt="5"/>
      <dgm:spPr/>
    </dgm:pt>
    <dgm:pt modelId="{09049D77-6A16-42E4-BDAE-03127555E5A6}" type="pres">
      <dgm:prSet presAssocID="{08F701D6-8937-4EED-B3D6-47AA08806A7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D09D44E-50FB-4B7D-B816-D5C0406D9C70}" type="pres">
      <dgm:prSet presAssocID="{08F701D6-8937-4EED-B3D6-47AA08806A75}" presName="spaceRect" presStyleCnt="0"/>
      <dgm:spPr/>
    </dgm:pt>
    <dgm:pt modelId="{EFDCE440-4B10-490E-8472-8E9F0EE28262}" type="pres">
      <dgm:prSet presAssocID="{08F701D6-8937-4EED-B3D6-47AA08806A7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D83FE15-6DFF-4919-B6B4-11E4D1712A7C}" type="presOf" srcId="{7CA7BEBE-93E8-48F3-ADCC-66481981F859}" destId="{046C8F6B-4117-48F3-973E-630D8BB37D11}" srcOrd="0" destOrd="0" presId="urn:microsoft.com/office/officeart/2018/2/layout/IconVerticalSolidList"/>
    <dgm:cxn modelId="{C45D1616-5585-4EB8-AE85-C61730D0A898}" type="presOf" srcId="{CFBE131F-738E-4FA7-9E26-01B04D565116}" destId="{0C2AC07C-CA9B-4767-99F4-47C08AA105E7}" srcOrd="0" destOrd="0" presId="urn:microsoft.com/office/officeart/2018/2/layout/IconVerticalSolidList"/>
    <dgm:cxn modelId="{18658918-DDA0-4583-8AC3-D4E321C23022}" type="presOf" srcId="{245B1223-25C4-4CC3-A5D0-B9043CDCDA54}" destId="{D4ADA138-9E6E-4604-88DD-B762AF5FCA8B}" srcOrd="0" destOrd="0" presId="urn:microsoft.com/office/officeart/2018/2/layout/IconVerticalSolidList"/>
    <dgm:cxn modelId="{63064257-A79C-48CD-AB5C-2FECBB1F6EE3}" type="presOf" srcId="{64A3BA52-48EE-425C-AA01-EBCD4CB8E4D4}" destId="{5DBA82B5-4583-48E0-B57F-CC50A58AF98D}" srcOrd="0" destOrd="0" presId="urn:microsoft.com/office/officeart/2018/2/layout/IconVerticalSolidList"/>
    <dgm:cxn modelId="{3E376E60-6B58-46F0-83A4-5906E6E3AFC2}" srcId="{8C66E059-E1FC-46D8-8BBF-76F099686917}" destId="{7CA7BEBE-93E8-48F3-ADCC-66481981F859}" srcOrd="0" destOrd="0" parTransId="{01F2C2F3-23D4-41C5-9DD1-C551EAF27DBF}" sibTransId="{FFEEAC77-3AA5-43E3-802D-93FB9067B7A6}"/>
    <dgm:cxn modelId="{F35DFF6D-BB5D-4466-BD27-8A52215B14EE}" srcId="{8C66E059-E1FC-46D8-8BBF-76F099686917}" destId="{08F701D6-8937-4EED-B3D6-47AA08806A75}" srcOrd="4" destOrd="0" parTransId="{08332FCB-9618-4AAC-A2C3-11B3565DC4B6}" sibTransId="{5D424912-5553-4E18-94D0-7836900334D7}"/>
    <dgm:cxn modelId="{0461CE7A-5290-4EF1-8726-0026CA8BA996}" srcId="{8C66E059-E1FC-46D8-8BBF-76F099686917}" destId="{CFBE131F-738E-4FA7-9E26-01B04D565116}" srcOrd="1" destOrd="0" parTransId="{BFD11FBF-D931-4B68-B434-2B21FC091E84}" sibTransId="{6C7EC849-AC2F-42D1-AC11-B5FC4409AC8F}"/>
    <dgm:cxn modelId="{0953347C-4A69-4788-86F2-139F97F33026}" srcId="{8C66E059-E1FC-46D8-8BBF-76F099686917}" destId="{64A3BA52-48EE-425C-AA01-EBCD4CB8E4D4}" srcOrd="3" destOrd="0" parTransId="{EBF154DA-67CB-449E-8DA3-D758A4AB6FA6}" sibTransId="{5EE70908-4D6D-47C3-AD0A-DB41B6F36F9E}"/>
    <dgm:cxn modelId="{27363B9C-198A-4EFC-BBBB-24491F65DD25}" type="presOf" srcId="{08F701D6-8937-4EED-B3D6-47AA08806A75}" destId="{EFDCE440-4B10-490E-8472-8E9F0EE28262}" srcOrd="0" destOrd="0" presId="urn:microsoft.com/office/officeart/2018/2/layout/IconVerticalSolidList"/>
    <dgm:cxn modelId="{5580679C-B4E6-45B0-A6B4-10CAC62F0A80}" type="presOf" srcId="{8C66E059-E1FC-46D8-8BBF-76F099686917}" destId="{53B3AC15-29D9-4486-9CB2-735EC2F4931E}" srcOrd="0" destOrd="0" presId="urn:microsoft.com/office/officeart/2018/2/layout/IconVerticalSolidList"/>
    <dgm:cxn modelId="{A00AC29E-E9B1-4893-AE21-4B85A387235D}" srcId="{8C66E059-E1FC-46D8-8BBF-76F099686917}" destId="{245B1223-25C4-4CC3-A5D0-B9043CDCDA54}" srcOrd="2" destOrd="0" parTransId="{165F8024-C862-425F-8E71-58EDF24D5F3F}" sibTransId="{9AC0A1CD-75CD-433A-A900-BC2A747DEB2F}"/>
    <dgm:cxn modelId="{55B11AC8-747C-4F70-9480-4D8E9A12D330}" type="presParOf" srcId="{53B3AC15-29D9-4486-9CB2-735EC2F4931E}" destId="{C1F5A00C-4B27-472C-88D6-D5685952E177}" srcOrd="0" destOrd="0" presId="urn:microsoft.com/office/officeart/2018/2/layout/IconVerticalSolidList"/>
    <dgm:cxn modelId="{91B5BACF-9716-43A6-98E9-F1E90118FD2D}" type="presParOf" srcId="{C1F5A00C-4B27-472C-88D6-D5685952E177}" destId="{75697997-5E2D-4EA0-95DE-1CE1F83ADFAE}" srcOrd="0" destOrd="0" presId="urn:microsoft.com/office/officeart/2018/2/layout/IconVerticalSolidList"/>
    <dgm:cxn modelId="{308699EF-CB75-4E0E-9AD2-FB5613F5313F}" type="presParOf" srcId="{C1F5A00C-4B27-472C-88D6-D5685952E177}" destId="{505F2CDD-52C9-4A02-A677-C2CE034A5886}" srcOrd="1" destOrd="0" presId="urn:microsoft.com/office/officeart/2018/2/layout/IconVerticalSolidList"/>
    <dgm:cxn modelId="{151728B6-4D48-4D31-92EE-49AF89047268}" type="presParOf" srcId="{C1F5A00C-4B27-472C-88D6-D5685952E177}" destId="{8F1FBF35-98F2-4310-B368-B3094D956115}" srcOrd="2" destOrd="0" presId="urn:microsoft.com/office/officeart/2018/2/layout/IconVerticalSolidList"/>
    <dgm:cxn modelId="{A5966CCF-4BD2-49D1-B9F9-19857D55AE98}" type="presParOf" srcId="{C1F5A00C-4B27-472C-88D6-D5685952E177}" destId="{046C8F6B-4117-48F3-973E-630D8BB37D11}" srcOrd="3" destOrd="0" presId="urn:microsoft.com/office/officeart/2018/2/layout/IconVerticalSolidList"/>
    <dgm:cxn modelId="{A05ED18D-2031-40EA-8A3E-8FC3D46B49D8}" type="presParOf" srcId="{53B3AC15-29D9-4486-9CB2-735EC2F4931E}" destId="{08D257B4-7E13-409B-A9A2-2E80C72C8075}" srcOrd="1" destOrd="0" presId="urn:microsoft.com/office/officeart/2018/2/layout/IconVerticalSolidList"/>
    <dgm:cxn modelId="{2B480C11-727F-4733-9EE9-9E15A0229EFB}" type="presParOf" srcId="{53B3AC15-29D9-4486-9CB2-735EC2F4931E}" destId="{C051DCD7-ABB6-46FA-AA94-6EC4D1D79D26}" srcOrd="2" destOrd="0" presId="urn:microsoft.com/office/officeart/2018/2/layout/IconVerticalSolidList"/>
    <dgm:cxn modelId="{4089653D-77D0-4B7A-861B-ACAC160B4DC0}" type="presParOf" srcId="{C051DCD7-ABB6-46FA-AA94-6EC4D1D79D26}" destId="{CE6B8FFB-792F-4EA8-8583-09F5E3EC8319}" srcOrd="0" destOrd="0" presId="urn:microsoft.com/office/officeart/2018/2/layout/IconVerticalSolidList"/>
    <dgm:cxn modelId="{2DF43588-D783-43EC-9A5F-749CC30B63EA}" type="presParOf" srcId="{C051DCD7-ABB6-46FA-AA94-6EC4D1D79D26}" destId="{DB640CA5-627A-4999-8469-8C7BE92ED56E}" srcOrd="1" destOrd="0" presId="urn:microsoft.com/office/officeart/2018/2/layout/IconVerticalSolidList"/>
    <dgm:cxn modelId="{61BACAE3-5A9B-4EA6-90B1-3F7B1962CF99}" type="presParOf" srcId="{C051DCD7-ABB6-46FA-AA94-6EC4D1D79D26}" destId="{2FB031FB-50D7-4298-81D4-05B3DDAE9FBA}" srcOrd="2" destOrd="0" presId="urn:microsoft.com/office/officeart/2018/2/layout/IconVerticalSolidList"/>
    <dgm:cxn modelId="{1E6EE628-8D1B-4CBD-887F-E47A87494A20}" type="presParOf" srcId="{C051DCD7-ABB6-46FA-AA94-6EC4D1D79D26}" destId="{0C2AC07C-CA9B-4767-99F4-47C08AA105E7}" srcOrd="3" destOrd="0" presId="urn:microsoft.com/office/officeart/2018/2/layout/IconVerticalSolidList"/>
    <dgm:cxn modelId="{8868997C-A9CC-4338-922E-9469652AC46D}" type="presParOf" srcId="{53B3AC15-29D9-4486-9CB2-735EC2F4931E}" destId="{9AAFA8DF-7D11-4F56-94E5-6AE8F200363E}" srcOrd="3" destOrd="0" presId="urn:microsoft.com/office/officeart/2018/2/layout/IconVerticalSolidList"/>
    <dgm:cxn modelId="{75411D1B-E183-4108-94D5-5D739B3F70EA}" type="presParOf" srcId="{53B3AC15-29D9-4486-9CB2-735EC2F4931E}" destId="{6DED33E8-501D-4AE2-BE44-5DA3A7EFA87C}" srcOrd="4" destOrd="0" presId="urn:microsoft.com/office/officeart/2018/2/layout/IconVerticalSolidList"/>
    <dgm:cxn modelId="{1ABC71CE-D348-4307-AC6D-AF4D2FCF0B49}" type="presParOf" srcId="{6DED33E8-501D-4AE2-BE44-5DA3A7EFA87C}" destId="{B18DFB7D-5F7A-4CF9-94D3-86EA1F5D17E5}" srcOrd="0" destOrd="0" presId="urn:microsoft.com/office/officeart/2018/2/layout/IconVerticalSolidList"/>
    <dgm:cxn modelId="{3FD52FA9-F5EA-4265-BE4E-237CE46DE45E}" type="presParOf" srcId="{6DED33E8-501D-4AE2-BE44-5DA3A7EFA87C}" destId="{5D0363F6-2D69-4185-87D0-F96F667CE0F8}" srcOrd="1" destOrd="0" presId="urn:microsoft.com/office/officeart/2018/2/layout/IconVerticalSolidList"/>
    <dgm:cxn modelId="{51987126-919E-453B-AD58-4DDA42262C9C}" type="presParOf" srcId="{6DED33E8-501D-4AE2-BE44-5DA3A7EFA87C}" destId="{2E60B59A-0603-47A2-811D-C4BEC3E29FDB}" srcOrd="2" destOrd="0" presId="urn:microsoft.com/office/officeart/2018/2/layout/IconVerticalSolidList"/>
    <dgm:cxn modelId="{4472DBDC-65DA-476C-8F83-64B792F5DC62}" type="presParOf" srcId="{6DED33E8-501D-4AE2-BE44-5DA3A7EFA87C}" destId="{D4ADA138-9E6E-4604-88DD-B762AF5FCA8B}" srcOrd="3" destOrd="0" presId="urn:microsoft.com/office/officeart/2018/2/layout/IconVerticalSolidList"/>
    <dgm:cxn modelId="{3EFF103E-25DA-41D1-B716-EB871DCE5227}" type="presParOf" srcId="{53B3AC15-29D9-4486-9CB2-735EC2F4931E}" destId="{A263DAF1-2F32-4E22-8355-75C5E471304D}" srcOrd="5" destOrd="0" presId="urn:microsoft.com/office/officeart/2018/2/layout/IconVerticalSolidList"/>
    <dgm:cxn modelId="{B65A88EC-9D15-493E-80C1-8B021AC8B075}" type="presParOf" srcId="{53B3AC15-29D9-4486-9CB2-735EC2F4931E}" destId="{3EB39DC1-41CA-459E-84AF-9B3D00E48B46}" srcOrd="6" destOrd="0" presId="urn:microsoft.com/office/officeart/2018/2/layout/IconVerticalSolidList"/>
    <dgm:cxn modelId="{C852FCFD-492A-45D7-8458-534928527559}" type="presParOf" srcId="{3EB39DC1-41CA-459E-84AF-9B3D00E48B46}" destId="{ABBA937E-70A0-4518-BDE2-3E34E89D3181}" srcOrd="0" destOrd="0" presId="urn:microsoft.com/office/officeart/2018/2/layout/IconVerticalSolidList"/>
    <dgm:cxn modelId="{0A1E45AA-C9DD-4030-8542-2E797E9A5ACE}" type="presParOf" srcId="{3EB39DC1-41CA-459E-84AF-9B3D00E48B46}" destId="{5F07F66F-A1B4-4BB6-8003-E36E2A8450A3}" srcOrd="1" destOrd="0" presId="urn:microsoft.com/office/officeart/2018/2/layout/IconVerticalSolidList"/>
    <dgm:cxn modelId="{A8C6F734-431E-42D7-9407-09104F530C79}" type="presParOf" srcId="{3EB39DC1-41CA-459E-84AF-9B3D00E48B46}" destId="{7C11EA68-4A2D-4831-9E15-6F3B6CEC15CC}" srcOrd="2" destOrd="0" presId="urn:microsoft.com/office/officeart/2018/2/layout/IconVerticalSolidList"/>
    <dgm:cxn modelId="{C6289055-E3B3-4419-8411-8CA28F060D27}" type="presParOf" srcId="{3EB39DC1-41CA-459E-84AF-9B3D00E48B46}" destId="{5DBA82B5-4583-48E0-B57F-CC50A58AF98D}" srcOrd="3" destOrd="0" presId="urn:microsoft.com/office/officeart/2018/2/layout/IconVerticalSolidList"/>
    <dgm:cxn modelId="{F356ABB3-E33E-4C94-A101-CC2651E06CED}" type="presParOf" srcId="{53B3AC15-29D9-4486-9CB2-735EC2F4931E}" destId="{3A55B152-2B7D-4F67-9CF1-C2A803CD6A4C}" srcOrd="7" destOrd="0" presId="urn:microsoft.com/office/officeart/2018/2/layout/IconVerticalSolidList"/>
    <dgm:cxn modelId="{AF28FC9E-5D4C-412D-9BEA-9DD50B73B1A4}" type="presParOf" srcId="{53B3AC15-29D9-4486-9CB2-735EC2F4931E}" destId="{CA28E62F-AA9D-48A2-923D-090FE2C32DD0}" srcOrd="8" destOrd="0" presId="urn:microsoft.com/office/officeart/2018/2/layout/IconVerticalSolidList"/>
    <dgm:cxn modelId="{68E9B607-D780-4B33-8742-C3AF2BCF0869}" type="presParOf" srcId="{CA28E62F-AA9D-48A2-923D-090FE2C32DD0}" destId="{30990A2C-B39B-4F45-95E1-B25076BD9BE0}" srcOrd="0" destOrd="0" presId="urn:microsoft.com/office/officeart/2018/2/layout/IconVerticalSolidList"/>
    <dgm:cxn modelId="{26A5F13F-4118-40E4-BFBC-5779447A52A2}" type="presParOf" srcId="{CA28E62F-AA9D-48A2-923D-090FE2C32DD0}" destId="{09049D77-6A16-42E4-BDAE-03127555E5A6}" srcOrd="1" destOrd="0" presId="urn:microsoft.com/office/officeart/2018/2/layout/IconVerticalSolidList"/>
    <dgm:cxn modelId="{94576985-EDE7-4D3B-8B55-03D116F55721}" type="presParOf" srcId="{CA28E62F-AA9D-48A2-923D-090FE2C32DD0}" destId="{FD09D44E-50FB-4B7D-B816-D5C0406D9C70}" srcOrd="2" destOrd="0" presId="urn:microsoft.com/office/officeart/2018/2/layout/IconVerticalSolidList"/>
    <dgm:cxn modelId="{C48A3B9E-644B-424F-BD7F-9AE7EB56DDCA}" type="presParOf" srcId="{CA28E62F-AA9D-48A2-923D-090FE2C32DD0}" destId="{EFDCE440-4B10-490E-8472-8E9F0EE282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0B7589-6D91-484C-AFC7-E51D0ACB6D5A}" type="doc">
      <dgm:prSet loTypeId="urn:microsoft.com/office/officeart/2008/layout/VerticalCurvedList" loCatId="list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B91D25D-EF61-43D1-BAD3-9AE48CBFF666}">
      <dgm:prSet custT="1"/>
      <dgm:spPr>
        <a:solidFill>
          <a:schemeClr val="accent6"/>
        </a:solidFill>
      </dgm:spPr>
      <dgm:t>
        <a:bodyPr/>
        <a:lstStyle/>
        <a:p>
          <a:pPr>
            <a:defRPr b="1"/>
          </a:pPr>
          <a:r>
            <a:rPr lang="en-US" sz="2400" b="0" i="0" dirty="0"/>
            <a:t>Expand map to include international data</a:t>
          </a:r>
        </a:p>
      </dgm:t>
    </dgm:pt>
    <dgm:pt modelId="{179BCC83-5E0C-471B-8824-EED797D1839B}" type="parTrans" cxnId="{DFD2E769-3A01-482A-8145-A3CCBE5B3A97}">
      <dgm:prSet/>
      <dgm:spPr/>
      <dgm:t>
        <a:bodyPr/>
        <a:lstStyle/>
        <a:p>
          <a:endParaRPr lang="en-US" sz="2400" b="0" i="0"/>
        </a:p>
      </dgm:t>
    </dgm:pt>
    <dgm:pt modelId="{38087A33-9CFD-411B-A770-6B1BB77D649F}" type="sibTrans" cxnId="{DFD2E769-3A01-482A-8145-A3CCBE5B3A97}">
      <dgm:prSet/>
      <dgm:spPr/>
      <dgm:t>
        <a:bodyPr/>
        <a:lstStyle/>
        <a:p>
          <a:endParaRPr lang="en-US" sz="2400" b="0" i="0"/>
        </a:p>
      </dgm:t>
    </dgm:pt>
    <dgm:pt modelId="{9D221428-3CD4-4142-B88D-4A60FA5C6DC0}">
      <dgm:prSet custT="1"/>
      <dgm:spPr>
        <a:solidFill>
          <a:schemeClr val="accent6"/>
        </a:solidFill>
      </dgm:spPr>
      <dgm:t>
        <a:bodyPr/>
        <a:lstStyle/>
        <a:p>
          <a:pPr>
            <a:defRPr b="1"/>
          </a:pPr>
          <a:r>
            <a:rPr lang="en-US" sz="2400" b="0" i="0" dirty="0"/>
            <a:t>Drill down to the regional level</a:t>
          </a:r>
        </a:p>
      </dgm:t>
    </dgm:pt>
    <dgm:pt modelId="{81EACF0F-94CD-4B87-953D-4041C481639F}" type="parTrans" cxnId="{81AF6A22-8EC5-474F-92D1-9D2515F0599E}">
      <dgm:prSet/>
      <dgm:spPr/>
      <dgm:t>
        <a:bodyPr/>
        <a:lstStyle/>
        <a:p>
          <a:endParaRPr lang="en-US" sz="2400" b="0" i="0"/>
        </a:p>
      </dgm:t>
    </dgm:pt>
    <dgm:pt modelId="{E23B9D83-FD10-4DD3-8CBE-1C9ADED7FBB7}" type="sibTrans" cxnId="{81AF6A22-8EC5-474F-92D1-9D2515F0599E}">
      <dgm:prSet/>
      <dgm:spPr/>
      <dgm:t>
        <a:bodyPr/>
        <a:lstStyle/>
        <a:p>
          <a:endParaRPr lang="en-US" sz="2400" b="0" i="0"/>
        </a:p>
      </dgm:t>
    </dgm:pt>
    <dgm:pt modelId="{F4B433A1-1026-46DD-B5D1-124D34113390}">
      <dgm:prSet custT="1"/>
      <dgm:spPr>
        <a:solidFill>
          <a:schemeClr val="accent6"/>
        </a:solidFill>
      </dgm:spPr>
      <dgm:t>
        <a:bodyPr/>
        <a:lstStyle/>
        <a:p>
          <a:pPr>
            <a:defRPr b="1"/>
          </a:pPr>
          <a:r>
            <a:rPr lang="en-US" sz="2400" b="0" i="0" dirty="0"/>
            <a:t>Add web scraping for wine review twitter feed</a:t>
          </a:r>
        </a:p>
      </dgm:t>
    </dgm:pt>
    <dgm:pt modelId="{26F93B27-77B9-43A7-83BC-3809760CD063}" type="parTrans" cxnId="{8DE3D691-4DA4-4150-94E6-965B4514D35B}">
      <dgm:prSet/>
      <dgm:spPr/>
      <dgm:t>
        <a:bodyPr/>
        <a:lstStyle/>
        <a:p>
          <a:endParaRPr lang="en-US" sz="2400" b="0" i="0"/>
        </a:p>
      </dgm:t>
    </dgm:pt>
    <dgm:pt modelId="{1E8DAEDF-306C-4AC9-B9CE-1ABFCEB13B77}" type="sibTrans" cxnId="{8DE3D691-4DA4-4150-94E6-965B4514D35B}">
      <dgm:prSet/>
      <dgm:spPr/>
      <dgm:t>
        <a:bodyPr/>
        <a:lstStyle/>
        <a:p>
          <a:endParaRPr lang="en-US" sz="2400" b="0" i="0"/>
        </a:p>
      </dgm:t>
    </dgm:pt>
    <dgm:pt modelId="{3B46DCAE-7750-4FFA-930A-0D0A403C285E}" type="pres">
      <dgm:prSet presAssocID="{530B7589-6D91-484C-AFC7-E51D0ACB6D5A}" presName="Name0" presStyleCnt="0">
        <dgm:presLayoutVars>
          <dgm:chMax val="7"/>
          <dgm:chPref val="7"/>
          <dgm:dir/>
        </dgm:presLayoutVars>
      </dgm:prSet>
      <dgm:spPr/>
    </dgm:pt>
    <dgm:pt modelId="{7BAAA438-A0F6-45FC-87F8-9C88BCD51B06}" type="pres">
      <dgm:prSet presAssocID="{530B7589-6D91-484C-AFC7-E51D0ACB6D5A}" presName="Name1" presStyleCnt="0"/>
      <dgm:spPr/>
    </dgm:pt>
    <dgm:pt modelId="{45CC7807-9A22-4984-BD26-055C25DCD6A4}" type="pres">
      <dgm:prSet presAssocID="{530B7589-6D91-484C-AFC7-E51D0ACB6D5A}" presName="cycle" presStyleCnt="0"/>
      <dgm:spPr/>
    </dgm:pt>
    <dgm:pt modelId="{8B7FD3BF-94E5-4D21-A3F6-254861A2B0E3}" type="pres">
      <dgm:prSet presAssocID="{530B7589-6D91-484C-AFC7-E51D0ACB6D5A}" presName="srcNode" presStyleLbl="node1" presStyleIdx="0" presStyleCnt="3"/>
      <dgm:spPr/>
    </dgm:pt>
    <dgm:pt modelId="{955A9E63-6504-4251-84F8-F6E229895E6F}" type="pres">
      <dgm:prSet presAssocID="{530B7589-6D91-484C-AFC7-E51D0ACB6D5A}" presName="conn" presStyleLbl="parChTrans1D2" presStyleIdx="0" presStyleCnt="1"/>
      <dgm:spPr/>
    </dgm:pt>
    <dgm:pt modelId="{8AC65300-A564-4D11-BFFF-073EB6BCCCE5}" type="pres">
      <dgm:prSet presAssocID="{530B7589-6D91-484C-AFC7-E51D0ACB6D5A}" presName="extraNode" presStyleLbl="node1" presStyleIdx="0" presStyleCnt="3"/>
      <dgm:spPr/>
    </dgm:pt>
    <dgm:pt modelId="{0349A0E8-86A8-49D2-BF53-C44368C3F5BA}" type="pres">
      <dgm:prSet presAssocID="{530B7589-6D91-484C-AFC7-E51D0ACB6D5A}" presName="dstNode" presStyleLbl="node1" presStyleIdx="0" presStyleCnt="3"/>
      <dgm:spPr/>
    </dgm:pt>
    <dgm:pt modelId="{7DC12FC4-0B3A-4966-9A9A-7FE5E0C5E429}" type="pres">
      <dgm:prSet presAssocID="{EB91D25D-EF61-43D1-BAD3-9AE48CBFF666}" presName="text_1" presStyleLbl="node1" presStyleIdx="0" presStyleCnt="3">
        <dgm:presLayoutVars>
          <dgm:bulletEnabled val="1"/>
        </dgm:presLayoutVars>
      </dgm:prSet>
      <dgm:spPr/>
    </dgm:pt>
    <dgm:pt modelId="{44714CF0-DEFD-41BE-8530-FE3822A08EFE}" type="pres">
      <dgm:prSet presAssocID="{EB91D25D-EF61-43D1-BAD3-9AE48CBFF666}" presName="accent_1" presStyleCnt="0"/>
      <dgm:spPr/>
    </dgm:pt>
    <dgm:pt modelId="{C558E2D6-84BC-400F-AA77-9B9870F0C626}" type="pres">
      <dgm:prSet presAssocID="{EB91D25D-EF61-43D1-BAD3-9AE48CBFF666}" presName="accentRepeatNode" presStyleLbl="solidFgAcc1" presStyleIdx="0" presStyleCnt="3"/>
      <dgm:spPr/>
    </dgm:pt>
    <dgm:pt modelId="{9E84EAD1-BCF6-41A8-8D7D-F066B4C75D60}" type="pres">
      <dgm:prSet presAssocID="{9D221428-3CD4-4142-B88D-4A60FA5C6DC0}" presName="text_2" presStyleLbl="node1" presStyleIdx="1" presStyleCnt="3">
        <dgm:presLayoutVars>
          <dgm:bulletEnabled val="1"/>
        </dgm:presLayoutVars>
      </dgm:prSet>
      <dgm:spPr/>
    </dgm:pt>
    <dgm:pt modelId="{80510B1D-CF02-49A4-A73B-841096A0A934}" type="pres">
      <dgm:prSet presAssocID="{9D221428-3CD4-4142-B88D-4A60FA5C6DC0}" presName="accent_2" presStyleCnt="0"/>
      <dgm:spPr/>
    </dgm:pt>
    <dgm:pt modelId="{E2654556-E22C-4EAF-9125-5EE0A7B0C57D}" type="pres">
      <dgm:prSet presAssocID="{9D221428-3CD4-4142-B88D-4A60FA5C6DC0}" presName="accentRepeatNode" presStyleLbl="solidFgAcc1" presStyleIdx="1" presStyleCnt="3"/>
      <dgm:spPr/>
    </dgm:pt>
    <dgm:pt modelId="{8EEB73C0-F12D-47A6-92EC-C669778679A1}" type="pres">
      <dgm:prSet presAssocID="{F4B433A1-1026-46DD-B5D1-124D34113390}" presName="text_3" presStyleLbl="node1" presStyleIdx="2" presStyleCnt="3">
        <dgm:presLayoutVars>
          <dgm:bulletEnabled val="1"/>
        </dgm:presLayoutVars>
      </dgm:prSet>
      <dgm:spPr/>
    </dgm:pt>
    <dgm:pt modelId="{39F2E665-352F-4432-9505-5D8D40EF8FDD}" type="pres">
      <dgm:prSet presAssocID="{F4B433A1-1026-46DD-B5D1-124D34113390}" presName="accent_3" presStyleCnt="0"/>
      <dgm:spPr/>
    </dgm:pt>
    <dgm:pt modelId="{993CE90D-1054-403D-8558-84B4A663E870}" type="pres">
      <dgm:prSet presAssocID="{F4B433A1-1026-46DD-B5D1-124D34113390}" presName="accentRepeatNode" presStyleLbl="solidFgAcc1" presStyleIdx="2" presStyleCnt="3"/>
      <dgm:spPr/>
    </dgm:pt>
  </dgm:ptLst>
  <dgm:cxnLst>
    <dgm:cxn modelId="{81AF6A22-8EC5-474F-92D1-9D2515F0599E}" srcId="{530B7589-6D91-484C-AFC7-E51D0ACB6D5A}" destId="{9D221428-3CD4-4142-B88D-4A60FA5C6DC0}" srcOrd="1" destOrd="0" parTransId="{81EACF0F-94CD-4B87-953D-4041C481639F}" sibTransId="{E23B9D83-FD10-4DD3-8CBE-1C9ADED7FBB7}"/>
    <dgm:cxn modelId="{8449BD62-ACA6-42A0-8242-C566F36A2472}" type="presOf" srcId="{530B7589-6D91-484C-AFC7-E51D0ACB6D5A}" destId="{3B46DCAE-7750-4FFA-930A-0D0A403C285E}" srcOrd="0" destOrd="0" presId="urn:microsoft.com/office/officeart/2008/layout/VerticalCurvedList"/>
    <dgm:cxn modelId="{DFD2E769-3A01-482A-8145-A3CCBE5B3A97}" srcId="{530B7589-6D91-484C-AFC7-E51D0ACB6D5A}" destId="{EB91D25D-EF61-43D1-BAD3-9AE48CBFF666}" srcOrd="0" destOrd="0" parTransId="{179BCC83-5E0C-471B-8824-EED797D1839B}" sibTransId="{38087A33-9CFD-411B-A770-6B1BB77D649F}"/>
    <dgm:cxn modelId="{C1AAEF82-4458-4C3B-9245-2111259D11C8}" type="presOf" srcId="{EB91D25D-EF61-43D1-BAD3-9AE48CBFF666}" destId="{7DC12FC4-0B3A-4966-9A9A-7FE5E0C5E429}" srcOrd="0" destOrd="0" presId="urn:microsoft.com/office/officeart/2008/layout/VerticalCurvedList"/>
    <dgm:cxn modelId="{8DE3D691-4DA4-4150-94E6-965B4514D35B}" srcId="{530B7589-6D91-484C-AFC7-E51D0ACB6D5A}" destId="{F4B433A1-1026-46DD-B5D1-124D34113390}" srcOrd="2" destOrd="0" parTransId="{26F93B27-77B9-43A7-83BC-3809760CD063}" sibTransId="{1E8DAEDF-306C-4AC9-B9CE-1ABFCEB13B77}"/>
    <dgm:cxn modelId="{3C0172AC-58FB-45C4-9B45-9941A95B09FC}" type="presOf" srcId="{F4B433A1-1026-46DD-B5D1-124D34113390}" destId="{8EEB73C0-F12D-47A6-92EC-C669778679A1}" srcOrd="0" destOrd="0" presId="urn:microsoft.com/office/officeart/2008/layout/VerticalCurvedList"/>
    <dgm:cxn modelId="{F1E6D5BC-A142-415C-9651-E86836002198}" type="presOf" srcId="{9D221428-3CD4-4142-B88D-4A60FA5C6DC0}" destId="{9E84EAD1-BCF6-41A8-8D7D-F066B4C75D60}" srcOrd="0" destOrd="0" presId="urn:microsoft.com/office/officeart/2008/layout/VerticalCurvedList"/>
    <dgm:cxn modelId="{284FBEEF-73C9-4CF2-A119-5826061676BF}" type="presOf" srcId="{38087A33-9CFD-411B-A770-6B1BB77D649F}" destId="{955A9E63-6504-4251-84F8-F6E229895E6F}" srcOrd="0" destOrd="0" presId="urn:microsoft.com/office/officeart/2008/layout/VerticalCurvedList"/>
    <dgm:cxn modelId="{0587EB68-5AB6-43AC-A539-03301001C791}" type="presParOf" srcId="{3B46DCAE-7750-4FFA-930A-0D0A403C285E}" destId="{7BAAA438-A0F6-45FC-87F8-9C88BCD51B06}" srcOrd="0" destOrd="0" presId="urn:microsoft.com/office/officeart/2008/layout/VerticalCurvedList"/>
    <dgm:cxn modelId="{E5EEDC64-9936-43FE-8C51-787BF44421DC}" type="presParOf" srcId="{7BAAA438-A0F6-45FC-87F8-9C88BCD51B06}" destId="{45CC7807-9A22-4984-BD26-055C25DCD6A4}" srcOrd="0" destOrd="0" presId="urn:microsoft.com/office/officeart/2008/layout/VerticalCurvedList"/>
    <dgm:cxn modelId="{67C78EE9-FF3E-42A9-A9FE-331BCA3DA98B}" type="presParOf" srcId="{45CC7807-9A22-4984-BD26-055C25DCD6A4}" destId="{8B7FD3BF-94E5-4D21-A3F6-254861A2B0E3}" srcOrd="0" destOrd="0" presId="urn:microsoft.com/office/officeart/2008/layout/VerticalCurvedList"/>
    <dgm:cxn modelId="{BF166643-02BC-44EB-9A12-DE81A84717D3}" type="presParOf" srcId="{45CC7807-9A22-4984-BD26-055C25DCD6A4}" destId="{955A9E63-6504-4251-84F8-F6E229895E6F}" srcOrd="1" destOrd="0" presId="urn:microsoft.com/office/officeart/2008/layout/VerticalCurvedList"/>
    <dgm:cxn modelId="{C56D55F6-72E4-473D-96D2-11F73BA22F6E}" type="presParOf" srcId="{45CC7807-9A22-4984-BD26-055C25DCD6A4}" destId="{8AC65300-A564-4D11-BFFF-073EB6BCCCE5}" srcOrd="2" destOrd="0" presId="urn:microsoft.com/office/officeart/2008/layout/VerticalCurvedList"/>
    <dgm:cxn modelId="{09A748F0-5FB1-47C4-B39E-5128785FCE93}" type="presParOf" srcId="{45CC7807-9A22-4984-BD26-055C25DCD6A4}" destId="{0349A0E8-86A8-49D2-BF53-C44368C3F5BA}" srcOrd="3" destOrd="0" presId="urn:microsoft.com/office/officeart/2008/layout/VerticalCurvedList"/>
    <dgm:cxn modelId="{EFEFE617-C793-44BE-96AD-CA5AF829C922}" type="presParOf" srcId="{7BAAA438-A0F6-45FC-87F8-9C88BCD51B06}" destId="{7DC12FC4-0B3A-4966-9A9A-7FE5E0C5E429}" srcOrd="1" destOrd="0" presId="urn:microsoft.com/office/officeart/2008/layout/VerticalCurvedList"/>
    <dgm:cxn modelId="{F02D7A33-5D42-4A88-A939-73EBEA9DBAF6}" type="presParOf" srcId="{7BAAA438-A0F6-45FC-87F8-9C88BCD51B06}" destId="{44714CF0-DEFD-41BE-8530-FE3822A08EFE}" srcOrd="2" destOrd="0" presId="urn:microsoft.com/office/officeart/2008/layout/VerticalCurvedList"/>
    <dgm:cxn modelId="{4371E1B4-B536-47E3-83BC-1264D2683A12}" type="presParOf" srcId="{44714CF0-DEFD-41BE-8530-FE3822A08EFE}" destId="{C558E2D6-84BC-400F-AA77-9B9870F0C626}" srcOrd="0" destOrd="0" presId="urn:microsoft.com/office/officeart/2008/layout/VerticalCurvedList"/>
    <dgm:cxn modelId="{01575F05-CC0A-411E-81C3-F49075D6E765}" type="presParOf" srcId="{7BAAA438-A0F6-45FC-87F8-9C88BCD51B06}" destId="{9E84EAD1-BCF6-41A8-8D7D-F066B4C75D60}" srcOrd="3" destOrd="0" presId="urn:microsoft.com/office/officeart/2008/layout/VerticalCurvedList"/>
    <dgm:cxn modelId="{4C544245-7E0E-44B6-BDD4-9B1DE8C47B8A}" type="presParOf" srcId="{7BAAA438-A0F6-45FC-87F8-9C88BCD51B06}" destId="{80510B1D-CF02-49A4-A73B-841096A0A934}" srcOrd="4" destOrd="0" presId="urn:microsoft.com/office/officeart/2008/layout/VerticalCurvedList"/>
    <dgm:cxn modelId="{BF4CCFFD-1A96-4843-B7AE-A33031452F11}" type="presParOf" srcId="{80510B1D-CF02-49A4-A73B-841096A0A934}" destId="{E2654556-E22C-4EAF-9125-5EE0A7B0C57D}" srcOrd="0" destOrd="0" presId="urn:microsoft.com/office/officeart/2008/layout/VerticalCurvedList"/>
    <dgm:cxn modelId="{85869A77-AD18-4EB7-8581-4D62079376E6}" type="presParOf" srcId="{7BAAA438-A0F6-45FC-87F8-9C88BCD51B06}" destId="{8EEB73C0-F12D-47A6-92EC-C669778679A1}" srcOrd="5" destOrd="0" presId="urn:microsoft.com/office/officeart/2008/layout/VerticalCurvedList"/>
    <dgm:cxn modelId="{64FBF0B2-4A23-4106-B316-0A76F4ABFB6B}" type="presParOf" srcId="{7BAAA438-A0F6-45FC-87F8-9C88BCD51B06}" destId="{39F2E665-352F-4432-9505-5D8D40EF8FDD}" srcOrd="6" destOrd="0" presId="urn:microsoft.com/office/officeart/2008/layout/VerticalCurvedList"/>
    <dgm:cxn modelId="{945BD710-3224-4CAE-ADCC-3193D7801378}" type="presParOf" srcId="{39F2E665-352F-4432-9505-5D8D40EF8FDD}" destId="{993CE90D-1054-403D-8558-84B4A663E87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B32C6C-ECA4-4CD7-839E-B64193FAF805}">
      <dsp:nvSpPr>
        <dsp:cNvPr id="0" name=""/>
        <dsp:cNvSpPr/>
      </dsp:nvSpPr>
      <dsp:spPr>
        <a:xfrm>
          <a:off x="593008" y="3696"/>
          <a:ext cx="2668422" cy="1262524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Business</a:t>
          </a:r>
        </a:p>
      </dsp:txBody>
      <dsp:txXfrm>
        <a:off x="629986" y="40674"/>
        <a:ext cx="2594466" cy="1188568"/>
      </dsp:txXfrm>
    </dsp:sp>
    <dsp:sp modelId="{7AC807BB-C630-4A47-B2AD-4039DB094362}">
      <dsp:nvSpPr>
        <dsp:cNvPr id="0" name=""/>
        <dsp:cNvSpPr/>
      </dsp:nvSpPr>
      <dsp:spPr>
        <a:xfrm>
          <a:off x="859851" y="1266220"/>
          <a:ext cx="266842" cy="1000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0658"/>
              </a:lnTo>
              <a:lnTo>
                <a:pt x="266842" y="10006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010D63-E5B3-4F35-8466-A7055363E398}">
      <dsp:nvSpPr>
        <dsp:cNvPr id="0" name=""/>
        <dsp:cNvSpPr/>
      </dsp:nvSpPr>
      <dsp:spPr>
        <a:xfrm>
          <a:off x="1126693" y="1599773"/>
          <a:ext cx="2250825" cy="1334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Evaluate current wine buying strategy</a:t>
          </a:r>
        </a:p>
      </dsp:txBody>
      <dsp:txXfrm>
        <a:off x="1165771" y="1638851"/>
        <a:ext cx="2172669" cy="1256055"/>
      </dsp:txXfrm>
    </dsp:sp>
    <dsp:sp modelId="{7952D578-937B-427A-816C-780C6339BFCC}">
      <dsp:nvSpPr>
        <dsp:cNvPr id="0" name=""/>
        <dsp:cNvSpPr/>
      </dsp:nvSpPr>
      <dsp:spPr>
        <a:xfrm>
          <a:off x="859851" y="1266220"/>
          <a:ext cx="266842" cy="2668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8422"/>
              </a:lnTo>
              <a:lnTo>
                <a:pt x="266842" y="266842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68BB36-1B03-4C26-A1F6-524871E9DA58}">
      <dsp:nvSpPr>
        <dsp:cNvPr id="0" name=""/>
        <dsp:cNvSpPr/>
      </dsp:nvSpPr>
      <dsp:spPr>
        <a:xfrm>
          <a:off x="1126693" y="3267537"/>
          <a:ext cx="2250825" cy="1334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Identify high-value wine varieties</a:t>
          </a:r>
        </a:p>
      </dsp:txBody>
      <dsp:txXfrm>
        <a:off x="1165771" y="3306615"/>
        <a:ext cx="2172669" cy="1256055"/>
      </dsp:txXfrm>
    </dsp:sp>
    <dsp:sp modelId="{F831E3ED-B2B0-4E51-9E46-6A8193070083}">
      <dsp:nvSpPr>
        <dsp:cNvPr id="0" name=""/>
        <dsp:cNvSpPr/>
      </dsp:nvSpPr>
      <dsp:spPr>
        <a:xfrm>
          <a:off x="859851" y="1266220"/>
          <a:ext cx="266842" cy="4336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36187"/>
              </a:lnTo>
              <a:lnTo>
                <a:pt x="266842" y="433618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75E35C-2EFD-466D-AB4D-37C10B765D81}">
      <dsp:nvSpPr>
        <dsp:cNvPr id="0" name=""/>
        <dsp:cNvSpPr/>
      </dsp:nvSpPr>
      <dsp:spPr>
        <a:xfrm>
          <a:off x="1126693" y="4935301"/>
          <a:ext cx="2250825" cy="1334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Identify states that command high wine prices</a:t>
          </a:r>
        </a:p>
      </dsp:txBody>
      <dsp:txXfrm>
        <a:off x="1165771" y="4974379"/>
        <a:ext cx="2172669" cy="1256055"/>
      </dsp:txXfrm>
    </dsp:sp>
    <dsp:sp modelId="{A48DB5CF-C9F9-416E-9522-DB4AA8E9348D}">
      <dsp:nvSpPr>
        <dsp:cNvPr id="0" name=""/>
        <dsp:cNvSpPr/>
      </dsp:nvSpPr>
      <dsp:spPr>
        <a:xfrm>
          <a:off x="3928537" y="3696"/>
          <a:ext cx="2668422" cy="1262524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Consumer</a:t>
          </a:r>
        </a:p>
      </dsp:txBody>
      <dsp:txXfrm>
        <a:off x="3965515" y="40674"/>
        <a:ext cx="2594466" cy="1188568"/>
      </dsp:txXfrm>
    </dsp:sp>
    <dsp:sp modelId="{DB041E61-4DA3-4EE9-9F26-B8944B65C643}">
      <dsp:nvSpPr>
        <dsp:cNvPr id="0" name=""/>
        <dsp:cNvSpPr/>
      </dsp:nvSpPr>
      <dsp:spPr>
        <a:xfrm>
          <a:off x="4195379" y="1266220"/>
          <a:ext cx="266842" cy="1000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0658"/>
              </a:lnTo>
              <a:lnTo>
                <a:pt x="266842" y="10006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FAAED-1FE1-40A4-B383-8EA6A3841346}">
      <dsp:nvSpPr>
        <dsp:cNvPr id="0" name=""/>
        <dsp:cNvSpPr/>
      </dsp:nvSpPr>
      <dsp:spPr>
        <a:xfrm>
          <a:off x="4462221" y="1599773"/>
          <a:ext cx="2250825" cy="1334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Examine  correlations between price and rating</a:t>
          </a:r>
        </a:p>
      </dsp:txBody>
      <dsp:txXfrm>
        <a:off x="4501299" y="1638851"/>
        <a:ext cx="2172669" cy="1256055"/>
      </dsp:txXfrm>
    </dsp:sp>
    <dsp:sp modelId="{D00D0978-916D-4516-A5F0-9BA5AFDA0BD3}">
      <dsp:nvSpPr>
        <dsp:cNvPr id="0" name=""/>
        <dsp:cNvSpPr/>
      </dsp:nvSpPr>
      <dsp:spPr>
        <a:xfrm>
          <a:off x="4195379" y="1266220"/>
          <a:ext cx="266842" cy="2668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8422"/>
              </a:lnTo>
              <a:lnTo>
                <a:pt x="266842" y="266842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96D723-F310-411A-85B6-648D6A13427F}">
      <dsp:nvSpPr>
        <dsp:cNvPr id="0" name=""/>
        <dsp:cNvSpPr/>
      </dsp:nvSpPr>
      <dsp:spPr>
        <a:xfrm>
          <a:off x="4462221" y="3267537"/>
          <a:ext cx="2250825" cy="1334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Discover which states produce the highest value wines</a:t>
          </a:r>
        </a:p>
      </dsp:txBody>
      <dsp:txXfrm>
        <a:off x="4501299" y="3306615"/>
        <a:ext cx="2172669" cy="1256055"/>
      </dsp:txXfrm>
    </dsp:sp>
    <dsp:sp modelId="{F10EC8FF-6FE2-4941-B47A-DC3EC886EAE0}">
      <dsp:nvSpPr>
        <dsp:cNvPr id="0" name=""/>
        <dsp:cNvSpPr/>
      </dsp:nvSpPr>
      <dsp:spPr>
        <a:xfrm>
          <a:off x="4195379" y="1266220"/>
          <a:ext cx="266842" cy="4336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36187"/>
              </a:lnTo>
              <a:lnTo>
                <a:pt x="266842" y="433618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18031C-83FD-4210-9AD7-CDA0028F8ACA}">
      <dsp:nvSpPr>
        <dsp:cNvPr id="0" name=""/>
        <dsp:cNvSpPr/>
      </dsp:nvSpPr>
      <dsp:spPr>
        <a:xfrm>
          <a:off x="4462221" y="4935301"/>
          <a:ext cx="2250825" cy="1334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See if their favorite variety is worth the money</a:t>
          </a:r>
        </a:p>
      </dsp:txBody>
      <dsp:txXfrm>
        <a:off x="4501299" y="4974379"/>
        <a:ext cx="2172669" cy="12560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49CCD-3264-4682-8D05-DF9D48E8F32E}">
      <dsp:nvSpPr>
        <dsp:cNvPr id="0" name=""/>
        <dsp:cNvSpPr/>
      </dsp:nvSpPr>
      <dsp:spPr>
        <a:xfrm>
          <a:off x="0" y="438734"/>
          <a:ext cx="6155734" cy="135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753" tIns="416560" rIns="47775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Data sourced from Kaggle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Original dataset: CSV containing 150,000 rows of wine reviews scraped from Wine Enthusiast</a:t>
          </a:r>
        </a:p>
      </dsp:txBody>
      <dsp:txXfrm>
        <a:off x="0" y="438734"/>
        <a:ext cx="6155734" cy="1354500"/>
      </dsp:txXfrm>
    </dsp:sp>
    <dsp:sp modelId="{2177069E-A12C-4B8D-A90E-828F760FA304}">
      <dsp:nvSpPr>
        <dsp:cNvPr id="0" name=""/>
        <dsp:cNvSpPr/>
      </dsp:nvSpPr>
      <dsp:spPr>
        <a:xfrm>
          <a:off x="307786" y="143534"/>
          <a:ext cx="4309013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70" tIns="0" rIns="16287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 dirty="0"/>
            <a:t>Extraction</a:t>
          </a:r>
          <a:endParaRPr lang="en-US" sz="1800" kern="1200" dirty="0"/>
        </a:p>
      </dsp:txBody>
      <dsp:txXfrm>
        <a:off x="336607" y="172355"/>
        <a:ext cx="4251371" cy="532758"/>
      </dsp:txXfrm>
    </dsp:sp>
    <dsp:sp modelId="{2FE3119F-B07F-4644-89C9-A5B96880057D}">
      <dsp:nvSpPr>
        <dsp:cNvPr id="0" name=""/>
        <dsp:cNvSpPr/>
      </dsp:nvSpPr>
      <dsp:spPr>
        <a:xfrm>
          <a:off x="0" y="2196434"/>
          <a:ext cx="6155734" cy="1606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753" tIns="416560" rIns="47775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Filtered to create dataset containing only the top 10 wine varieties in the U.S.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Additional dataset created for average price and rating aggregated by state</a:t>
          </a:r>
        </a:p>
      </dsp:txBody>
      <dsp:txXfrm>
        <a:off x="0" y="2196434"/>
        <a:ext cx="6155734" cy="1606500"/>
      </dsp:txXfrm>
    </dsp:sp>
    <dsp:sp modelId="{5DD836EE-17BD-4538-A2F9-7964654A4C87}">
      <dsp:nvSpPr>
        <dsp:cNvPr id="0" name=""/>
        <dsp:cNvSpPr/>
      </dsp:nvSpPr>
      <dsp:spPr>
        <a:xfrm>
          <a:off x="307786" y="1901234"/>
          <a:ext cx="4309013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70" tIns="0" rIns="16287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 dirty="0"/>
            <a:t>Transformation</a:t>
          </a:r>
          <a:endParaRPr lang="en-US" sz="1800" kern="1200" dirty="0"/>
        </a:p>
      </dsp:txBody>
      <dsp:txXfrm>
        <a:off x="336607" y="1930055"/>
        <a:ext cx="4251371" cy="532758"/>
      </dsp:txXfrm>
    </dsp:sp>
    <dsp:sp modelId="{A96EF436-DDF2-47A2-B882-5DC4F60ED891}">
      <dsp:nvSpPr>
        <dsp:cNvPr id="0" name=""/>
        <dsp:cNvSpPr/>
      </dsp:nvSpPr>
      <dsp:spPr>
        <a:xfrm>
          <a:off x="0" y="4206135"/>
          <a:ext cx="6155734" cy="135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753" tIns="416560" rIns="47775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SQL lite database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Two tables: large, filtered dataset &amp; state-aggregated data set</a:t>
          </a:r>
        </a:p>
      </dsp:txBody>
      <dsp:txXfrm>
        <a:off x="0" y="4206135"/>
        <a:ext cx="6155734" cy="1354500"/>
      </dsp:txXfrm>
    </dsp:sp>
    <dsp:sp modelId="{067D6240-0FA7-44BC-B07B-5AB851D4A7B6}">
      <dsp:nvSpPr>
        <dsp:cNvPr id="0" name=""/>
        <dsp:cNvSpPr/>
      </dsp:nvSpPr>
      <dsp:spPr>
        <a:xfrm>
          <a:off x="307786" y="3910934"/>
          <a:ext cx="4309013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70" tIns="0" rIns="16287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 dirty="0"/>
            <a:t>Loading</a:t>
          </a:r>
          <a:endParaRPr lang="en-US" sz="1800" kern="1200" dirty="0"/>
        </a:p>
      </dsp:txBody>
      <dsp:txXfrm>
        <a:off x="336607" y="3939755"/>
        <a:ext cx="4251371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697997-5E2D-4EA0-95DE-1CE1F83ADFAE}">
      <dsp:nvSpPr>
        <dsp:cNvPr id="0" name=""/>
        <dsp:cNvSpPr/>
      </dsp:nvSpPr>
      <dsp:spPr>
        <a:xfrm>
          <a:off x="0" y="30763"/>
          <a:ext cx="6425412" cy="10032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5F2CDD-52C9-4A02-A677-C2CE034A5886}">
      <dsp:nvSpPr>
        <dsp:cNvPr id="0" name=""/>
        <dsp:cNvSpPr/>
      </dsp:nvSpPr>
      <dsp:spPr>
        <a:xfrm>
          <a:off x="303470" y="230431"/>
          <a:ext cx="551763" cy="5517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C8F6B-4117-48F3-973E-630D8BB37D11}">
      <dsp:nvSpPr>
        <dsp:cNvPr id="0" name=""/>
        <dsp:cNvSpPr/>
      </dsp:nvSpPr>
      <dsp:spPr>
        <a:xfrm>
          <a:off x="1158703" y="4709"/>
          <a:ext cx="5266708" cy="1003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173" tIns="106173" rIns="106173" bIns="10617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/>
            <a:t>SQL Lite database</a:t>
          </a:r>
        </a:p>
      </dsp:txBody>
      <dsp:txXfrm>
        <a:off x="1158703" y="4709"/>
        <a:ext cx="5266708" cy="1003206"/>
      </dsp:txXfrm>
    </dsp:sp>
    <dsp:sp modelId="{CE6B8FFB-792F-4EA8-8583-09F5E3EC8319}">
      <dsp:nvSpPr>
        <dsp:cNvPr id="0" name=""/>
        <dsp:cNvSpPr/>
      </dsp:nvSpPr>
      <dsp:spPr>
        <a:xfrm>
          <a:off x="0" y="1258718"/>
          <a:ext cx="6425412" cy="10032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640CA5-627A-4999-8469-8C7BE92ED56E}">
      <dsp:nvSpPr>
        <dsp:cNvPr id="0" name=""/>
        <dsp:cNvSpPr/>
      </dsp:nvSpPr>
      <dsp:spPr>
        <a:xfrm>
          <a:off x="303470" y="1484439"/>
          <a:ext cx="551763" cy="5517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AC07C-CA9B-4767-99F4-47C08AA105E7}">
      <dsp:nvSpPr>
        <dsp:cNvPr id="0" name=""/>
        <dsp:cNvSpPr/>
      </dsp:nvSpPr>
      <dsp:spPr>
        <a:xfrm>
          <a:off x="1158703" y="1258718"/>
          <a:ext cx="5266708" cy="1003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173" tIns="106173" rIns="106173" bIns="10617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/>
            <a:t>Flask routes to supply data for visualizations</a:t>
          </a:r>
        </a:p>
      </dsp:txBody>
      <dsp:txXfrm>
        <a:off x="1158703" y="1258718"/>
        <a:ext cx="5266708" cy="1003206"/>
      </dsp:txXfrm>
    </dsp:sp>
    <dsp:sp modelId="{B18DFB7D-5F7A-4CF9-94D3-86EA1F5D17E5}">
      <dsp:nvSpPr>
        <dsp:cNvPr id="0" name=""/>
        <dsp:cNvSpPr/>
      </dsp:nvSpPr>
      <dsp:spPr>
        <a:xfrm>
          <a:off x="0" y="2512726"/>
          <a:ext cx="6425412" cy="10032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0363F6-2D69-4185-87D0-F96F667CE0F8}">
      <dsp:nvSpPr>
        <dsp:cNvPr id="0" name=""/>
        <dsp:cNvSpPr/>
      </dsp:nvSpPr>
      <dsp:spPr>
        <a:xfrm>
          <a:off x="303470" y="2738448"/>
          <a:ext cx="551763" cy="5517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DA138-9E6E-4604-88DD-B762AF5FCA8B}">
      <dsp:nvSpPr>
        <dsp:cNvPr id="0" name=""/>
        <dsp:cNvSpPr/>
      </dsp:nvSpPr>
      <dsp:spPr>
        <a:xfrm>
          <a:off x="1158703" y="2512726"/>
          <a:ext cx="5266708" cy="1003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173" tIns="106173" rIns="106173" bIns="10617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 dirty="0"/>
            <a:t>HTML wireframes to feed data and test code</a:t>
          </a:r>
        </a:p>
      </dsp:txBody>
      <dsp:txXfrm>
        <a:off x="1158703" y="2512726"/>
        <a:ext cx="5266708" cy="1003206"/>
      </dsp:txXfrm>
    </dsp:sp>
    <dsp:sp modelId="{ABBA937E-70A0-4518-BDE2-3E34E89D3181}">
      <dsp:nvSpPr>
        <dsp:cNvPr id="0" name=""/>
        <dsp:cNvSpPr/>
      </dsp:nvSpPr>
      <dsp:spPr>
        <a:xfrm>
          <a:off x="0" y="3766735"/>
          <a:ext cx="6425412" cy="10032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07F66F-A1B4-4BB6-8003-E36E2A8450A3}">
      <dsp:nvSpPr>
        <dsp:cNvPr id="0" name=""/>
        <dsp:cNvSpPr/>
      </dsp:nvSpPr>
      <dsp:spPr>
        <a:xfrm>
          <a:off x="303470" y="3992456"/>
          <a:ext cx="551763" cy="5517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A82B5-4583-48E0-B57F-CC50A58AF98D}">
      <dsp:nvSpPr>
        <dsp:cNvPr id="0" name=""/>
        <dsp:cNvSpPr/>
      </dsp:nvSpPr>
      <dsp:spPr>
        <a:xfrm>
          <a:off x="1158703" y="3766735"/>
          <a:ext cx="5266708" cy="1003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173" tIns="106173" rIns="106173" bIns="10617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/>
            <a:t>JavaScript code to create visualizations</a:t>
          </a:r>
        </a:p>
      </dsp:txBody>
      <dsp:txXfrm>
        <a:off x="1158703" y="3766735"/>
        <a:ext cx="5266708" cy="1003206"/>
      </dsp:txXfrm>
    </dsp:sp>
    <dsp:sp modelId="{30990A2C-B39B-4F45-95E1-B25076BD9BE0}">
      <dsp:nvSpPr>
        <dsp:cNvPr id="0" name=""/>
        <dsp:cNvSpPr/>
      </dsp:nvSpPr>
      <dsp:spPr>
        <a:xfrm>
          <a:off x="0" y="5020743"/>
          <a:ext cx="6425412" cy="10032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049D77-6A16-42E4-BDAE-03127555E5A6}">
      <dsp:nvSpPr>
        <dsp:cNvPr id="0" name=""/>
        <dsp:cNvSpPr/>
      </dsp:nvSpPr>
      <dsp:spPr>
        <a:xfrm>
          <a:off x="303470" y="5246464"/>
          <a:ext cx="551763" cy="55176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DCE440-4B10-490E-8472-8E9F0EE28262}">
      <dsp:nvSpPr>
        <dsp:cNvPr id="0" name=""/>
        <dsp:cNvSpPr/>
      </dsp:nvSpPr>
      <dsp:spPr>
        <a:xfrm>
          <a:off x="1158703" y="5020743"/>
          <a:ext cx="5266708" cy="1003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173" tIns="106173" rIns="106173" bIns="10617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/>
            <a:t>Restructure and refine HTML pages for final product</a:t>
          </a:r>
        </a:p>
      </dsp:txBody>
      <dsp:txXfrm>
        <a:off x="1158703" y="5020743"/>
        <a:ext cx="5266708" cy="1003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A9E63-6504-4251-84F8-F6E229895E6F}">
      <dsp:nvSpPr>
        <dsp:cNvPr id="0" name=""/>
        <dsp:cNvSpPr/>
      </dsp:nvSpPr>
      <dsp:spPr>
        <a:xfrm>
          <a:off x="-4400740" y="-674976"/>
          <a:ext cx="5242838" cy="5242838"/>
        </a:xfrm>
        <a:prstGeom prst="blockArc">
          <a:avLst>
            <a:gd name="adj1" fmla="val 18900000"/>
            <a:gd name="adj2" fmla="val 2700000"/>
            <a:gd name="adj3" fmla="val 412"/>
          </a:avLst>
        </a:pr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C12FC4-0B3A-4966-9A9A-7FE5E0C5E429}">
      <dsp:nvSpPr>
        <dsp:cNvPr id="0" name=""/>
        <dsp:cNvSpPr/>
      </dsp:nvSpPr>
      <dsp:spPr>
        <a:xfrm>
          <a:off x="541570" y="389288"/>
          <a:ext cx="6666211" cy="778577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99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0" i="0" kern="1200" dirty="0"/>
            <a:t>Expand map to include international data</a:t>
          </a:r>
        </a:p>
      </dsp:txBody>
      <dsp:txXfrm>
        <a:off x="541570" y="389288"/>
        <a:ext cx="6666211" cy="778577"/>
      </dsp:txXfrm>
    </dsp:sp>
    <dsp:sp modelId="{C558E2D6-84BC-400F-AA77-9B9870F0C626}">
      <dsp:nvSpPr>
        <dsp:cNvPr id="0" name=""/>
        <dsp:cNvSpPr/>
      </dsp:nvSpPr>
      <dsp:spPr>
        <a:xfrm>
          <a:off x="54959" y="291966"/>
          <a:ext cx="973221" cy="9732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4EAD1-BCF6-41A8-8D7D-F066B4C75D60}">
      <dsp:nvSpPr>
        <dsp:cNvPr id="0" name=""/>
        <dsp:cNvSpPr/>
      </dsp:nvSpPr>
      <dsp:spPr>
        <a:xfrm>
          <a:off x="824583" y="1557154"/>
          <a:ext cx="6383198" cy="778577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99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0" i="0" kern="1200" dirty="0"/>
            <a:t>Drill down to the regional level</a:t>
          </a:r>
        </a:p>
      </dsp:txBody>
      <dsp:txXfrm>
        <a:off x="824583" y="1557154"/>
        <a:ext cx="6383198" cy="778577"/>
      </dsp:txXfrm>
    </dsp:sp>
    <dsp:sp modelId="{E2654556-E22C-4EAF-9125-5EE0A7B0C57D}">
      <dsp:nvSpPr>
        <dsp:cNvPr id="0" name=""/>
        <dsp:cNvSpPr/>
      </dsp:nvSpPr>
      <dsp:spPr>
        <a:xfrm>
          <a:off x="337972" y="1459832"/>
          <a:ext cx="973221" cy="9732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B73C0-F12D-47A6-92EC-C669778679A1}">
      <dsp:nvSpPr>
        <dsp:cNvPr id="0" name=""/>
        <dsp:cNvSpPr/>
      </dsp:nvSpPr>
      <dsp:spPr>
        <a:xfrm>
          <a:off x="541570" y="2725020"/>
          <a:ext cx="6666211" cy="778577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99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0" i="0" kern="1200" dirty="0"/>
            <a:t>Add web scraping for wine review twitter feed</a:t>
          </a:r>
        </a:p>
      </dsp:txBody>
      <dsp:txXfrm>
        <a:off x="541570" y="2725020"/>
        <a:ext cx="6666211" cy="778577"/>
      </dsp:txXfrm>
    </dsp:sp>
    <dsp:sp modelId="{993CE90D-1054-403D-8558-84B4A663E870}">
      <dsp:nvSpPr>
        <dsp:cNvPr id="0" name=""/>
        <dsp:cNvSpPr/>
      </dsp:nvSpPr>
      <dsp:spPr>
        <a:xfrm>
          <a:off x="54959" y="2627698"/>
          <a:ext cx="973221" cy="9732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C861B-9AB0-4556-B727-DBC0BF8311F3}" type="datetimeFigureOut">
              <a:rPr lang="en-US" smtClean="0"/>
              <a:t>5/22/19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7651C-60AD-421D-9AD2-B6B419D2C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96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2 Presentations:* 10 minute presentations* </a:t>
            </a:r>
          </a:p>
          <a:p>
            <a:r>
              <a:rPr lang="en-US" dirty="0"/>
              <a:t>Theme = Business Objectives (1-2 minutes)* </a:t>
            </a:r>
          </a:p>
          <a:p>
            <a:r>
              <a:rPr lang="en-US" dirty="0"/>
              <a:t>Data Munging Techniques (1-2 minutes)* </a:t>
            </a:r>
          </a:p>
          <a:p>
            <a:r>
              <a:rPr lang="en-US" dirty="0"/>
              <a:t>Coding Approach (1 minute)* </a:t>
            </a:r>
          </a:p>
          <a:p>
            <a:r>
              <a:rPr lang="en-US" dirty="0"/>
              <a:t>Data/App Architecture (1-2 minutes)* </a:t>
            </a:r>
          </a:p>
          <a:p>
            <a:r>
              <a:rPr lang="en-US" dirty="0"/>
              <a:t>Final Interactive Visualization (2-4 minutes) - Live Demos - Annotated Screenshots (for backup and storytelling)* </a:t>
            </a:r>
          </a:p>
          <a:p>
            <a:r>
              <a:rPr lang="en-US" dirty="0"/>
              <a:t>Future Work (30 seconds)* </a:t>
            </a:r>
          </a:p>
          <a:p>
            <a:r>
              <a:rPr lang="en-US" dirty="0"/>
              <a:t>Appendix - Additional visualizations - Interesting insights not included in 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7651C-60AD-421D-9AD2-B6B419D2C3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4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7651C-60AD-421D-9AD2-B6B419D2C3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1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07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9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61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i="1"/>
            </a:lvl1pPr>
            <a:lvl2pPr marL="457200">
              <a:defRPr sz="2000"/>
            </a:lvl2pPr>
            <a:lvl3pPr marL="640080">
              <a:defRPr sz="1600"/>
            </a:lvl3pPr>
            <a:lvl4pPr marL="822960">
              <a:defRPr sz="1600"/>
            </a:lvl4pPr>
            <a:lvl5pPr marL="1005840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7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45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5/22/19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8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5/22/19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5/22/19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2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5/22/19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8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5/22/19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8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5/22/19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4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5/22/19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7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18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7.sv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http://flask-env.ypkp2s3ubu.us-east-2.elasticbeanstalk.com/static/img/bg-bottle.jpg">
            <a:extLst>
              <a:ext uri="{FF2B5EF4-FFF2-40B4-BE49-F238E27FC236}">
                <a16:creationId xmlns:a16="http://schemas.microsoft.com/office/drawing/2014/main" id="{082F0545-C61A-4334-8B6C-5049ADEDEE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t="11066" r="-5" b="7382"/>
          <a:stretch/>
        </p:blipFill>
        <p:spPr bwMode="auto">
          <a:xfrm>
            <a:off x="20" y="0"/>
            <a:ext cx="1218893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302612-1D5E-44DA-A7DC-8A112F4CE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tx1"/>
                </a:solidFill>
              </a:rPr>
              <a:t>Visualizing U.S. wine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2519A-AFEC-4D48-ABAA-AEF0AD755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Theo Moreland, Andrew Mullenger, Peter Myers, Danielle Perkins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553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C865E-3129-4EE3-AC2E-7546CF6DD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457200"/>
            <a:ext cx="9720071" cy="5852160"/>
          </a:xfrm>
        </p:spPr>
        <p:txBody>
          <a:bodyPr/>
          <a:lstStyle/>
          <a:p>
            <a:r>
              <a:rPr lang="en-US" dirty="0"/>
              <a:t>Project 2 Presentations:* 10 minute presentations* </a:t>
            </a:r>
          </a:p>
          <a:p>
            <a:r>
              <a:rPr lang="en-US" dirty="0"/>
              <a:t>Theme = Business Objectives (1-2 minutes)* </a:t>
            </a:r>
          </a:p>
          <a:p>
            <a:r>
              <a:rPr lang="en-US" dirty="0"/>
              <a:t>Data Munging Techniques (1-2 minutes)* </a:t>
            </a:r>
          </a:p>
          <a:p>
            <a:r>
              <a:rPr lang="en-US" dirty="0"/>
              <a:t>Coding Approach (1 minute)* </a:t>
            </a:r>
          </a:p>
          <a:p>
            <a:r>
              <a:rPr lang="en-US" dirty="0"/>
              <a:t>Data/App Architecture (1-2 minutes)* </a:t>
            </a:r>
          </a:p>
          <a:p>
            <a:r>
              <a:rPr lang="en-US" dirty="0"/>
              <a:t>Final Interactive Visualization (2-4 minutes) - Live Demos - Annotated Screenshots (for backup and storytelling)* </a:t>
            </a:r>
          </a:p>
          <a:p>
            <a:r>
              <a:rPr lang="en-US" dirty="0"/>
              <a:t>Future Work (30 seconds)* </a:t>
            </a:r>
          </a:p>
          <a:p>
            <a:r>
              <a:rPr lang="en-US" dirty="0"/>
              <a:t>Appendix - Additional visualizations - Interesting insights not included in 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3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51486-A6E7-4C6F-9050-11A05601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Business objectives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2800" i="1" dirty="0">
                <a:solidFill>
                  <a:schemeClr val="bg2"/>
                </a:solidFill>
              </a:rPr>
              <a:t>Showing Variations in wine data by state and type</a:t>
            </a:r>
            <a:br>
              <a:rPr lang="en-US" sz="2800" dirty="0">
                <a:solidFill>
                  <a:schemeClr val="accent3"/>
                </a:solidFill>
              </a:rPr>
            </a:br>
            <a:endParaRPr lang="en-US" dirty="0">
              <a:solidFill>
                <a:schemeClr val="accent3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00A2E2-4446-410F-A871-52D834914F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026595"/>
              </p:ext>
            </p:extLst>
          </p:nvPr>
        </p:nvGraphicFramePr>
        <p:xfrm>
          <a:off x="4770120" y="292395"/>
          <a:ext cx="7306056" cy="6273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938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06958CE-80CF-4473-99F8-FBB695D1B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0D70EE-058B-4009-9EC1-E14E2D2CB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wrangling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5574862-DD4D-4320-9C1D-37DC114DC9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090110"/>
              </p:ext>
            </p:extLst>
          </p:nvPr>
        </p:nvGraphicFramePr>
        <p:xfrm>
          <a:off x="5392798" y="576915"/>
          <a:ext cx="6155734" cy="570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602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99F00-10A6-4DBB-A6D9-AAC8EC38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Data architecture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2800" i="1" dirty="0">
                <a:solidFill>
                  <a:schemeClr val="bg2"/>
                </a:solidFill>
              </a:rPr>
              <a:t>wine2.sqlite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EDF0A-BB28-44EB-9449-1BDB76F97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759" y="440267"/>
            <a:ext cx="3539484" cy="5977467"/>
          </a:xfrm>
        </p:spPr>
        <p:txBody>
          <a:bodyPr anchor="ctr">
            <a:normAutofit lnSpcReduction="10000"/>
          </a:bodyPr>
          <a:lstStyle/>
          <a:p>
            <a:r>
              <a:rPr lang="en-US" sz="2800" i="0" dirty="0"/>
              <a:t>Top10 table</a:t>
            </a:r>
          </a:p>
          <a:p>
            <a:pPr lvl="1"/>
            <a:r>
              <a:rPr lang="en-US" sz="2400" b="1" dirty="0"/>
              <a:t>Id</a:t>
            </a:r>
          </a:p>
          <a:p>
            <a:pPr lvl="1"/>
            <a:r>
              <a:rPr lang="en-US" sz="2400" b="1" i="0" dirty="0"/>
              <a:t>Country</a:t>
            </a:r>
          </a:p>
          <a:p>
            <a:pPr lvl="1"/>
            <a:r>
              <a:rPr lang="en-US" sz="2400" b="1" dirty="0"/>
              <a:t>Description</a:t>
            </a:r>
          </a:p>
          <a:p>
            <a:pPr lvl="1"/>
            <a:r>
              <a:rPr lang="en-US" sz="2400" b="1" i="0" dirty="0"/>
              <a:t>Designation</a:t>
            </a:r>
          </a:p>
          <a:p>
            <a:pPr lvl="1"/>
            <a:r>
              <a:rPr lang="en-US" sz="2400" b="1" dirty="0"/>
              <a:t>Points</a:t>
            </a:r>
          </a:p>
          <a:p>
            <a:pPr lvl="1"/>
            <a:r>
              <a:rPr lang="en-US" sz="2400" b="1" i="0" dirty="0"/>
              <a:t>Price</a:t>
            </a:r>
          </a:p>
          <a:p>
            <a:pPr lvl="1"/>
            <a:r>
              <a:rPr lang="en-US" sz="2400" b="1" dirty="0"/>
              <a:t>Province </a:t>
            </a:r>
            <a:r>
              <a:rPr lang="en-US" sz="2400" dirty="0"/>
              <a:t>(U.S. state)</a:t>
            </a:r>
            <a:endParaRPr lang="en-US" sz="2400" b="1" dirty="0"/>
          </a:p>
          <a:p>
            <a:pPr lvl="1"/>
            <a:r>
              <a:rPr lang="en-US" sz="2400" b="1" i="0" dirty="0"/>
              <a:t>Region_1</a:t>
            </a:r>
          </a:p>
          <a:p>
            <a:pPr lvl="1"/>
            <a:r>
              <a:rPr lang="en-US" sz="2400" b="1" dirty="0"/>
              <a:t>Region_2</a:t>
            </a:r>
          </a:p>
          <a:p>
            <a:pPr lvl="1"/>
            <a:r>
              <a:rPr lang="en-US" sz="2400" b="1" i="0" dirty="0" err="1"/>
              <a:t>Taster_name</a:t>
            </a:r>
            <a:endParaRPr lang="en-US" sz="2400" b="1" i="0" dirty="0"/>
          </a:p>
          <a:p>
            <a:pPr lvl="1"/>
            <a:r>
              <a:rPr lang="en-US" sz="2400" b="1" dirty="0" err="1"/>
              <a:t>Taster_twitter_handle</a:t>
            </a:r>
            <a:endParaRPr lang="en-US" sz="2400" b="1" dirty="0"/>
          </a:p>
          <a:p>
            <a:pPr lvl="1"/>
            <a:r>
              <a:rPr lang="en-US" sz="2400" b="1" i="0" dirty="0"/>
              <a:t>Title</a:t>
            </a:r>
          </a:p>
          <a:p>
            <a:pPr lvl="1"/>
            <a:r>
              <a:rPr lang="en-US" sz="2400" b="1" dirty="0"/>
              <a:t>Variety</a:t>
            </a:r>
          </a:p>
          <a:p>
            <a:pPr lvl="1"/>
            <a:r>
              <a:rPr lang="en-US" sz="2400" b="1" i="0" dirty="0"/>
              <a:t>winery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2B46AB-9674-4FB2-9691-FC9684C8EE12}"/>
              </a:ext>
            </a:extLst>
          </p:cNvPr>
          <p:cNvSpPr txBox="1">
            <a:spLocks/>
          </p:cNvSpPr>
          <p:nvPr/>
        </p:nvSpPr>
        <p:spPr>
          <a:xfrm>
            <a:off x="8999243" y="440266"/>
            <a:ext cx="2641626" cy="3141133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0" dirty="0"/>
              <a:t>States table</a:t>
            </a:r>
          </a:p>
          <a:p>
            <a:pPr lvl="1"/>
            <a:r>
              <a:rPr lang="en-US" sz="2400" b="1" dirty="0"/>
              <a:t>Id</a:t>
            </a:r>
          </a:p>
          <a:p>
            <a:pPr lvl="1"/>
            <a:r>
              <a:rPr lang="en-US" sz="2400" b="1" dirty="0"/>
              <a:t>Province</a:t>
            </a:r>
          </a:p>
          <a:p>
            <a:pPr lvl="1"/>
            <a:r>
              <a:rPr lang="en-US" sz="2400" b="1" dirty="0" err="1"/>
              <a:t>Avg_price</a:t>
            </a:r>
            <a:endParaRPr lang="en-US" sz="2400" b="1" dirty="0"/>
          </a:p>
          <a:p>
            <a:pPr lvl="1"/>
            <a:r>
              <a:rPr lang="en-US" sz="2400" b="1" dirty="0" err="1"/>
              <a:t>Avg_score</a:t>
            </a:r>
            <a:endParaRPr lang="en-US" sz="2400" b="1" dirty="0"/>
          </a:p>
          <a:p>
            <a:pPr lvl="1"/>
            <a:r>
              <a:rPr lang="en-US" sz="2400" b="1" dirty="0"/>
              <a:t>Latitude</a:t>
            </a:r>
          </a:p>
          <a:p>
            <a:pPr lvl="1"/>
            <a:r>
              <a:rPr lang="en-US" sz="2400" b="1" dirty="0"/>
              <a:t>Longitude</a:t>
            </a:r>
          </a:p>
        </p:txBody>
      </p:sp>
    </p:spTree>
    <p:extLst>
      <p:ext uri="{BB962C8B-B14F-4D97-AF65-F5344CB8AC3E}">
        <p14:creationId xmlns:p14="http://schemas.microsoft.com/office/powerpoint/2010/main" val="199722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06958CE-80CF-4473-99F8-FBB695D1B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604C2-22FA-45F3-8ED5-D7C51FA0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Coding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369C04-D23A-4A9B-A8CE-36CAAF7A23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012692"/>
              </p:ext>
            </p:extLst>
          </p:nvPr>
        </p:nvGraphicFramePr>
        <p:xfrm>
          <a:off x="5291667" y="414670"/>
          <a:ext cx="6425412" cy="6028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58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C07B32-2DE1-4A92-BAA9-5DCFDEF6A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275141D-4582-414D-81DB-7A2B47BB5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9954D2-3994-4E57-A489-6FC5AE45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4D87A0-BA55-4A8B-9FD6-6109543D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946" y="620720"/>
            <a:ext cx="3366054" cy="5571069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0" ty="0" sx="80000" sy="80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57404-EFBB-41B5-8B3F-D93F9491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Visualization demo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289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06958CE-80CF-4473-99F8-FBB695D1B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604C2-22FA-45F3-8ED5-D7C51FA0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Future work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B9A01EA-9756-4E21-9F57-86ADBF7A70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41443"/>
              </p:ext>
            </p:extLst>
          </p:nvPr>
        </p:nvGraphicFramePr>
        <p:xfrm>
          <a:off x="4584404" y="1482557"/>
          <a:ext cx="7260266" cy="3892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 descr="Earth Globe Americas">
            <a:extLst>
              <a:ext uri="{FF2B5EF4-FFF2-40B4-BE49-F238E27FC236}">
                <a16:creationId xmlns:a16="http://schemas.microsoft.com/office/drawing/2014/main" id="{D352877D-0638-494F-9629-59594A2A9FCC}"/>
              </a:ext>
            </a:extLst>
          </p:cNvPr>
          <p:cNvSpPr/>
          <p:nvPr/>
        </p:nvSpPr>
        <p:spPr>
          <a:xfrm>
            <a:off x="4723810" y="1841126"/>
            <a:ext cx="822960" cy="822960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Rectangle 7" descr="Magnifying glass">
            <a:extLst>
              <a:ext uri="{FF2B5EF4-FFF2-40B4-BE49-F238E27FC236}">
                <a16:creationId xmlns:a16="http://schemas.microsoft.com/office/drawing/2014/main" id="{487DEF58-319B-44CB-84C4-2A74317616BA}"/>
              </a:ext>
            </a:extLst>
          </p:cNvPr>
          <p:cNvSpPr/>
          <p:nvPr/>
        </p:nvSpPr>
        <p:spPr>
          <a:xfrm>
            <a:off x="5096543" y="3117975"/>
            <a:ext cx="640080" cy="640080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Rectangle 8" descr="Marketing">
            <a:extLst>
              <a:ext uri="{FF2B5EF4-FFF2-40B4-BE49-F238E27FC236}">
                <a16:creationId xmlns:a16="http://schemas.microsoft.com/office/drawing/2014/main" id="{A49DFEF8-0A1F-45E1-943B-CD078C2E9A16}"/>
              </a:ext>
            </a:extLst>
          </p:cNvPr>
          <p:cNvSpPr/>
          <p:nvPr/>
        </p:nvSpPr>
        <p:spPr>
          <a:xfrm>
            <a:off x="4818393" y="4230323"/>
            <a:ext cx="731520" cy="731520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3931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379</Words>
  <Application>Microsoft Macintosh PowerPoint</Application>
  <PresentationFormat>Widescreen</PresentationFormat>
  <Paragraphs>73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Tw Cen MT</vt:lpstr>
      <vt:lpstr>Tw Cen MT Condensed</vt:lpstr>
      <vt:lpstr>Wingdings 3</vt:lpstr>
      <vt:lpstr>Integral</vt:lpstr>
      <vt:lpstr>Visualizing U.S. wine Data</vt:lpstr>
      <vt:lpstr>PowerPoint Presentation</vt:lpstr>
      <vt:lpstr>Business objectives Showing Variations in wine data by state and type </vt:lpstr>
      <vt:lpstr>Data wrangling</vt:lpstr>
      <vt:lpstr>Data architecture wine2.sqlite</vt:lpstr>
      <vt:lpstr>Coding approach</vt:lpstr>
      <vt:lpstr>Visualization demo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U.S. wine Data</dc:title>
  <dc:creator>Andrew Mullenger</dc:creator>
  <cp:lastModifiedBy>Myers, Peter</cp:lastModifiedBy>
  <cp:revision>3</cp:revision>
  <dcterms:created xsi:type="dcterms:W3CDTF">2019-05-22T02:00:02Z</dcterms:created>
  <dcterms:modified xsi:type="dcterms:W3CDTF">2019-05-23T03:25:05Z</dcterms:modified>
</cp:coreProperties>
</file>