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29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C861B-9AB0-4556-B727-DBC0BF8311F3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7651C-60AD-421D-9AD2-B6B419D2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7651C-60AD-421D-9AD2-B6B419D2C3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9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i="1"/>
            </a:lvl1pPr>
            <a:lvl2pPr marL="457200">
              <a:defRPr sz="2000"/>
            </a:lvl2pPr>
            <a:lvl3pPr marL="640080">
              <a:defRPr sz="1600"/>
            </a:lvl3pPr>
            <a:lvl4pPr marL="822960">
              <a:defRPr sz="1600"/>
            </a:lvl4pPr>
            <a:lvl5pPr marL="100584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flask-env.ypkp2s3ubu.us-east-2.elasticbeanstalk.com/static/img/bg-bottle.jpg">
            <a:extLst>
              <a:ext uri="{FF2B5EF4-FFF2-40B4-BE49-F238E27FC236}">
                <a16:creationId xmlns:a16="http://schemas.microsoft.com/office/drawing/2014/main" id="{082F0545-C61A-4334-8B6C-5049ADEDE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t="11066" r="-5" b="7382"/>
          <a:stretch/>
        </p:blipFill>
        <p:spPr bwMode="auto">
          <a:xfrm>
            <a:off x="20" y="0"/>
            <a:ext cx="1218893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02612-1D5E-44DA-A7DC-8A112F4C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Visualizing U.S. 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2519A-AFEC-4D48-ABAA-AEF0AD755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Theo Moreland, Andrew Mullenger, Peter Myers, Danielle Perkins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3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865E-3129-4EE3-AC2E-7546CF6D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7200"/>
            <a:ext cx="9720071" cy="5852160"/>
          </a:xfrm>
        </p:spPr>
        <p:txBody>
          <a:bodyPr/>
          <a:lstStyle/>
          <a:p>
            <a:r>
              <a:rPr lang="en-US" dirty="0"/>
              <a:t>Project 2 Presentations:* 10 minute presentations* </a:t>
            </a:r>
          </a:p>
          <a:p>
            <a:r>
              <a:rPr lang="en-US" dirty="0"/>
              <a:t>Theme = Business Objectives (1-2 minutes)* </a:t>
            </a:r>
          </a:p>
          <a:p>
            <a:r>
              <a:rPr lang="en-US" dirty="0"/>
              <a:t>Data Munging Techniques (1-2 minutes)* </a:t>
            </a:r>
          </a:p>
          <a:p>
            <a:r>
              <a:rPr lang="en-US" dirty="0"/>
              <a:t>Coding Approach (1 minute)* </a:t>
            </a:r>
          </a:p>
          <a:p>
            <a:r>
              <a:rPr lang="en-US" dirty="0"/>
              <a:t>Data/App Architecture (1-2 minutes)* </a:t>
            </a:r>
          </a:p>
          <a:p>
            <a:r>
              <a:rPr lang="en-US" dirty="0"/>
              <a:t>Final Interactive Visualization (2-4 minutes) - Live Demos - Annotated Screenshots (for backup and storytelling)* </a:t>
            </a:r>
          </a:p>
          <a:p>
            <a:r>
              <a:rPr lang="en-US" dirty="0"/>
              <a:t>Future Work (30 seconds)* </a:t>
            </a:r>
          </a:p>
          <a:p>
            <a:r>
              <a:rPr lang="en-US" dirty="0"/>
              <a:t>Appendix - Additional visualizations - Interesting insights not included in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51486-A6E7-4C6F-9050-11A056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49" y="684590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Business objectives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E8AA-518D-4AF6-92D1-F0F450AB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Show how wine data varies by state and type (Merlot, Pinot Grigio, etc.)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/>
              <a:t>Price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/>
              <a:t>Rating</a:t>
            </a:r>
          </a:p>
          <a:p>
            <a:pPr marL="0" indent="0">
              <a:buNone/>
            </a:pPr>
            <a:r>
              <a:rPr lang="en-US" dirty="0"/>
              <a:t>Potential use cases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/>
              <a:t>Large restaurant chain looking to determine best value wine varieties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/>
              <a:t>Single restaurant looking to source wine from state with best value</a:t>
            </a:r>
          </a:p>
          <a:p>
            <a:pPr marL="457200" lvl="1">
              <a:buFont typeface="Arial" panose="020B0604020202020204" pitchFamily="34" charset="0"/>
              <a:buChar char="•"/>
            </a:pPr>
            <a:r>
              <a:rPr lang="en-US" dirty="0"/>
              <a:t>Winery owner looking to expand to states that command the highest wine prices</a:t>
            </a:r>
          </a:p>
        </p:txBody>
      </p:sp>
    </p:spTree>
    <p:extLst>
      <p:ext uri="{BB962C8B-B14F-4D97-AF65-F5344CB8AC3E}">
        <p14:creationId xmlns:p14="http://schemas.microsoft.com/office/powerpoint/2010/main" val="9193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70EE-058B-4009-9EC1-E14E2D2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Data wrangling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636B-2BA4-45F4-B0A6-FC3B3267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791" y="682171"/>
            <a:ext cx="6257721" cy="5493657"/>
          </a:xfrm>
        </p:spPr>
        <p:txBody>
          <a:bodyPr anchor="ctr">
            <a:normAutofit/>
          </a:bodyPr>
          <a:lstStyle/>
          <a:p>
            <a:r>
              <a:rPr lang="en-US" i="1" dirty="0"/>
              <a:t>Extraction</a:t>
            </a:r>
          </a:p>
          <a:p>
            <a:pPr lvl="1"/>
            <a:r>
              <a:rPr lang="en-US" dirty="0"/>
              <a:t>Data sourced from Kaggle </a:t>
            </a:r>
          </a:p>
          <a:p>
            <a:pPr lvl="1"/>
            <a:r>
              <a:rPr lang="en-US" dirty="0"/>
              <a:t>Original dataset: CSV containing 150,000 rows of wine reviews scraped from Wine Enthusiast</a:t>
            </a:r>
          </a:p>
          <a:p>
            <a:r>
              <a:rPr lang="en-US" i="1" dirty="0"/>
              <a:t>Transformation</a:t>
            </a:r>
          </a:p>
          <a:p>
            <a:pPr lvl="1"/>
            <a:r>
              <a:rPr lang="en-US" dirty="0"/>
              <a:t>Filtered to include only wines from the U.S. and only the top 10 varieties</a:t>
            </a:r>
          </a:p>
          <a:p>
            <a:pPr lvl="1"/>
            <a:r>
              <a:rPr lang="en-US" dirty="0"/>
              <a:t>CSV created with average price and rating aggregated by state</a:t>
            </a:r>
          </a:p>
          <a:p>
            <a:r>
              <a:rPr lang="en-US" dirty="0"/>
              <a:t>Loading</a:t>
            </a:r>
          </a:p>
          <a:p>
            <a:pPr lvl="1"/>
            <a:r>
              <a:rPr lang="en-US" dirty="0"/>
              <a:t>SQL lite database</a:t>
            </a:r>
          </a:p>
          <a:p>
            <a:pPr lvl="1"/>
            <a:r>
              <a:rPr lang="en-US" dirty="0"/>
              <a:t>Two tables: large, filtered dataset &amp; state-aggregated data set</a:t>
            </a:r>
          </a:p>
        </p:txBody>
      </p:sp>
    </p:spTree>
    <p:extLst>
      <p:ext uri="{BB962C8B-B14F-4D97-AF65-F5344CB8AC3E}">
        <p14:creationId xmlns:p14="http://schemas.microsoft.com/office/powerpoint/2010/main" val="320602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0064B-BFFA-4EE8-AE3D-0841F4BE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Future work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CE74-EC28-47B9-9362-1B54C1EAF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Expand visualizations to include other countries</a:t>
            </a:r>
          </a:p>
          <a:p>
            <a:pPr lvl="1"/>
            <a:r>
              <a:rPr lang="en-US" dirty="0"/>
              <a:t>We focused on the U.S. but the data is there for us to answer questions at a global scale</a:t>
            </a:r>
          </a:p>
          <a:p>
            <a:r>
              <a:rPr lang="en-US" dirty="0"/>
              <a:t>Drill down to the regional level</a:t>
            </a:r>
          </a:p>
          <a:p>
            <a:pPr lvl="1"/>
            <a:r>
              <a:rPr lang="en-US" dirty="0"/>
              <a:t>Examine differences in price/rating with more geographic granularity</a:t>
            </a:r>
          </a:p>
          <a:p>
            <a:pPr lvl="1"/>
            <a:r>
              <a:rPr lang="en-US" dirty="0"/>
              <a:t>Requires much more time spent on gathering regional coordinates</a:t>
            </a:r>
          </a:p>
          <a:p>
            <a:r>
              <a:rPr lang="en-US" dirty="0"/>
              <a:t>Add web scraping for wine review twitter feed</a:t>
            </a:r>
          </a:p>
          <a:p>
            <a:pPr lvl="1"/>
            <a:r>
              <a:rPr lang="en-US" dirty="0"/>
              <a:t>Data included twitter handles for prominent wine reviewers</a:t>
            </a:r>
          </a:p>
          <a:p>
            <a:pPr lvl="1"/>
            <a:r>
              <a:rPr lang="en-US" dirty="0"/>
              <a:t>A built-out site could scrape for the latest wine-related tweets</a:t>
            </a:r>
          </a:p>
        </p:txBody>
      </p:sp>
    </p:spTree>
    <p:extLst>
      <p:ext uri="{BB962C8B-B14F-4D97-AF65-F5344CB8AC3E}">
        <p14:creationId xmlns:p14="http://schemas.microsoft.com/office/powerpoint/2010/main" val="2878378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368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Tw Cen MT</vt:lpstr>
      <vt:lpstr>Tw Cen MT Condensed</vt:lpstr>
      <vt:lpstr>Wingdings 3</vt:lpstr>
      <vt:lpstr>Integral</vt:lpstr>
      <vt:lpstr>Visualizing U.S. wine Data</vt:lpstr>
      <vt:lpstr>PowerPoint Presentation</vt:lpstr>
      <vt:lpstr>Business objectives</vt:lpstr>
      <vt:lpstr>Data wrangling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U.S. wine Data</dc:title>
  <dc:creator>Andrew Mullenger</dc:creator>
  <cp:lastModifiedBy>Andrew Mullenger</cp:lastModifiedBy>
  <cp:revision>2</cp:revision>
  <dcterms:created xsi:type="dcterms:W3CDTF">2019-05-18T16:52:50Z</dcterms:created>
  <dcterms:modified xsi:type="dcterms:W3CDTF">2019-05-21T00:11:10Z</dcterms:modified>
</cp:coreProperties>
</file>