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53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4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95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007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20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414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14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378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726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87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1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63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94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61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4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42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46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35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AFEE-0881-43C0-94E1-8A5E37A7E611}" type="datetimeFigureOut">
              <a:rPr lang="pt-PT" smtClean="0"/>
              <a:t>16/01/2021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6483-EBE8-47EB-955E-DB0F8AEF05B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992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67FC88-EBE6-4A3C-A3B3-1A9A8FBB0B26}"/>
              </a:ext>
            </a:extLst>
          </p:cNvPr>
          <p:cNvSpPr txBox="1"/>
          <p:nvPr/>
        </p:nvSpPr>
        <p:spPr>
          <a:xfrm>
            <a:off x="2471529" y="330974"/>
            <a:ext cx="7248939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Uranus</a:t>
            </a:r>
          </a:p>
          <a:p>
            <a:pPr algn="ctr"/>
            <a:r>
              <a:rPr lang="pt-PT" sz="6600" dirty="0">
                <a:latin typeface="Arial" panose="020B0604020202020204" pitchFamily="34" charset="0"/>
                <a:cs typeface="Arial" panose="020B0604020202020204" pitchFamily="34" charset="0"/>
              </a:rPr>
              <a:t>Memory Game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0602D7-2F21-4F38-A9B5-C2323EC25DC8}"/>
              </a:ext>
            </a:extLst>
          </p:cNvPr>
          <p:cNvSpPr txBox="1"/>
          <p:nvPr/>
        </p:nvSpPr>
        <p:spPr>
          <a:xfrm>
            <a:off x="9250018" y="5049698"/>
            <a:ext cx="241189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João Belas         Nº10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Miguel Teixeira   Nº20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Raquel Dias       Nº21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Tiago Santos      Nº24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16/1/2021           12ºA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811B1B-8891-4338-A763-0A126AFA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6" y="3544667"/>
            <a:ext cx="2941983" cy="2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9DA713-3BA3-4F53-9843-4FC0A4911281}"/>
              </a:ext>
            </a:extLst>
          </p:cNvPr>
          <p:cNvSpPr txBox="1"/>
          <p:nvPr/>
        </p:nvSpPr>
        <p:spPr>
          <a:xfrm>
            <a:off x="4581939" y="265043"/>
            <a:ext cx="302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83006-E41D-497D-A267-346E345F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88" y="1696278"/>
            <a:ext cx="9983223" cy="40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9DA713-3BA3-4F53-9843-4FC0A4911281}"/>
              </a:ext>
            </a:extLst>
          </p:cNvPr>
          <p:cNvSpPr txBox="1"/>
          <p:nvPr/>
        </p:nvSpPr>
        <p:spPr>
          <a:xfrm>
            <a:off x="1404730" y="132521"/>
            <a:ext cx="938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Fluxograma de uma das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D994B0-444B-44AB-94FC-700252BD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1092890"/>
            <a:ext cx="5010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9DA713-3BA3-4F53-9843-4FC0A4911281}"/>
              </a:ext>
            </a:extLst>
          </p:cNvPr>
          <p:cNvSpPr txBox="1"/>
          <p:nvPr/>
        </p:nvSpPr>
        <p:spPr>
          <a:xfrm>
            <a:off x="4848639" y="185530"/>
            <a:ext cx="249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Créditos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8F0905-C895-4A14-8CBB-1DD42F4F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77" y="1630431"/>
            <a:ext cx="6868446" cy="35971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6A1EC5-F1B6-4F22-88A2-2EB5C29EC131}"/>
              </a:ext>
            </a:extLst>
          </p:cNvPr>
          <p:cNvSpPr txBox="1"/>
          <p:nvPr/>
        </p:nvSpPr>
        <p:spPr>
          <a:xfrm>
            <a:off x="2053609" y="5574448"/>
            <a:ext cx="808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Tudo o que não está aqui incluído foi obtido através de plataformas Freeware</a:t>
            </a:r>
          </a:p>
        </p:txBody>
      </p:sp>
    </p:spTree>
    <p:extLst>
      <p:ext uri="{BB962C8B-B14F-4D97-AF65-F5344CB8AC3E}">
        <p14:creationId xmlns:p14="http://schemas.microsoft.com/office/powerpoint/2010/main" val="321251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9DA713-3BA3-4F53-9843-4FC0A4911281}"/>
              </a:ext>
            </a:extLst>
          </p:cNvPr>
          <p:cNvSpPr txBox="1"/>
          <p:nvPr/>
        </p:nvSpPr>
        <p:spPr>
          <a:xfrm>
            <a:off x="3935896" y="210496"/>
            <a:ext cx="432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Valor Instrutivo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40C34D-2E41-4424-9017-4890A1CB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5" y="1736035"/>
            <a:ext cx="7880070" cy="37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9DA713-3BA3-4F53-9843-4FC0A4911281}"/>
              </a:ext>
            </a:extLst>
          </p:cNvPr>
          <p:cNvSpPr txBox="1"/>
          <p:nvPr/>
        </p:nvSpPr>
        <p:spPr>
          <a:xfrm>
            <a:off x="2286000" y="1174536"/>
            <a:ext cx="7620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700" dirty="0">
                <a:latin typeface="Arial" panose="020B0604020202020204" pitchFamily="34" charset="0"/>
                <a:cs typeface="Arial" panose="020B0604020202020204" pitchFamily="34" charset="0"/>
              </a:rPr>
              <a:t>F  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180DDC-4D76-4BCE-93D4-1AED9BF5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41914" y="2704731"/>
            <a:ext cx="3025429" cy="14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2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152</TotalTime>
  <Words>41</Words>
  <Application>Microsoft Office PowerPoint</Application>
  <PresentationFormat>Ecrã Panorâmico</PresentationFormat>
  <Paragraphs>13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maria correia belas</dc:creator>
  <cp:lastModifiedBy>joão maria correia belas</cp:lastModifiedBy>
  <cp:revision>10</cp:revision>
  <dcterms:created xsi:type="dcterms:W3CDTF">2021-01-16T17:24:19Z</dcterms:created>
  <dcterms:modified xsi:type="dcterms:W3CDTF">2021-01-16T19:56:21Z</dcterms:modified>
</cp:coreProperties>
</file>