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127E-C30E-41F3-B081-E8EF1CACA2D5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0E23F-446D-42AA-9AAD-DE0E9925B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69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0E23F-446D-42AA-9AAD-DE0E9925B5A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1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CBE3-4101-430F-8584-022C58273810}" type="datetime1">
              <a:rPr lang="es-MX" smtClean="0"/>
              <a:t>19/09/2015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9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95E1-D116-497F-8668-2365B241D184}" type="datetime1">
              <a:rPr lang="es-MX" smtClean="0"/>
              <a:t>19/09/2015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4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4321-9644-4B84-A5E5-DC131C86BC34}" type="datetime1">
              <a:rPr lang="es-MX" smtClean="0"/>
              <a:t>19/09/2015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3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F634-8DBE-413F-86D3-D69E18260CEA}" type="datetime1">
              <a:rPr lang="es-MX" smtClean="0"/>
              <a:t>19/09/2015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B2-CC0E-48DB-A609-EC21FB41C836}" type="datetime1">
              <a:rPr lang="es-MX" smtClean="0"/>
              <a:t>19/09/2015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6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0CE3-2FEA-4753-B212-06C09178ABF7}" type="datetime1">
              <a:rPr lang="es-MX" smtClean="0"/>
              <a:t>19/09/2015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06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C776-CA7B-4DF7-BF0F-E96E0CC99619}" type="datetime1">
              <a:rPr lang="es-MX" smtClean="0"/>
              <a:t>19/09/2015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39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82-4C96-47C6-9C50-F3ACE15B5E25}" type="datetime1">
              <a:rPr lang="es-MX" smtClean="0"/>
              <a:t>19/09/2015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8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AD5D-2B55-4433-B2DD-5D5939552EBC}" type="datetime1">
              <a:rPr lang="es-MX" smtClean="0"/>
              <a:t>19/09/2015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7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4198-F927-456F-AF9C-FC15FB887031}" type="datetime1">
              <a:rPr lang="es-MX" smtClean="0"/>
              <a:t>19/09/2015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1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B84F-0327-4BB8-95E5-D1FCFCFD7B0B}" type="datetime1">
              <a:rPr lang="es-MX" smtClean="0"/>
              <a:t>19/09/2015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0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DE50-AAC8-482E-ACD6-45CE4DCB9E1B}" type="datetime1">
              <a:rPr lang="es-MX" smtClean="0"/>
              <a:t>19/09/2015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CEB-72CB-4A87-88AE-F2401FCC0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74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2665927"/>
          </a:xfrm>
        </p:spPr>
        <p:txBody>
          <a:bodyPr>
            <a:noAutofit/>
          </a:bodyPr>
          <a:lstStyle/>
          <a:p>
            <a:pPr algn="l"/>
            <a:r>
              <a:rPr lang="es-MX" sz="8800" dirty="0" smtClean="0">
                <a:solidFill>
                  <a:schemeClr val="accent6">
                    <a:lumMod val="75000"/>
                  </a:schemeClr>
                </a:solidFill>
              </a:rPr>
              <a:t>Instalación de Android Studio para Windows</a:t>
            </a:r>
            <a:endParaRPr lang="es-MX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3043460"/>
            <a:ext cx="48038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6">
                    <a:lumMod val="75000"/>
                  </a:schemeClr>
                </a:solidFill>
              </a:rPr>
              <a:t>Contenido:</a:t>
            </a: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Instalar Java</a:t>
            </a: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Configurar JAVA_HOME</a:t>
            </a: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Instalar Android Studio</a:t>
            </a: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Configurar ANDROID_HOME</a:t>
            </a: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Obtener Imágenes de Android</a:t>
            </a:r>
            <a:endParaRPr lang="es-MX" sz="2000" dirty="0"/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Creando </a:t>
            </a:r>
            <a:r>
              <a:rPr lang="es-MX" sz="2000" dirty="0" err="1" smtClean="0"/>
              <a:t>AVDs</a:t>
            </a:r>
            <a:endParaRPr lang="es-MX" sz="2000" dirty="0" smtClean="0"/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Extra: Usando ADB</a:t>
            </a:r>
            <a:endParaRPr lang="es-MX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76" y="2731016"/>
            <a:ext cx="3809524" cy="41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6019800" cy="47651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accent6">
                    <a:lumMod val="75000"/>
                  </a:schemeClr>
                </a:solidFill>
              </a:rPr>
              <a:t>  Instalar Java</a:t>
            </a:r>
            <a:endParaRPr lang="es-MX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0" y="476518"/>
            <a:ext cx="6019800" cy="6381481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Ingresar al sitio de Oracle y descargar una versión del JDK de Java compatible con el sistema donde se va a desarrollar.</a:t>
            </a:r>
          </a:p>
          <a:p>
            <a:pPr lvl="1" algn="just"/>
            <a:r>
              <a:rPr lang="es-MX" sz="1600" dirty="0" smtClean="0"/>
              <a:t>La versión 1.8 es compatible, preferiblemente descargar la versión 1.7</a:t>
            </a:r>
          </a:p>
          <a:p>
            <a:pPr lvl="1" algn="just"/>
            <a:endParaRPr lang="es-MX" sz="1600" dirty="0"/>
          </a:p>
          <a:p>
            <a:pPr lvl="1" algn="just"/>
            <a:endParaRPr lang="es-MX" sz="1600" dirty="0" smtClean="0"/>
          </a:p>
          <a:p>
            <a:pPr lvl="1" algn="just"/>
            <a:endParaRPr lang="es-MX" sz="1600" dirty="0"/>
          </a:p>
          <a:p>
            <a:pPr lvl="1" algn="just"/>
            <a:endParaRPr lang="es-MX" sz="1600" dirty="0" smtClean="0"/>
          </a:p>
          <a:p>
            <a:pPr lvl="1" algn="just"/>
            <a:endParaRPr lang="es-MX" sz="1600" dirty="0"/>
          </a:p>
          <a:p>
            <a:pPr lvl="1" algn="just"/>
            <a:endParaRPr lang="es-MX" sz="1600" dirty="0" smtClean="0"/>
          </a:p>
          <a:p>
            <a:pPr algn="just"/>
            <a:r>
              <a:rPr lang="es-MX" sz="2000" dirty="0" smtClean="0"/>
              <a:t>Ejecutar el instalador de Java y ubicar la ruta de instalación.</a:t>
            </a:r>
          </a:p>
          <a:p>
            <a:pPr lvl="1" algn="just"/>
            <a:r>
              <a:rPr lang="es-MX" sz="1600" dirty="0" smtClean="0"/>
              <a:t>Una vez finalizada comprobar que se encuentren disponibles JRE y JDK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1" t="17213" r="28861" b="39728"/>
          <a:stretch/>
        </p:blipFill>
        <p:spPr>
          <a:xfrm>
            <a:off x="6506442" y="643943"/>
            <a:ext cx="4640222" cy="2681095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08" y="3423004"/>
            <a:ext cx="4130290" cy="3167653"/>
          </a:xfrm>
          <a:prstGeom prst="rect">
            <a:avLst/>
          </a:prstGeom>
        </p:spPr>
      </p:pic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7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6019800" cy="47651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accent6">
                    <a:lumMod val="75000"/>
                  </a:schemeClr>
                </a:solidFill>
              </a:rPr>
              <a:t>  Configurar JAVA_HOME</a:t>
            </a:r>
            <a:endParaRPr lang="es-MX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0" y="476518"/>
            <a:ext cx="6019800" cy="6381481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Ingresar al apartado ‘Sistema’ de Windows &gt; ‘Configuración Avanzada del Sistema’ &gt; ‘Variables de Entorno’</a:t>
            </a:r>
          </a:p>
          <a:p>
            <a:pPr lvl="1" algn="just"/>
            <a:r>
              <a:rPr lang="es-MX" sz="1600" dirty="0" smtClean="0"/>
              <a:t>Esta configuración afecta a la versión Java del Sistema, en caso de agregarla o modificarla se reflejara en Windows.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Seleccionar la opción ‘Nueva’</a:t>
            </a:r>
          </a:p>
          <a:p>
            <a:pPr lvl="1" algn="just"/>
            <a:r>
              <a:rPr lang="es-MX" sz="1600" dirty="0" smtClean="0"/>
              <a:t>Ingresar Nombre = ‘JAVA_HOME’ y como Valor de la Variable la ruta donde se instalo el JDK de Java: PATH/</a:t>
            </a:r>
            <a:r>
              <a:rPr lang="es-MX" sz="1600" dirty="0" err="1" smtClean="0"/>
              <a:t>jdk</a:t>
            </a:r>
            <a:r>
              <a:rPr lang="es-MX" sz="1600" dirty="0" smtClean="0"/>
              <a:t>/</a:t>
            </a:r>
            <a:r>
              <a:rPr lang="es-MX" sz="1600" dirty="0" err="1" smtClean="0"/>
              <a:t>bin</a:t>
            </a:r>
            <a:endParaRPr lang="es-MX" sz="1600" dirty="0" smtClean="0"/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Para verificar que se </a:t>
            </a:r>
            <a:r>
              <a:rPr lang="es-MX" sz="2000" dirty="0" err="1" smtClean="0"/>
              <a:t>establecio</a:t>
            </a:r>
            <a:r>
              <a:rPr lang="es-MX" sz="2000" dirty="0" smtClean="0"/>
              <a:t> correctamente abrir una consola de comandos e ingresar el comando ‘java -</a:t>
            </a:r>
            <a:r>
              <a:rPr lang="es-MX" sz="2000" dirty="0" err="1" smtClean="0"/>
              <a:t>version</a:t>
            </a:r>
            <a:r>
              <a:rPr lang="es-MX" sz="2000" dirty="0" smtClean="0"/>
              <a:t>’</a:t>
            </a:r>
          </a:p>
          <a:p>
            <a:pPr lvl="1" algn="just"/>
            <a:r>
              <a:rPr lang="es-MX" sz="1600" dirty="0" smtClean="0"/>
              <a:t>El resultado debe ser la versión actual de Java e información del </a:t>
            </a:r>
            <a:r>
              <a:rPr lang="es-MX" sz="1600" dirty="0" err="1" smtClean="0"/>
              <a:t>runtime</a:t>
            </a:r>
            <a:r>
              <a:rPr lang="es-MX" sz="1600" dirty="0"/>
              <a:t>.</a:t>
            </a:r>
            <a:endParaRPr lang="es-MX" sz="1600" dirty="0" smtClean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3</a:t>
            </a:fld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6" t="22026" r="40759" b="22589"/>
          <a:stretch/>
        </p:blipFill>
        <p:spPr>
          <a:xfrm>
            <a:off x="7269051" y="476518"/>
            <a:ext cx="3528864" cy="3928057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18190" r="53521" b="62453"/>
          <a:stretch/>
        </p:blipFill>
        <p:spPr>
          <a:xfrm>
            <a:off x="6959984" y="4572000"/>
            <a:ext cx="4146997" cy="1094704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8" idx="0"/>
          </p:cNvCxnSpPr>
          <p:nvPr/>
        </p:nvCxnSpPr>
        <p:spPr>
          <a:xfrm>
            <a:off x="8737600" y="3797300"/>
            <a:ext cx="295883" cy="7747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6019800" cy="47651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accent6">
                    <a:lumMod val="75000"/>
                  </a:schemeClr>
                </a:solidFill>
              </a:rPr>
              <a:t>  Instalar Android Studio</a:t>
            </a:r>
            <a:endParaRPr lang="es-MX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0" y="476518"/>
            <a:ext cx="6019800" cy="6381481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Ingresar al apartado ‘Sistema’ de Windows &gt; ‘Configuración Avanzada del Sistema’ &gt; ‘Variables de Entorno’</a:t>
            </a:r>
          </a:p>
          <a:p>
            <a:pPr lvl="1" algn="just"/>
            <a:r>
              <a:rPr lang="es-MX" sz="1600" dirty="0" smtClean="0"/>
              <a:t>Esta configuración afecta a la versión Java del Sistema, en caso de agregarla o modificarla se reflejara en Windows.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Seleccionar la opción ‘Nueva’</a:t>
            </a:r>
          </a:p>
          <a:p>
            <a:pPr lvl="1" algn="just"/>
            <a:r>
              <a:rPr lang="es-MX" sz="1600" dirty="0" smtClean="0"/>
              <a:t>Ingresar Nombre = ‘JAVA_HOME’ y como Valor de la Variable la ruta donde se instalo el JDK de Java: PATH/</a:t>
            </a:r>
            <a:r>
              <a:rPr lang="es-MX" sz="1600" dirty="0" err="1" smtClean="0"/>
              <a:t>jdk</a:t>
            </a:r>
            <a:r>
              <a:rPr lang="es-MX" sz="1600" dirty="0" smtClean="0"/>
              <a:t>/</a:t>
            </a:r>
            <a:r>
              <a:rPr lang="es-MX" sz="1600" dirty="0" err="1" smtClean="0"/>
              <a:t>bin</a:t>
            </a:r>
            <a:endParaRPr lang="es-MX" sz="1600" dirty="0" smtClean="0"/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Para verificar que se </a:t>
            </a:r>
            <a:r>
              <a:rPr lang="es-MX" sz="2000" dirty="0" err="1" smtClean="0"/>
              <a:t>establecio</a:t>
            </a:r>
            <a:r>
              <a:rPr lang="es-MX" sz="2000" dirty="0" smtClean="0"/>
              <a:t> correctamente abrir una consola de comandos e ingresar el comando ‘java -</a:t>
            </a:r>
            <a:r>
              <a:rPr lang="es-MX" sz="2000" dirty="0" err="1" smtClean="0"/>
              <a:t>version</a:t>
            </a:r>
            <a:r>
              <a:rPr lang="es-MX" sz="2000" dirty="0" smtClean="0"/>
              <a:t>’</a:t>
            </a:r>
          </a:p>
          <a:p>
            <a:pPr lvl="1" algn="just"/>
            <a:r>
              <a:rPr lang="es-MX" sz="1600" dirty="0" smtClean="0"/>
              <a:t>El resultado debe ser la versión actual de Java e información del </a:t>
            </a:r>
            <a:r>
              <a:rPr lang="es-MX" sz="1600" dirty="0" err="1" smtClean="0"/>
              <a:t>runtime</a:t>
            </a:r>
            <a:r>
              <a:rPr lang="es-MX" sz="1600" dirty="0"/>
              <a:t>.</a:t>
            </a:r>
            <a:endParaRPr lang="es-MX" sz="1600" dirty="0" smtClean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4</a:t>
            </a:fld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6" t="22026" r="40759" b="22589"/>
          <a:stretch/>
        </p:blipFill>
        <p:spPr>
          <a:xfrm>
            <a:off x="7269051" y="476518"/>
            <a:ext cx="3528864" cy="3928057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18190" r="53521" b="62453"/>
          <a:stretch/>
        </p:blipFill>
        <p:spPr>
          <a:xfrm>
            <a:off x="6959984" y="4572000"/>
            <a:ext cx="4146997" cy="1094704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8" idx="0"/>
          </p:cNvCxnSpPr>
          <p:nvPr/>
        </p:nvCxnSpPr>
        <p:spPr>
          <a:xfrm>
            <a:off x="8737600" y="3797300"/>
            <a:ext cx="295883" cy="7747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6019800" cy="47651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accent6">
                    <a:lumMod val="75000"/>
                  </a:schemeClr>
                </a:solidFill>
              </a:rPr>
              <a:t>  Configurar ANDROID_HOME</a:t>
            </a:r>
            <a:endParaRPr lang="es-MX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0" y="476518"/>
            <a:ext cx="6019800" cy="6381481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Ingresar al apartado ‘Sistema’ de Windows &gt; ‘Configuración Avanzada del Sistema’ &gt; ‘Variables de Entorno’</a:t>
            </a:r>
          </a:p>
          <a:p>
            <a:pPr lvl="1" algn="just"/>
            <a:r>
              <a:rPr lang="es-MX" sz="1600" dirty="0" smtClean="0"/>
              <a:t>Esta configuración afecta a la versión Java del Sistema, en caso de agregarla o modificarla se reflejara en Windows.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Seleccionar la opción ‘Nueva’</a:t>
            </a:r>
          </a:p>
          <a:p>
            <a:pPr lvl="1" algn="just"/>
            <a:r>
              <a:rPr lang="es-MX" sz="1600" dirty="0" smtClean="0"/>
              <a:t>Ingresar Nombre = ‘JAVA_HOME’ y como Valor de la Variable la ruta donde se instalo el JDK de Java: PATH/</a:t>
            </a:r>
            <a:r>
              <a:rPr lang="es-MX" sz="1600" dirty="0" err="1" smtClean="0"/>
              <a:t>jdk</a:t>
            </a:r>
            <a:r>
              <a:rPr lang="es-MX" sz="1600" dirty="0" smtClean="0"/>
              <a:t>/</a:t>
            </a:r>
            <a:r>
              <a:rPr lang="es-MX" sz="1600" dirty="0" err="1" smtClean="0"/>
              <a:t>bin</a:t>
            </a:r>
            <a:endParaRPr lang="es-MX" sz="1600" dirty="0" smtClean="0"/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Para verificar que se </a:t>
            </a:r>
            <a:r>
              <a:rPr lang="es-MX" sz="2000" dirty="0" err="1" smtClean="0"/>
              <a:t>establecio</a:t>
            </a:r>
            <a:r>
              <a:rPr lang="es-MX" sz="2000" dirty="0" smtClean="0"/>
              <a:t> correctamente abrir una consola de comandos e ingresar el comando ‘java -</a:t>
            </a:r>
            <a:r>
              <a:rPr lang="es-MX" sz="2000" dirty="0" err="1" smtClean="0"/>
              <a:t>version</a:t>
            </a:r>
            <a:r>
              <a:rPr lang="es-MX" sz="2000" dirty="0" smtClean="0"/>
              <a:t>’</a:t>
            </a:r>
          </a:p>
          <a:p>
            <a:pPr lvl="1" algn="just"/>
            <a:r>
              <a:rPr lang="es-MX" sz="1600" dirty="0" smtClean="0"/>
              <a:t>El resultado debe ser la versión actual de Java e información del </a:t>
            </a:r>
            <a:r>
              <a:rPr lang="es-MX" sz="1600" dirty="0" err="1" smtClean="0"/>
              <a:t>runtime</a:t>
            </a:r>
            <a:r>
              <a:rPr lang="es-MX" sz="1600" dirty="0"/>
              <a:t>.</a:t>
            </a:r>
            <a:endParaRPr lang="es-MX" sz="1600" dirty="0" smtClean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5</a:t>
            </a:fld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6" t="22026" r="40759" b="22589"/>
          <a:stretch/>
        </p:blipFill>
        <p:spPr>
          <a:xfrm>
            <a:off x="7269051" y="476518"/>
            <a:ext cx="3528864" cy="3928057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18190" r="53521" b="62453"/>
          <a:stretch/>
        </p:blipFill>
        <p:spPr>
          <a:xfrm>
            <a:off x="6959984" y="4572000"/>
            <a:ext cx="4146997" cy="1094704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8" idx="0"/>
          </p:cNvCxnSpPr>
          <p:nvPr/>
        </p:nvCxnSpPr>
        <p:spPr>
          <a:xfrm>
            <a:off x="8737600" y="3797300"/>
            <a:ext cx="295883" cy="7747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 fontScale="90000"/>
          </a:bodyPr>
          <a:lstStyle/>
          <a:p>
            <a:r>
              <a:rPr lang="es-MX" sz="9600" dirty="0" smtClean="0">
                <a:solidFill>
                  <a:schemeClr val="accent6">
                    <a:lumMod val="75000"/>
                  </a:schemeClr>
                </a:solidFill>
              </a:rPr>
              <a:t>Listo</a:t>
            </a:r>
            <a:endParaRPr lang="es-MX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BCEB-72CB-4A87-88AE-F2401FCC0CC6}" type="slidenum">
              <a:rPr lang="es-MX" smtClean="0"/>
              <a:t>6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03488"/>
            <a:ext cx="9753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4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419</Words>
  <Application>Microsoft Office PowerPoint</Application>
  <PresentationFormat>Panorámica</PresentationFormat>
  <Paragraphs>54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Instalación de Android Studio para Windows</vt:lpstr>
      <vt:lpstr>  Instalar Java</vt:lpstr>
      <vt:lpstr>  Configurar JAVA_HOME</vt:lpstr>
      <vt:lpstr>  Instalar Android Studio</vt:lpstr>
      <vt:lpstr>  Configurar ANDROID_HOME</vt:lpstr>
      <vt:lpstr>Listo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Android Studio para Windows</dc:title>
  <dc:creator>Miguel Rueda López</dc:creator>
  <cp:lastModifiedBy>Miguel Rueda López</cp:lastModifiedBy>
  <cp:revision>5</cp:revision>
  <dcterms:created xsi:type="dcterms:W3CDTF">2015-09-19T21:23:15Z</dcterms:created>
  <dcterms:modified xsi:type="dcterms:W3CDTF">2015-09-19T21:45:48Z</dcterms:modified>
</cp:coreProperties>
</file>