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7" r:id="rId2"/>
    <p:sldId id="326" r:id="rId3"/>
    <p:sldId id="2147470836" r:id="rId4"/>
    <p:sldId id="2145707306" r:id="rId5"/>
    <p:sldId id="2147475922" r:id="rId6"/>
    <p:sldId id="2147475923" r:id="rId7"/>
    <p:sldId id="2147475924" r:id="rId8"/>
    <p:sldId id="2147475925" r:id="rId9"/>
    <p:sldId id="2147475927" r:id="rId10"/>
    <p:sldId id="332" r:id="rId11"/>
    <p:sldId id="268" r:id="rId12"/>
    <p:sldId id="2147475929" r:id="rId13"/>
    <p:sldId id="2147475926" r:id="rId14"/>
    <p:sldId id="2147475928" r:id="rId15"/>
  </p:sldIdLst>
  <p:sldSz cx="12192000" cy="6858000"/>
  <p:notesSz cx="6858000" cy="9144000"/>
  <p:embeddedFontLst>
    <p:embeddedFont>
      <p:font typeface="HP Simplified" panose="020B0604020204020204" pitchFamily="34" charset="0"/>
      <p:regular r:id="rId18"/>
      <p:bold r:id="rId19"/>
    </p:embeddedFont>
    <p:embeddedFont>
      <p:font typeface="MetricHPE" panose="020B0503030202060203" pitchFamily="34" charset="0"/>
      <p:regular r:id="rId20"/>
      <p:bold r:id="rId21"/>
      <p:italic r:id="rId22"/>
      <p:boldItalic r:id="rId23"/>
    </p:embeddedFont>
  </p:embeddedFontLst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D5CB86C4-1AD9-4D56-A689-AEC7780B6B9A}">
          <p14:sldIdLst>
            <p14:sldId id="267"/>
            <p14:sldId id="326"/>
            <p14:sldId id="2147470836"/>
            <p14:sldId id="2145707306"/>
            <p14:sldId id="2147475922"/>
            <p14:sldId id="2147475923"/>
            <p14:sldId id="2147475924"/>
            <p14:sldId id="2147475925"/>
            <p14:sldId id="2147475927"/>
            <p14:sldId id="332"/>
            <p14:sldId id="268"/>
            <p14:sldId id="2147475929"/>
            <p14:sldId id="2147475926"/>
            <p14:sldId id="21474759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4" orient="horz" pos="3840" userDrawn="1">
          <p15:clr>
            <a:srgbClr val="A4A3A4"/>
          </p15:clr>
        </p15:guide>
        <p15:guide id="5" pos="3863" userDrawn="1">
          <p15:clr>
            <a:srgbClr val="A4A3A4"/>
          </p15:clr>
        </p15:guide>
        <p15:guide id="7" pos="7287" userDrawn="1">
          <p15:clr>
            <a:srgbClr val="A4A3A4"/>
          </p15:clr>
        </p15:guide>
        <p15:guide id="8" orient="horz" pos="958" userDrawn="1">
          <p15:clr>
            <a:srgbClr val="A4A3A4"/>
          </p15:clr>
        </p15:guide>
        <p15:guide id="9" orient="horz" pos="10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 Seo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8B419F-3C4A-4418-AD25-8AAD4DD3FD60}" v="30" dt="2025-07-22T22:52:01.995"/>
  </p1510:revLst>
</p1510:revInfo>
</file>

<file path=ppt/tableStyles.xml><?xml version="1.0" encoding="utf-8"?>
<a:tblStyleLst xmlns:a="http://schemas.openxmlformats.org/drawingml/2006/main" def="{2D5ABB26-0587-4C30-8999-92F81FD0307C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dk1"/>
            </a:lnRef>
          </a:top>
          <a:bottom>
            <a:lnRef idx="1">
              <a:schemeClr val="dk1"/>
            </a:lnRef>
          </a:bottom>
        </a:tcBdr>
      </a:tcStyle>
    </a:band1H>
    <a:band1V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Ref idx="1">
          <a:schemeClr val="dk1">
            <a:tint val="80000"/>
          </a:schemeClr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6327" autoAdjust="0"/>
  </p:normalViewPr>
  <p:slideViewPr>
    <p:cSldViewPr snapToGrid="0">
      <p:cViewPr varScale="1">
        <p:scale>
          <a:sx n="111" d="100"/>
          <a:sy n="111" d="100"/>
        </p:scale>
        <p:origin x="648" y="96"/>
      </p:cViewPr>
      <p:guideLst>
        <p:guide orient="horz" pos="2183"/>
        <p:guide orient="horz" pos="3840"/>
        <p:guide pos="3863"/>
        <p:guide pos="7287"/>
        <p:guide orient="horz" pos="958"/>
        <p:guide orient="horz" pos="10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276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azar, Miguel Andres" userId="39d007d6-d426-4265-ac78-ea448005fca3" providerId="ADAL" clId="{798B419F-3C4A-4418-AD25-8AAD4DD3FD60}"/>
    <pc:docChg chg="custSel addSld delSld modSld modMainMaster modSection">
      <pc:chgData name="Salazar, Miguel Andres" userId="39d007d6-d426-4265-ac78-ea448005fca3" providerId="ADAL" clId="{798B419F-3C4A-4418-AD25-8AAD4DD3FD60}" dt="2025-07-22T22:52:07.438" v="167" actId="20577"/>
      <pc:docMkLst>
        <pc:docMk/>
      </pc:docMkLst>
      <pc:sldChg chg="modSp mod">
        <pc:chgData name="Salazar, Miguel Andres" userId="39d007d6-d426-4265-ac78-ea448005fca3" providerId="ADAL" clId="{798B419F-3C4A-4418-AD25-8AAD4DD3FD60}" dt="2025-07-22T22:38:18.162" v="26" actId="20577"/>
        <pc:sldMkLst>
          <pc:docMk/>
          <pc:sldMk cId="2236945144" sldId="267"/>
        </pc:sldMkLst>
        <pc:spChg chg="mod">
          <ac:chgData name="Salazar, Miguel Andres" userId="39d007d6-d426-4265-ac78-ea448005fca3" providerId="ADAL" clId="{798B419F-3C4A-4418-AD25-8AAD4DD3FD60}" dt="2025-07-22T22:37:45.063" v="12" actId="114"/>
          <ac:spMkLst>
            <pc:docMk/>
            <pc:sldMk cId="2236945144" sldId="267"/>
            <ac:spMk id="2" creationId="{6D650731-F75D-4A00-8A26-A472193D371A}"/>
          </ac:spMkLst>
        </pc:spChg>
        <pc:spChg chg="mod">
          <ac:chgData name="Salazar, Miguel Andres" userId="39d007d6-d426-4265-ac78-ea448005fca3" providerId="ADAL" clId="{798B419F-3C4A-4418-AD25-8AAD4DD3FD60}" dt="2025-07-22T22:38:00.571" v="14" actId="20577"/>
          <ac:spMkLst>
            <pc:docMk/>
            <pc:sldMk cId="2236945144" sldId="267"/>
            <ac:spMk id="3" creationId="{940F81D8-5C7D-4F33-A461-CA45B169FF0D}"/>
          </ac:spMkLst>
        </pc:spChg>
        <pc:spChg chg="mod">
          <ac:chgData name="Salazar, Miguel Andres" userId="39d007d6-d426-4265-ac78-ea448005fca3" providerId="ADAL" clId="{798B419F-3C4A-4418-AD25-8AAD4DD3FD60}" dt="2025-07-22T22:38:18.162" v="26" actId="20577"/>
          <ac:spMkLst>
            <pc:docMk/>
            <pc:sldMk cId="2236945144" sldId="267"/>
            <ac:spMk id="4" creationId="{F05E50B2-AB22-4A7A-83F4-EBD278039190}"/>
          </ac:spMkLst>
        </pc:spChg>
      </pc:sldChg>
      <pc:sldChg chg="modSp mod">
        <pc:chgData name="Salazar, Miguel Andres" userId="39d007d6-d426-4265-ac78-ea448005fca3" providerId="ADAL" clId="{798B419F-3C4A-4418-AD25-8AAD4DD3FD60}" dt="2025-07-22T22:47:32.543" v="156" actId="20577"/>
        <pc:sldMkLst>
          <pc:docMk/>
          <pc:sldMk cId="1447782276" sldId="268"/>
        </pc:sldMkLst>
        <pc:spChg chg="mod">
          <ac:chgData name="Salazar, Miguel Andres" userId="39d007d6-d426-4265-ac78-ea448005fca3" providerId="ADAL" clId="{798B419F-3C4A-4418-AD25-8AAD4DD3FD60}" dt="2025-07-22T22:47:32.543" v="156" actId="20577"/>
          <ac:spMkLst>
            <pc:docMk/>
            <pc:sldMk cId="1447782276" sldId="268"/>
            <ac:spMk id="5" creationId="{999344D5-2D22-45EB-225B-AAFFB07A302F}"/>
          </ac:spMkLst>
        </pc:spChg>
      </pc:sldChg>
      <pc:sldChg chg="del">
        <pc:chgData name="Salazar, Miguel Andres" userId="39d007d6-d426-4265-ac78-ea448005fca3" providerId="ADAL" clId="{798B419F-3C4A-4418-AD25-8AAD4DD3FD60}" dt="2025-07-22T22:44:31.144" v="65" actId="47"/>
        <pc:sldMkLst>
          <pc:docMk/>
          <pc:sldMk cId="3234734670" sldId="293"/>
        </pc:sldMkLst>
      </pc:sldChg>
      <pc:sldChg chg="add">
        <pc:chgData name="Salazar, Miguel Andres" userId="39d007d6-d426-4265-ac78-ea448005fca3" providerId="ADAL" clId="{798B419F-3C4A-4418-AD25-8AAD4DD3FD60}" dt="2025-07-22T22:42:52.407" v="54"/>
        <pc:sldMkLst>
          <pc:docMk/>
          <pc:sldMk cId="2919356072" sldId="351"/>
        </pc:sldMkLst>
      </pc:sldChg>
      <pc:sldChg chg="del">
        <pc:chgData name="Salazar, Miguel Andres" userId="39d007d6-d426-4265-ac78-ea448005fca3" providerId="ADAL" clId="{798B419F-3C4A-4418-AD25-8AAD4DD3FD60}" dt="2025-07-22T22:44:44.505" v="67" actId="47"/>
        <pc:sldMkLst>
          <pc:docMk/>
          <pc:sldMk cId="1416352570" sldId="352"/>
        </pc:sldMkLst>
      </pc:sldChg>
      <pc:sldChg chg="addSp modSp mod">
        <pc:chgData name="Salazar, Miguel Andres" userId="39d007d6-d426-4265-ac78-ea448005fca3" providerId="ADAL" clId="{798B419F-3C4A-4418-AD25-8AAD4DD3FD60}" dt="2025-07-22T22:39:22.747" v="29"/>
        <pc:sldMkLst>
          <pc:docMk/>
          <pc:sldMk cId="3438326068" sldId="355"/>
        </pc:sldMkLst>
        <pc:graphicFrameChg chg="add mod">
          <ac:chgData name="Salazar, Miguel Andres" userId="39d007d6-d426-4265-ac78-ea448005fca3" providerId="ADAL" clId="{798B419F-3C4A-4418-AD25-8AAD4DD3FD60}" dt="2025-07-22T22:39:22.747" v="29"/>
          <ac:graphicFrameMkLst>
            <pc:docMk/>
            <pc:sldMk cId="3438326068" sldId="355"/>
            <ac:graphicFrameMk id="2" creationId="{E462AC69-9050-019B-6189-1D161CBA89FB}"/>
          </ac:graphicFrameMkLst>
        </pc:graphicFrameChg>
      </pc:sldChg>
      <pc:sldChg chg="del">
        <pc:chgData name="Salazar, Miguel Andres" userId="39d007d6-d426-4265-ac78-ea448005fca3" providerId="ADAL" clId="{798B419F-3C4A-4418-AD25-8AAD4DD3FD60}" dt="2025-07-22T22:46:26.021" v="125" actId="47"/>
        <pc:sldMkLst>
          <pc:docMk/>
          <pc:sldMk cId="4256236366" sldId="2145707228"/>
        </pc:sldMkLst>
      </pc:sldChg>
      <pc:sldChg chg="modSp add mod">
        <pc:chgData name="Salazar, Miguel Andres" userId="39d007d6-d426-4265-ac78-ea448005fca3" providerId="ADAL" clId="{798B419F-3C4A-4418-AD25-8AAD4DD3FD60}" dt="2025-07-22T22:43:17.064" v="59" actId="20577"/>
        <pc:sldMkLst>
          <pc:docMk/>
          <pc:sldMk cId="224951120" sldId="2145707305"/>
        </pc:sldMkLst>
        <pc:grpChg chg="mod">
          <ac:chgData name="Salazar, Miguel Andres" userId="39d007d6-d426-4265-ac78-ea448005fca3" providerId="ADAL" clId="{798B419F-3C4A-4418-AD25-8AAD4DD3FD60}" dt="2025-07-22T22:43:13.039" v="57" actId="1076"/>
          <ac:grpSpMkLst>
            <pc:docMk/>
            <pc:sldMk cId="224951120" sldId="2145707305"/>
            <ac:grpSpMk id="3" creationId="{4E07D290-3B30-4EFB-9B97-E002C4A3D35D}"/>
          </ac:grpSpMkLst>
        </pc:grpChg>
        <pc:graphicFrameChg chg="modGraphic">
          <ac:chgData name="Salazar, Miguel Andres" userId="39d007d6-d426-4265-ac78-ea448005fca3" providerId="ADAL" clId="{798B419F-3C4A-4418-AD25-8AAD4DD3FD60}" dt="2025-07-22T22:43:17.064" v="59" actId="20577"/>
          <ac:graphicFrameMkLst>
            <pc:docMk/>
            <pc:sldMk cId="224951120" sldId="2145707305"/>
            <ac:graphicFrameMk id="5" creationId="{00000000-0000-0000-0000-000000000000}"/>
          </ac:graphicFrameMkLst>
        </pc:graphicFrameChg>
      </pc:sldChg>
      <pc:sldChg chg="add">
        <pc:chgData name="Salazar, Miguel Andres" userId="39d007d6-d426-4265-ac78-ea448005fca3" providerId="ADAL" clId="{798B419F-3C4A-4418-AD25-8AAD4DD3FD60}" dt="2025-07-22T22:40:42.380" v="37"/>
        <pc:sldMkLst>
          <pc:docMk/>
          <pc:sldMk cId="3997251294" sldId="2145707306"/>
        </pc:sldMkLst>
      </pc:sldChg>
      <pc:sldChg chg="modSp add del mod">
        <pc:chgData name="Salazar, Miguel Andres" userId="39d007d6-d426-4265-ac78-ea448005fca3" providerId="ADAL" clId="{798B419F-3C4A-4418-AD25-8AAD4DD3FD60}" dt="2025-07-22T22:52:07.438" v="167" actId="20577"/>
        <pc:sldMkLst>
          <pc:docMk/>
          <pc:sldMk cId="2774670016" sldId="2145707309"/>
        </pc:sldMkLst>
        <pc:graphicFrameChg chg="mod modGraphic">
          <ac:chgData name="Salazar, Miguel Andres" userId="39d007d6-d426-4265-ac78-ea448005fca3" providerId="ADAL" clId="{798B419F-3C4A-4418-AD25-8AAD4DD3FD60}" dt="2025-07-22T22:52:07.438" v="167" actId="20577"/>
          <ac:graphicFrameMkLst>
            <pc:docMk/>
            <pc:sldMk cId="2774670016" sldId="2145707309"/>
            <ac:graphicFrameMk id="11" creationId="{709AB89C-6488-4C38-BFED-A9E9C8B4607D}"/>
          </ac:graphicFrameMkLst>
        </pc:graphicFrameChg>
      </pc:sldChg>
      <pc:sldChg chg="del">
        <pc:chgData name="Salazar, Miguel Andres" userId="39d007d6-d426-4265-ac78-ea448005fca3" providerId="ADAL" clId="{798B419F-3C4A-4418-AD25-8AAD4DD3FD60}" dt="2025-07-22T22:44:31.144" v="65" actId="47"/>
        <pc:sldMkLst>
          <pc:docMk/>
          <pc:sldMk cId="3200396648" sldId="2145707349"/>
        </pc:sldMkLst>
      </pc:sldChg>
      <pc:sldChg chg="del">
        <pc:chgData name="Salazar, Miguel Andres" userId="39d007d6-d426-4265-ac78-ea448005fca3" providerId="ADAL" clId="{798B419F-3C4A-4418-AD25-8AAD4DD3FD60}" dt="2025-07-22T22:45:46.085" v="122" actId="47"/>
        <pc:sldMkLst>
          <pc:docMk/>
          <pc:sldMk cId="1874533013" sldId="2145707403"/>
        </pc:sldMkLst>
      </pc:sldChg>
      <pc:sldChg chg="modSp add del mod">
        <pc:chgData name="Salazar, Miguel Andres" userId="39d007d6-d426-4265-ac78-ea448005fca3" providerId="ADAL" clId="{798B419F-3C4A-4418-AD25-8AAD4DD3FD60}" dt="2025-07-22T22:48:48.663" v="158" actId="207"/>
        <pc:sldMkLst>
          <pc:docMk/>
          <pc:sldMk cId="1124108530" sldId="2145707404"/>
        </pc:sldMkLst>
        <pc:spChg chg="mod">
          <ac:chgData name="Salazar, Miguel Andres" userId="39d007d6-d426-4265-ac78-ea448005fca3" providerId="ADAL" clId="{798B419F-3C4A-4418-AD25-8AAD4DD3FD60}" dt="2025-07-22T22:44:15.626" v="64" actId="1076"/>
          <ac:spMkLst>
            <pc:docMk/>
            <pc:sldMk cId="1124108530" sldId="2145707404"/>
            <ac:spMk id="2" creationId="{A398ED31-62CF-EB8F-B81A-6266E1A52D0D}"/>
          </ac:spMkLst>
        </pc:spChg>
        <pc:graphicFrameChg chg="modGraphic">
          <ac:chgData name="Salazar, Miguel Andres" userId="39d007d6-d426-4265-ac78-ea448005fca3" providerId="ADAL" clId="{798B419F-3C4A-4418-AD25-8AAD4DD3FD60}" dt="2025-07-22T22:48:48.663" v="158" actId="207"/>
          <ac:graphicFrameMkLst>
            <pc:docMk/>
            <pc:sldMk cId="1124108530" sldId="2145707404"/>
            <ac:graphicFrameMk id="12" creationId="{9F191123-83B1-85CD-5DD8-20A22133E035}"/>
          </ac:graphicFrameMkLst>
        </pc:graphicFrameChg>
      </pc:sldChg>
      <pc:sldChg chg="del">
        <pc:chgData name="Salazar, Miguel Andres" userId="39d007d6-d426-4265-ac78-ea448005fca3" providerId="ADAL" clId="{798B419F-3C4A-4418-AD25-8AAD4DD3FD60}" dt="2025-07-22T22:44:31.144" v="65" actId="47"/>
        <pc:sldMkLst>
          <pc:docMk/>
          <pc:sldMk cId="1265569294" sldId="2146847141"/>
        </pc:sldMkLst>
      </pc:sldChg>
      <pc:sldChg chg="del">
        <pc:chgData name="Salazar, Miguel Andres" userId="39d007d6-d426-4265-ac78-ea448005fca3" providerId="ADAL" clId="{798B419F-3C4A-4418-AD25-8AAD4DD3FD60}" dt="2025-07-22T22:44:31.144" v="65" actId="47"/>
        <pc:sldMkLst>
          <pc:docMk/>
          <pc:sldMk cId="2761558919" sldId="2147470823"/>
        </pc:sldMkLst>
      </pc:sldChg>
      <pc:sldChg chg="del">
        <pc:chgData name="Salazar, Miguel Andres" userId="39d007d6-d426-4265-ac78-ea448005fca3" providerId="ADAL" clId="{798B419F-3C4A-4418-AD25-8AAD4DD3FD60}" dt="2025-07-22T22:45:46.085" v="122" actId="47"/>
        <pc:sldMkLst>
          <pc:docMk/>
          <pc:sldMk cId="862002657" sldId="2147470826"/>
        </pc:sldMkLst>
      </pc:sldChg>
      <pc:sldChg chg="modSp add mod">
        <pc:chgData name="Salazar, Miguel Andres" userId="39d007d6-d426-4265-ac78-ea448005fca3" providerId="ADAL" clId="{798B419F-3C4A-4418-AD25-8AAD4DD3FD60}" dt="2025-07-22T22:46:38.603" v="127" actId="1076"/>
        <pc:sldMkLst>
          <pc:docMk/>
          <pc:sldMk cId="476127483" sldId="2147470833"/>
        </pc:sldMkLst>
        <pc:spChg chg="mod">
          <ac:chgData name="Salazar, Miguel Andres" userId="39d007d6-d426-4265-ac78-ea448005fca3" providerId="ADAL" clId="{798B419F-3C4A-4418-AD25-8AAD4DD3FD60}" dt="2025-07-22T22:46:38.603" v="127" actId="1076"/>
          <ac:spMkLst>
            <pc:docMk/>
            <pc:sldMk cId="476127483" sldId="2147470833"/>
            <ac:spMk id="4" creationId="{CFE12372-B8BA-4D6E-B1A6-F19687EA57BE}"/>
          </ac:spMkLst>
        </pc:spChg>
        <pc:graphicFrameChg chg="modGraphic">
          <ac:chgData name="Salazar, Miguel Andres" userId="39d007d6-d426-4265-ac78-ea448005fca3" providerId="ADAL" clId="{798B419F-3C4A-4418-AD25-8AAD4DD3FD60}" dt="2025-07-22T22:46:32.545" v="126" actId="207"/>
          <ac:graphicFrameMkLst>
            <pc:docMk/>
            <pc:sldMk cId="476127483" sldId="2147470833"/>
            <ac:graphicFrameMk id="17" creationId="{00000000-0000-0000-0000-000000000000}"/>
          </ac:graphicFrameMkLst>
        </pc:graphicFrameChg>
      </pc:sldChg>
      <pc:sldChg chg="modSp add mod">
        <pc:chgData name="Salazar, Miguel Andres" userId="39d007d6-d426-4265-ac78-ea448005fca3" providerId="ADAL" clId="{798B419F-3C4A-4418-AD25-8AAD4DD3FD60}" dt="2025-07-22T22:41:33.290" v="47" actId="1076"/>
        <pc:sldMkLst>
          <pc:docMk/>
          <pc:sldMk cId="3154748069" sldId="2147470834"/>
        </pc:sldMkLst>
        <pc:spChg chg="mod">
          <ac:chgData name="Salazar, Miguel Andres" userId="39d007d6-d426-4265-ac78-ea448005fca3" providerId="ADAL" clId="{798B419F-3C4A-4418-AD25-8AAD4DD3FD60}" dt="2025-07-22T22:41:06.320" v="42" actId="1076"/>
          <ac:spMkLst>
            <pc:docMk/>
            <pc:sldMk cId="3154748069" sldId="2147470834"/>
            <ac:spMk id="4" creationId="{3559809F-973E-D2D8-6A2B-A963DE72F724}"/>
          </ac:spMkLst>
        </pc:spChg>
        <pc:graphicFrameChg chg="mod modGraphic">
          <ac:chgData name="Salazar, Miguel Andres" userId="39d007d6-d426-4265-ac78-ea448005fca3" providerId="ADAL" clId="{798B419F-3C4A-4418-AD25-8AAD4DD3FD60}" dt="2025-07-22T22:41:33.290" v="47" actId="1076"/>
          <ac:graphicFrameMkLst>
            <pc:docMk/>
            <pc:sldMk cId="3154748069" sldId="2147470834"/>
            <ac:graphicFrameMk id="13" creationId="{7DA3D17F-06EB-D017-60E2-733984F541E3}"/>
          </ac:graphicFrameMkLst>
        </pc:graphicFrameChg>
      </pc:sldChg>
      <pc:sldChg chg="addSp delSp modSp mod">
        <pc:chgData name="Salazar, Miguel Andres" userId="39d007d6-d426-4265-ac78-ea448005fca3" providerId="ADAL" clId="{798B419F-3C4A-4418-AD25-8AAD4DD3FD60}" dt="2025-07-22T22:40:29.962" v="36"/>
        <pc:sldMkLst>
          <pc:docMk/>
          <pc:sldMk cId="80853241" sldId="2147470836"/>
        </pc:sldMkLst>
        <pc:graphicFrameChg chg="del">
          <ac:chgData name="Salazar, Miguel Andres" userId="39d007d6-d426-4265-ac78-ea448005fca3" providerId="ADAL" clId="{798B419F-3C4A-4418-AD25-8AAD4DD3FD60}" dt="2025-07-22T22:40:15.807" v="31" actId="478"/>
          <ac:graphicFrameMkLst>
            <pc:docMk/>
            <pc:sldMk cId="80853241" sldId="2147470836"/>
            <ac:graphicFrameMk id="2" creationId="{CDD3B918-D883-4A79-C985-3A224A8431A0}"/>
          </ac:graphicFrameMkLst>
        </pc:graphicFrameChg>
        <pc:graphicFrameChg chg="add mod">
          <ac:chgData name="Salazar, Miguel Andres" userId="39d007d6-d426-4265-ac78-ea448005fca3" providerId="ADAL" clId="{798B419F-3C4A-4418-AD25-8AAD4DD3FD60}" dt="2025-07-22T22:40:29.962" v="36"/>
          <ac:graphicFrameMkLst>
            <pc:docMk/>
            <pc:sldMk cId="80853241" sldId="2147470836"/>
            <ac:graphicFrameMk id="3" creationId="{95F7BD9E-E9BE-4062-3E22-08B81796961A}"/>
          </ac:graphicFrameMkLst>
        </pc:graphicFrameChg>
        <pc:graphicFrameChg chg="mod">
          <ac:chgData name="Salazar, Miguel Andres" userId="39d007d6-d426-4265-ac78-ea448005fca3" providerId="ADAL" clId="{798B419F-3C4A-4418-AD25-8AAD4DD3FD60}" dt="2025-07-22T22:40:25.963" v="34" actId="1076"/>
          <ac:graphicFrameMkLst>
            <pc:docMk/>
            <pc:sldMk cId="80853241" sldId="2147470836"/>
            <ac:graphicFrameMk id="6" creationId="{A5B7A58F-C064-8C0E-701C-9FEBB25AEE50}"/>
          </ac:graphicFrameMkLst>
        </pc:graphicFrameChg>
      </pc:sldChg>
      <pc:sldChg chg="del">
        <pc:chgData name="Salazar, Miguel Andres" userId="39d007d6-d426-4265-ac78-ea448005fca3" providerId="ADAL" clId="{798B419F-3C4A-4418-AD25-8AAD4DD3FD60}" dt="2025-07-22T22:40:44.365" v="38" actId="47"/>
        <pc:sldMkLst>
          <pc:docMk/>
          <pc:sldMk cId="4007173825" sldId="2147470837"/>
        </pc:sldMkLst>
      </pc:sldChg>
      <pc:sldChg chg="del">
        <pc:chgData name="Salazar, Miguel Andres" userId="39d007d6-d426-4265-ac78-ea448005fca3" providerId="ADAL" clId="{798B419F-3C4A-4418-AD25-8AAD4DD3FD60}" dt="2025-07-22T22:40:50.927" v="39" actId="47"/>
        <pc:sldMkLst>
          <pc:docMk/>
          <pc:sldMk cId="1985769607" sldId="2147470838"/>
        </pc:sldMkLst>
      </pc:sldChg>
      <pc:sldChg chg="del">
        <pc:chgData name="Salazar, Miguel Andres" userId="39d007d6-d426-4265-ac78-ea448005fca3" providerId="ADAL" clId="{798B419F-3C4A-4418-AD25-8AAD4DD3FD60}" dt="2025-07-22T22:44:31.144" v="65" actId="47"/>
        <pc:sldMkLst>
          <pc:docMk/>
          <pc:sldMk cId="2876479511" sldId="2147475891"/>
        </pc:sldMkLst>
      </pc:sldChg>
      <pc:sldChg chg="del">
        <pc:chgData name="Salazar, Miguel Andres" userId="39d007d6-d426-4265-ac78-ea448005fca3" providerId="ADAL" clId="{798B419F-3C4A-4418-AD25-8AAD4DD3FD60}" dt="2025-07-22T22:44:31.144" v="65" actId="47"/>
        <pc:sldMkLst>
          <pc:docMk/>
          <pc:sldMk cId="425463099" sldId="2147475899"/>
        </pc:sldMkLst>
      </pc:sldChg>
      <pc:sldChg chg="del">
        <pc:chgData name="Salazar, Miguel Andres" userId="39d007d6-d426-4265-ac78-ea448005fca3" providerId="ADAL" clId="{798B419F-3C4A-4418-AD25-8AAD4DD3FD60}" dt="2025-07-22T22:44:31.144" v="65" actId="47"/>
        <pc:sldMkLst>
          <pc:docMk/>
          <pc:sldMk cId="3034407642" sldId="2147475918"/>
        </pc:sldMkLst>
      </pc:sldChg>
      <pc:sldChg chg="del">
        <pc:chgData name="Salazar, Miguel Andres" userId="39d007d6-d426-4265-ac78-ea448005fca3" providerId="ADAL" clId="{798B419F-3C4A-4418-AD25-8AAD4DD3FD60}" dt="2025-07-22T22:44:31.144" v="65" actId="47"/>
        <pc:sldMkLst>
          <pc:docMk/>
          <pc:sldMk cId="3323398941" sldId="2147475919"/>
        </pc:sldMkLst>
      </pc:sldChg>
      <pc:sldChg chg="del">
        <pc:chgData name="Salazar, Miguel Andres" userId="39d007d6-d426-4265-ac78-ea448005fca3" providerId="ADAL" clId="{798B419F-3C4A-4418-AD25-8AAD4DD3FD60}" dt="2025-07-22T22:43:35.420" v="60" actId="47"/>
        <pc:sldMkLst>
          <pc:docMk/>
          <pc:sldMk cId="1611812030" sldId="2147475920"/>
        </pc:sldMkLst>
      </pc:sldChg>
      <pc:sldChg chg="del">
        <pc:chgData name="Salazar, Miguel Andres" userId="39d007d6-d426-4265-ac78-ea448005fca3" providerId="ADAL" clId="{798B419F-3C4A-4418-AD25-8AAD4DD3FD60}" dt="2025-07-22T22:40:53.213" v="40" actId="47"/>
        <pc:sldMkLst>
          <pc:docMk/>
          <pc:sldMk cId="1986080272" sldId="2147475921"/>
        </pc:sldMkLst>
      </pc:sldChg>
      <pc:sldChg chg="delSp modSp mod">
        <pc:chgData name="Salazar, Miguel Andres" userId="39d007d6-d426-4265-ac78-ea448005fca3" providerId="ADAL" clId="{798B419F-3C4A-4418-AD25-8AAD4DD3FD60}" dt="2025-07-22T22:45:09.262" v="120" actId="20577"/>
        <pc:sldMkLst>
          <pc:docMk/>
          <pc:sldMk cId="4189316282" sldId="2147475922"/>
        </pc:sldMkLst>
        <pc:graphicFrameChg chg="del">
          <ac:chgData name="Salazar, Miguel Andres" userId="39d007d6-d426-4265-ac78-ea448005fca3" providerId="ADAL" clId="{798B419F-3C4A-4418-AD25-8AAD4DD3FD60}" dt="2025-07-22T22:41:40.414" v="48" actId="478"/>
          <ac:graphicFrameMkLst>
            <pc:docMk/>
            <pc:sldMk cId="4189316282" sldId="2147475922"/>
            <ac:graphicFrameMk id="5" creationId="{1837BA85-8038-8470-F063-A86A4EEB12FA}"/>
          </ac:graphicFrameMkLst>
        </pc:graphicFrameChg>
        <pc:graphicFrameChg chg="mod modGraphic">
          <ac:chgData name="Salazar, Miguel Andres" userId="39d007d6-d426-4265-ac78-ea448005fca3" providerId="ADAL" clId="{798B419F-3C4A-4418-AD25-8AAD4DD3FD60}" dt="2025-07-22T22:45:09.262" v="120" actId="20577"/>
          <ac:graphicFrameMkLst>
            <pc:docMk/>
            <pc:sldMk cId="4189316282" sldId="2147475922"/>
            <ac:graphicFrameMk id="10" creationId="{00000000-0000-0000-0000-000000000000}"/>
          </ac:graphicFrameMkLst>
        </pc:graphicFrameChg>
      </pc:sldChg>
      <pc:sldChg chg="del">
        <pc:chgData name="Salazar, Miguel Andres" userId="39d007d6-d426-4265-ac78-ea448005fca3" providerId="ADAL" clId="{798B419F-3C4A-4418-AD25-8AAD4DD3FD60}" dt="2025-07-22T22:42:47.540" v="53" actId="47"/>
        <pc:sldMkLst>
          <pc:docMk/>
          <pc:sldMk cId="2235650716" sldId="2147475923"/>
        </pc:sldMkLst>
      </pc:sldChg>
      <pc:sldChg chg="del">
        <pc:chgData name="Salazar, Miguel Andres" userId="39d007d6-d426-4265-ac78-ea448005fca3" providerId="ADAL" clId="{798B419F-3C4A-4418-AD25-8AAD4DD3FD60}" dt="2025-07-22T22:43:05.657" v="56" actId="47"/>
        <pc:sldMkLst>
          <pc:docMk/>
          <pc:sldMk cId="1580674452" sldId="2147475924"/>
        </pc:sldMkLst>
      </pc:sldChg>
      <pc:sldChg chg="del">
        <pc:chgData name="Salazar, Miguel Andres" userId="39d007d6-d426-4265-ac78-ea448005fca3" providerId="ADAL" clId="{798B419F-3C4A-4418-AD25-8AAD4DD3FD60}" dt="2025-07-22T22:45:54.636" v="123" actId="47"/>
        <pc:sldMkLst>
          <pc:docMk/>
          <pc:sldMk cId="362653706" sldId="2147475925"/>
        </pc:sldMkLst>
      </pc:sldChg>
      <pc:sldChg chg="modSp add mod">
        <pc:chgData name="Salazar, Miguel Andres" userId="39d007d6-d426-4265-ac78-ea448005fca3" providerId="ADAL" clId="{798B419F-3C4A-4418-AD25-8AAD4DD3FD60}" dt="2025-07-22T22:48:34.342" v="157" actId="207"/>
        <pc:sldMkLst>
          <pc:docMk/>
          <pc:sldMk cId="2280119144" sldId="2147475926"/>
        </pc:sldMkLst>
        <pc:graphicFrameChg chg="modGraphic">
          <ac:chgData name="Salazar, Miguel Andres" userId="39d007d6-d426-4265-ac78-ea448005fca3" providerId="ADAL" clId="{798B419F-3C4A-4418-AD25-8AAD4DD3FD60}" dt="2025-07-22T22:48:34.342" v="157" actId="207"/>
          <ac:graphicFrameMkLst>
            <pc:docMk/>
            <pc:sldMk cId="2280119144" sldId="2147475926"/>
            <ac:graphicFrameMk id="5" creationId="{A7541C10-61B0-4E01-B6AE-5FA6AEDCDFD7}"/>
          </ac:graphicFrameMkLst>
        </pc:graphicFrameChg>
      </pc:sldChg>
      <pc:sldChg chg="add del">
        <pc:chgData name="Salazar, Miguel Andres" userId="39d007d6-d426-4265-ac78-ea448005fca3" providerId="ADAL" clId="{798B419F-3C4A-4418-AD25-8AAD4DD3FD60}" dt="2025-07-22T22:43:54.012" v="62"/>
        <pc:sldMkLst>
          <pc:docMk/>
          <pc:sldMk cId="3910886569" sldId="2147475926"/>
        </pc:sldMkLst>
      </pc:sldChg>
      <pc:sldChg chg="add">
        <pc:chgData name="Salazar, Miguel Andres" userId="39d007d6-d426-4265-ac78-ea448005fca3" providerId="ADAL" clId="{798B419F-3C4A-4418-AD25-8AAD4DD3FD60}" dt="2025-07-22T22:45:39.228" v="121"/>
        <pc:sldMkLst>
          <pc:docMk/>
          <pc:sldMk cId="2618260082" sldId="2147475927"/>
        </pc:sldMkLst>
      </pc:sldChg>
      <pc:sldChg chg="add">
        <pc:chgData name="Salazar, Miguel Andres" userId="39d007d6-d426-4265-ac78-ea448005fca3" providerId="ADAL" clId="{798B419F-3C4A-4418-AD25-8AAD4DD3FD60}" dt="2025-07-22T22:45:39.228" v="121"/>
        <pc:sldMkLst>
          <pc:docMk/>
          <pc:sldMk cId="3420016958" sldId="2147475928"/>
        </pc:sldMkLst>
      </pc:sldChg>
      <pc:sldMasterChg chg="addSp delSp modSp mod delSldLayout modSldLayout">
        <pc:chgData name="Salazar, Miguel Andres" userId="39d007d6-d426-4265-ac78-ea448005fca3" providerId="ADAL" clId="{798B419F-3C4A-4418-AD25-8AAD4DD3FD60}" dt="2025-07-22T22:44:31.144" v="65" actId="47"/>
        <pc:sldMasterMkLst>
          <pc:docMk/>
          <pc:sldMasterMk cId="1683658382" sldId="2147483648"/>
        </pc:sldMasterMkLst>
        <pc:picChg chg="add mod">
          <ac:chgData name="Salazar, Miguel Andres" userId="39d007d6-d426-4265-ac78-ea448005fca3" providerId="ADAL" clId="{798B419F-3C4A-4418-AD25-8AAD4DD3FD60}" dt="2025-07-22T22:37:16.409" v="6" actId="1076"/>
          <ac:picMkLst>
            <pc:docMk/>
            <pc:sldMasterMk cId="1683658382" sldId="2147483648"/>
            <ac:picMk id="4" creationId="{941CAB89-0043-AF7A-2BD0-48E67437FACD}"/>
          </ac:picMkLst>
        </pc:picChg>
        <pc:picChg chg="del">
          <ac:chgData name="Salazar, Miguel Andres" userId="39d007d6-d426-4265-ac78-ea448005fca3" providerId="ADAL" clId="{798B419F-3C4A-4418-AD25-8AAD4DD3FD60}" dt="2025-07-22T22:37:12.940" v="4" actId="478"/>
          <ac:picMkLst>
            <pc:docMk/>
            <pc:sldMasterMk cId="1683658382" sldId="2147483648"/>
            <ac:picMk id="5" creationId="{6CCB271F-05EA-020C-AAC2-8C2C1003980F}"/>
          </ac:picMkLst>
        </pc:picChg>
        <pc:sldLayoutChg chg="addSp delSp modSp mod">
          <pc:chgData name="Salazar, Miguel Andres" userId="39d007d6-d426-4265-ac78-ea448005fca3" providerId="ADAL" clId="{798B419F-3C4A-4418-AD25-8AAD4DD3FD60}" dt="2025-07-22T22:37:08.441" v="3" actId="1076"/>
          <pc:sldLayoutMkLst>
            <pc:docMk/>
            <pc:sldMasterMk cId="1683658382" sldId="2147483648"/>
            <pc:sldLayoutMk cId="3639556455" sldId="2147483660"/>
          </pc:sldLayoutMkLst>
          <pc:picChg chg="add mod">
            <ac:chgData name="Salazar, Miguel Andres" userId="39d007d6-d426-4265-ac78-ea448005fca3" providerId="ADAL" clId="{798B419F-3C4A-4418-AD25-8AAD4DD3FD60}" dt="2025-07-22T22:37:08.441" v="3" actId="1076"/>
            <ac:picMkLst>
              <pc:docMk/>
              <pc:sldMasterMk cId="1683658382" sldId="2147483648"/>
              <pc:sldLayoutMk cId="3639556455" sldId="2147483660"/>
              <ac:picMk id="3" creationId="{175019B5-09DF-0B05-A845-6EDCE15DE02F}"/>
            </ac:picMkLst>
          </pc:picChg>
          <pc:picChg chg="del">
            <ac:chgData name="Salazar, Miguel Andres" userId="39d007d6-d426-4265-ac78-ea448005fca3" providerId="ADAL" clId="{798B419F-3C4A-4418-AD25-8AAD4DD3FD60}" dt="2025-07-22T22:36:58.334" v="0" actId="478"/>
            <ac:picMkLst>
              <pc:docMk/>
              <pc:sldMasterMk cId="1683658382" sldId="2147483648"/>
              <pc:sldLayoutMk cId="3639556455" sldId="2147483660"/>
              <ac:picMk id="4" creationId="{0B722034-6709-5F3D-882E-29D047FA3EDE}"/>
            </ac:picMkLst>
          </pc:picChg>
        </pc:sldLayoutChg>
        <pc:sldLayoutChg chg="addSp delSp modSp mod">
          <pc:chgData name="Salazar, Miguel Andres" userId="39d007d6-d426-4265-ac78-ea448005fca3" providerId="ADAL" clId="{798B419F-3C4A-4418-AD25-8AAD4DD3FD60}" dt="2025-07-22T22:37:23.927" v="10"/>
          <pc:sldLayoutMkLst>
            <pc:docMk/>
            <pc:sldMasterMk cId="1683658382" sldId="2147483648"/>
            <pc:sldLayoutMk cId="6589062" sldId="2147483695"/>
          </pc:sldLayoutMkLst>
          <pc:picChg chg="add mod">
            <ac:chgData name="Salazar, Miguel Andres" userId="39d007d6-d426-4265-ac78-ea448005fca3" providerId="ADAL" clId="{798B419F-3C4A-4418-AD25-8AAD4DD3FD60}" dt="2025-07-22T22:37:23.927" v="10"/>
            <ac:picMkLst>
              <pc:docMk/>
              <pc:sldMasterMk cId="1683658382" sldId="2147483648"/>
              <pc:sldLayoutMk cId="6589062" sldId="2147483695"/>
              <ac:picMk id="4" creationId="{51E99D37-18CE-5530-3073-D0D89200E5FF}"/>
            </ac:picMkLst>
          </pc:picChg>
          <pc:picChg chg="del">
            <ac:chgData name="Salazar, Miguel Andres" userId="39d007d6-d426-4265-ac78-ea448005fca3" providerId="ADAL" clId="{798B419F-3C4A-4418-AD25-8AAD4DD3FD60}" dt="2025-07-22T22:37:23.689" v="9" actId="478"/>
            <ac:picMkLst>
              <pc:docMk/>
              <pc:sldMasterMk cId="1683658382" sldId="2147483648"/>
              <pc:sldLayoutMk cId="6589062" sldId="2147483695"/>
              <ac:picMk id="5" creationId="{5D0E1826-D811-FC57-B107-888DA64E629F}"/>
            </ac:picMkLst>
          </pc:picChg>
        </pc:sldLayoutChg>
        <pc:sldLayoutChg chg="addSp delSp modSp mod">
          <pc:chgData name="Salazar, Miguel Andres" userId="39d007d6-d426-4265-ac78-ea448005fca3" providerId="ADAL" clId="{798B419F-3C4A-4418-AD25-8AAD4DD3FD60}" dt="2025-07-22T22:37:20.420" v="8"/>
          <pc:sldLayoutMkLst>
            <pc:docMk/>
            <pc:sldMasterMk cId="1683658382" sldId="2147483648"/>
            <pc:sldLayoutMk cId="1753192793" sldId="2147483696"/>
          </pc:sldLayoutMkLst>
          <pc:picChg chg="del">
            <ac:chgData name="Salazar, Miguel Andres" userId="39d007d6-d426-4265-ac78-ea448005fca3" providerId="ADAL" clId="{798B419F-3C4A-4418-AD25-8AAD4DD3FD60}" dt="2025-07-22T22:37:20.096" v="7" actId="478"/>
            <ac:picMkLst>
              <pc:docMk/>
              <pc:sldMasterMk cId="1683658382" sldId="2147483648"/>
              <pc:sldLayoutMk cId="1753192793" sldId="2147483696"/>
              <ac:picMk id="3" creationId="{56AD72FB-6701-C120-7B98-B3922CFCD9BE}"/>
            </ac:picMkLst>
          </pc:picChg>
          <pc:picChg chg="add mod">
            <ac:chgData name="Salazar, Miguel Andres" userId="39d007d6-d426-4265-ac78-ea448005fca3" providerId="ADAL" clId="{798B419F-3C4A-4418-AD25-8AAD4DD3FD60}" dt="2025-07-22T22:37:20.420" v="8"/>
            <ac:picMkLst>
              <pc:docMk/>
              <pc:sldMasterMk cId="1683658382" sldId="2147483648"/>
              <pc:sldLayoutMk cId="1753192793" sldId="2147483696"/>
              <ac:picMk id="4" creationId="{8BC5ECDB-B2AC-AEA3-127F-5B06E3E2CE43}"/>
            </ac:picMkLst>
          </pc:picChg>
        </pc:sldLayoutChg>
        <pc:sldLayoutChg chg="del">
          <pc:chgData name="Salazar, Miguel Andres" userId="39d007d6-d426-4265-ac78-ea448005fca3" providerId="ADAL" clId="{798B419F-3C4A-4418-AD25-8AAD4DD3FD60}" dt="2025-07-22T22:44:31.144" v="65" actId="47"/>
          <pc:sldLayoutMkLst>
            <pc:docMk/>
            <pc:sldMasterMk cId="1683658382" sldId="2147483648"/>
            <pc:sldLayoutMk cId="1800655210" sldId="2147483768"/>
          </pc:sldLayoutMkLst>
        </pc:sldLayoutChg>
        <pc:sldLayoutChg chg="del">
          <pc:chgData name="Salazar, Miguel Andres" userId="39d007d6-d426-4265-ac78-ea448005fca3" providerId="ADAL" clId="{798B419F-3C4A-4418-AD25-8AAD4DD3FD60}" dt="2025-07-22T22:44:31.144" v="65" actId="47"/>
          <pc:sldLayoutMkLst>
            <pc:docMk/>
            <pc:sldMasterMk cId="1683658382" sldId="2147483648"/>
            <pc:sldLayoutMk cId="3054377984" sldId="2147483769"/>
          </pc:sldLayoutMkLst>
        </pc:sldLayoutChg>
      </pc:sldMasterChg>
    </pc:docChg>
  </pc:docChgLst>
  <pc:docChgLst>
    <pc:chgData name="Salazar, Miguel Andres" userId="39d007d6-d426-4265-ac78-ea448005fca3" providerId="ADAL" clId="{9ACB238F-7864-4184-973B-696172BCC97A}"/>
    <pc:docChg chg="custSel addSld delSld modSld sldOrd modMainMaster modSection">
      <pc:chgData name="Salazar, Miguel Andres" userId="39d007d6-d426-4265-ac78-ea448005fca3" providerId="ADAL" clId="{9ACB238F-7864-4184-973B-696172BCC97A}" dt="2025-07-22T22:17:05.357" v="133" actId="14100"/>
      <pc:docMkLst>
        <pc:docMk/>
      </pc:docMkLst>
      <pc:sldChg chg="modSp mod">
        <pc:chgData name="Salazar, Miguel Andres" userId="39d007d6-d426-4265-ac78-ea448005fca3" providerId="ADAL" clId="{9ACB238F-7864-4184-973B-696172BCC97A}" dt="2025-07-22T22:17:05.357" v="133" actId="14100"/>
        <pc:sldMkLst>
          <pc:docMk/>
          <pc:sldMk cId="2236945144" sldId="267"/>
        </pc:sldMkLst>
        <pc:spChg chg="mod">
          <ac:chgData name="Salazar, Miguel Andres" userId="39d007d6-d426-4265-ac78-ea448005fca3" providerId="ADAL" clId="{9ACB238F-7864-4184-973B-696172BCC97A}" dt="2025-07-21T19:38:24.024" v="1" actId="114"/>
          <ac:spMkLst>
            <pc:docMk/>
            <pc:sldMk cId="2236945144" sldId="267"/>
            <ac:spMk id="2" creationId="{6D650731-F75D-4A00-8A26-A472193D371A}"/>
          </ac:spMkLst>
        </pc:spChg>
        <pc:spChg chg="mod">
          <ac:chgData name="Salazar, Miguel Andres" userId="39d007d6-d426-4265-ac78-ea448005fca3" providerId="ADAL" clId="{9ACB238F-7864-4184-973B-696172BCC97A}" dt="2025-07-21T19:38:33.742" v="3" actId="20577"/>
          <ac:spMkLst>
            <pc:docMk/>
            <pc:sldMk cId="2236945144" sldId="267"/>
            <ac:spMk id="3" creationId="{940F81D8-5C7D-4F33-A461-CA45B169FF0D}"/>
          </ac:spMkLst>
        </pc:spChg>
        <pc:spChg chg="mod">
          <ac:chgData name="Salazar, Miguel Andres" userId="39d007d6-d426-4265-ac78-ea448005fca3" providerId="ADAL" clId="{9ACB238F-7864-4184-973B-696172BCC97A}" dt="2025-07-22T22:17:05.357" v="133" actId="14100"/>
          <ac:spMkLst>
            <pc:docMk/>
            <pc:sldMk cId="2236945144" sldId="267"/>
            <ac:spMk id="4" creationId="{F05E50B2-AB22-4A7A-83F4-EBD278039190}"/>
          </ac:spMkLst>
        </pc:spChg>
      </pc:sldChg>
      <pc:sldChg chg="modSp mod">
        <pc:chgData name="Salazar, Miguel Andres" userId="39d007d6-d426-4265-ac78-ea448005fca3" providerId="ADAL" clId="{9ACB238F-7864-4184-973B-696172BCC97A}" dt="2025-07-21T22:24:52.482" v="91" actId="20577"/>
        <pc:sldMkLst>
          <pc:docMk/>
          <pc:sldMk cId="1447782276" sldId="268"/>
        </pc:sldMkLst>
        <pc:spChg chg="mod">
          <ac:chgData name="Salazar, Miguel Andres" userId="39d007d6-d426-4265-ac78-ea448005fca3" providerId="ADAL" clId="{9ACB238F-7864-4184-973B-696172BCC97A}" dt="2025-07-21T22:24:52.482" v="91" actId="20577"/>
          <ac:spMkLst>
            <pc:docMk/>
            <pc:sldMk cId="1447782276" sldId="268"/>
            <ac:spMk id="5" creationId="{999344D5-2D22-45EB-225B-AAFFB07A302F}"/>
          </ac:spMkLst>
        </pc:spChg>
      </pc:sldChg>
      <pc:sldChg chg="delSp add mod">
        <pc:chgData name="Salazar, Miguel Andres" userId="39d007d6-d426-4265-ac78-ea448005fca3" providerId="ADAL" clId="{9ACB238F-7864-4184-973B-696172BCC97A}" dt="2025-07-21T22:22:26.979" v="61" actId="478"/>
        <pc:sldMkLst>
          <pc:docMk/>
          <pc:sldMk cId="3234734670" sldId="293"/>
        </pc:sldMkLst>
        <pc:spChg chg="del">
          <ac:chgData name="Salazar, Miguel Andres" userId="39d007d6-d426-4265-ac78-ea448005fca3" providerId="ADAL" clId="{9ACB238F-7864-4184-973B-696172BCC97A}" dt="2025-07-21T22:22:26.979" v="61" actId="478"/>
          <ac:spMkLst>
            <pc:docMk/>
            <pc:sldMk cId="3234734670" sldId="293"/>
            <ac:spMk id="4" creationId="{C6DF2789-D5C4-4B54-9CAF-1A25FB7C910A}"/>
          </ac:spMkLst>
        </pc:spChg>
      </pc:sldChg>
      <pc:sldChg chg="del">
        <pc:chgData name="Salazar, Miguel Andres" userId="39d007d6-d426-4265-ac78-ea448005fca3" providerId="ADAL" clId="{9ACB238F-7864-4184-973B-696172BCC97A}" dt="2025-07-21T19:39:07.820" v="5" actId="47"/>
        <pc:sldMkLst>
          <pc:docMk/>
          <pc:sldMk cId="1016954965" sldId="327"/>
        </pc:sldMkLst>
      </pc:sldChg>
      <pc:sldChg chg="del">
        <pc:chgData name="Salazar, Miguel Andres" userId="39d007d6-d426-4265-ac78-ea448005fca3" providerId="ADAL" clId="{9ACB238F-7864-4184-973B-696172BCC97A}" dt="2025-07-21T19:42:10.908" v="36" actId="2696"/>
        <pc:sldMkLst>
          <pc:docMk/>
          <pc:sldMk cId="2981000752" sldId="330"/>
        </pc:sldMkLst>
      </pc:sldChg>
      <pc:sldChg chg="del ord">
        <pc:chgData name="Salazar, Miguel Andres" userId="39d007d6-d426-4265-ac78-ea448005fca3" providerId="ADAL" clId="{9ACB238F-7864-4184-973B-696172BCC97A}" dt="2025-07-21T22:20:41.309" v="60" actId="47"/>
        <pc:sldMkLst>
          <pc:docMk/>
          <pc:sldMk cId="3247766236" sldId="348"/>
        </pc:sldMkLst>
      </pc:sldChg>
      <pc:sldChg chg="del">
        <pc:chgData name="Salazar, Miguel Andres" userId="39d007d6-d426-4265-ac78-ea448005fca3" providerId="ADAL" clId="{9ACB238F-7864-4184-973B-696172BCC97A}" dt="2025-07-21T20:06:33.804" v="41" actId="47"/>
        <pc:sldMkLst>
          <pc:docMk/>
          <pc:sldMk cId="2919356072" sldId="351"/>
        </pc:sldMkLst>
      </pc:sldChg>
      <pc:sldChg chg="add del">
        <pc:chgData name="Salazar, Miguel Andres" userId="39d007d6-d426-4265-ac78-ea448005fca3" providerId="ADAL" clId="{9ACB238F-7864-4184-973B-696172BCC97A}" dt="2025-07-21T22:15:20.544" v="52"/>
        <pc:sldMkLst>
          <pc:docMk/>
          <pc:sldMk cId="1416352570" sldId="352"/>
        </pc:sldMkLst>
      </pc:sldChg>
      <pc:sldChg chg="delSp modSp mod">
        <pc:chgData name="Salazar, Miguel Andres" userId="39d007d6-d426-4265-ac78-ea448005fca3" providerId="ADAL" clId="{9ACB238F-7864-4184-973B-696172BCC97A}" dt="2025-07-21T19:42:29.616" v="39" actId="208"/>
        <pc:sldMkLst>
          <pc:docMk/>
          <pc:sldMk cId="3438326068" sldId="355"/>
        </pc:sldMkLst>
        <pc:spChg chg="mod">
          <ac:chgData name="Salazar, Miguel Andres" userId="39d007d6-d426-4265-ac78-ea448005fca3" providerId="ADAL" clId="{9ACB238F-7864-4184-973B-696172BCC97A}" dt="2025-07-21T19:42:29.616" v="39" actId="208"/>
          <ac:spMkLst>
            <pc:docMk/>
            <pc:sldMk cId="3438326068" sldId="355"/>
            <ac:spMk id="4" creationId="{00A3F1A9-D1A8-83B8-08F9-A216F8A20E30}"/>
          </ac:spMkLst>
        </pc:spChg>
        <pc:spChg chg="del">
          <ac:chgData name="Salazar, Miguel Andres" userId="39d007d6-d426-4265-ac78-ea448005fca3" providerId="ADAL" clId="{9ACB238F-7864-4184-973B-696172BCC97A}" dt="2025-07-21T19:42:23.930" v="37" actId="478"/>
          <ac:spMkLst>
            <pc:docMk/>
            <pc:sldMk cId="3438326068" sldId="355"/>
            <ac:spMk id="8" creationId="{C078FB86-8C5A-D488-60B2-368BD420694F}"/>
          </ac:spMkLst>
        </pc:spChg>
      </pc:sldChg>
      <pc:sldChg chg="del">
        <pc:chgData name="Salazar, Miguel Andres" userId="39d007d6-d426-4265-ac78-ea448005fca3" providerId="ADAL" clId="{9ACB238F-7864-4184-973B-696172BCC97A}" dt="2025-07-21T22:15:57.679" v="53" actId="47"/>
        <pc:sldMkLst>
          <pc:docMk/>
          <pc:sldMk cId="2325779298" sldId="356"/>
        </pc:sldMkLst>
      </pc:sldChg>
      <pc:sldChg chg="modSp add mod">
        <pc:chgData name="Salazar, Miguel Andres" userId="39d007d6-d426-4265-ac78-ea448005fca3" providerId="ADAL" clId="{9ACB238F-7864-4184-973B-696172BCC97A}" dt="2025-07-21T22:16:58.329" v="57" actId="207"/>
        <pc:sldMkLst>
          <pc:docMk/>
          <pc:sldMk cId="4256236366" sldId="2145707228"/>
        </pc:sldMkLst>
        <pc:graphicFrameChg chg="modGraphic">
          <ac:chgData name="Salazar, Miguel Andres" userId="39d007d6-d426-4265-ac78-ea448005fca3" providerId="ADAL" clId="{9ACB238F-7864-4184-973B-696172BCC97A}" dt="2025-07-21T22:16:58.329" v="57" actId="207"/>
          <ac:graphicFrameMkLst>
            <pc:docMk/>
            <pc:sldMk cId="4256236366" sldId="2145707228"/>
            <ac:graphicFrameMk id="17" creationId="{00000000-0000-0000-0000-000000000000}"/>
          </ac:graphicFrameMkLst>
        </pc:graphicFrameChg>
      </pc:sldChg>
      <pc:sldChg chg="del">
        <pc:chgData name="Salazar, Miguel Andres" userId="39d007d6-d426-4265-ac78-ea448005fca3" providerId="ADAL" clId="{9ACB238F-7864-4184-973B-696172BCC97A}" dt="2025-07-21T22:13:53.701" v="47" actId="47"/>
        <pc:sldMkLst>
          <pc:docMk/>
          <pc:sldMk cId="224951120" sldId="2145707305"/>
        </pc:sldMkLst>
      </pc:sldChg>
      <pc:sldChg chg="del">
        <pc:chgData name="Salazar, Miguel Andres" userId="39d007d6-d426-4265-ac78-ea448005fca3" providerId="ADAL" clId="{9ACB238F-7864-4184-973B-696172BCC97A}" dt="2025-07-21T19:41:50.061" v="34" actId="47"/>
        <pc:sldMkLst>
          <pc:docMk/>
          <pc:sldMk cId="3997251294" sldId="2145707306"/>
        </pc:sldMkLst>
      </pc:sldChg>
      <pc:sldChg chg="modSp add del mod">
        <pc:chgData name="Salazar, Miguel Andres" userId="39d007d6-d426-4265-ac78-ea448005fca3" providerId="ADAL" clId="{9ACB238F-7864-4184-973B-696172BCC97A}" dt="2025-07-21T22:27:17.295" v="121" actId="1076"/>
        <pc:sldMkLst>
          <pc:docMk/>
          <pc:sldMk cId="2774670016" sldId="2145707309"/>
        </pc:sldMkLst>
        <pc:spChg chg="mod">
          <ac:chgData name="Salazar, Miguel Andres" userId="39d007d6-d426-4265-ac78-ea448005fca3" providerId="ADAL" clId="{9ACB238F-7864-4184-973B-696172BCC97A}" dt="2025-07-21T22:27:17.295" v="121" actId="1076"/>
          <ac:spMkLst>
            <pc:docMk/>
            <pc:sldMk cId="2774670016" sldId="2145707309"/>
            <ac:spMk id="2" creationId="{00000000-0000-0000-0000-000000000000}"/>
          </ac:spMkLst>
        </pc:spChg>
      </pc:sldChg>
      <pc:sldChg chg="add">
        <pc:chgData name="Salazar, Miguel Andres" userId="39d007d6-d426-4265-ac78-ea448005fca3" providerId="ADAL" clId="{9ACB238F-7864-4184-973B-696172BCC97A}" dt="2025-07-21T22:14:42.110" v="50"/>
        <pc:sldMkLst>
          <pc:docMk/>
          <pc:sldMk cId="3200396648" sldId="2145707349"/>
        </pc:sldMkLst>
      </pc:sldChg>
      <pc:sldChg chg="add">
        <pc:chgData name="Salazar, Miguel Andres" userId="39d007d6-d426-4265-ac78-ea448005fca3" providerId="ADAL" clId="{9ACB238F-7864-4184-973B-696172BCC97A}" dt="2025-07-21T22:15:20.544" v="52"/>
        <pc:sldMkLst>
          <pc:docMk/>
          <pc:sldMk cId="1874533013" sldId="2145707403"/>
        </pc:sldMkLst>
      </pc:sldChg>
      <pc:sldChg chg="add del">
        <pc:chgData name="Salazar, Miguel Andres" userId="39d007d6-d426-4265-ac78-ea448005fca3" providerId="ADAL" clId="{9ACB238F-7864-4184-973B-696172BCC97A}" dt="2025-07-21T22:14:13.271" v="49"/>
        <pc:sldMkLst>
          <pc:docMk/>
          <pc:sldMk cId="1124108530" sldId="2145707404"/>
        </pc:sldMkLst>
      </pc:sldChg>
      <pc:sldChg chg="add">
        <pc:chgData name="Salazar, Miguel Andres" userId="39d007d6-d426-4265-ac78-ea448005fca3" providerId="ADAL" clId="{9ACB238F-7864-4184-973B-696172BCC97A}" dt="2025-07-21T22:14:42.110" v="50"/>
        <pc:sldMkLst>
          <pc:docMk/>
          <pc:sldMk cId="1265569294" sldId="2146847141"/>
        </pc:sldMkLst>
      </pc:sldChg>
      <pc:sldChg chg="add">
        <pc:chgData name="Salazar, Miguel Andres" userId="39d007d6-d426-4265-ac78-ea448005fca3" providerId="ADAL" clId="{9ACB238F-7864-4184-973B-696172BCC97A}" dt="2025-07-21T22:14:42.110" v="50"/>
        <pc:sldMkLst>
          <pc:docMk/>
          <pc:sldMk cId="2761558919" sldId="2147470823"/>
        </pc:sldMkLst>
      </pc:sldChg>
      <pc:sldChg chg="add">
        <pc:chgData name="Salazar, Miguel Andres" userId="39d007d6-d426-4265-ac78-ea448005fca3" providerId="ADAL" clId="{9ACB238F-7864-4184-973B-696172BCC97A}" dt="2025-07-21T22:15:20.544" v="52"/>
        <pc:sldMkLst>
          <pc:docMk/>
          <pc:sldMk cId="862002657" sldId="2147470826"/>
        </pc:sldMkLst>
      </pc:sldChg>
      <pc:sldChg chg="modSp del mod">
        <pc:chgData name="Salazar, Miguel Andres" userId="39d007d6-d426-4265-ac78-ea448005fca3" providerId="ADAL" clId="{9ACB238F-7864-4184-973B-696172BCC97A}" dt="2025-07-21T22:16:46.159" v="56" actId="47"/>
        <pc:sldMkLst>
          <pc:docMk/>
          <pc:sldMk cId="476127483" sldId="2147470833"/>
        </pc:sldMkLst>
        <pc:spChg chg="mod">
          <ac:chgData name="Salazar, Miguel Andres" userId="39d007d6-d426-4265-ac78-ea448005fca3" providerId="ADAL" clId="{9ACB238F-7864-4184-973B-696172BCC97A}" dt="2025-07-21T21:16:42.847" v="42" actId="1076"/>
          <ac:spMkLst>
            <pc:docMk/>
            <pc:sldMk cId="476127483" sldId="2147470833"/>
            <ac:spMk id="19" creationId="{00000000-0000-0000-0000-000000000000}"/>
          </ac:spMkLst>
        </pc:spChg>
        <pc:spChg chg="mod">
          <ac:chgData name="Salazar, Miguel Andres" userId="39d007d6-d426-4265-ac78-ea448005fca3" providerId="ADAL" clId="{9ACB238F-7864-4184-973B-696172BCC97A}" dt="2025-07-21T21:16:44.561" v="43" actId="1076"/>
          <ac:spMkLst>
            <pc:docMk/>
            <pc:sldMk cId="476127483" sldId="2147470833"/>
            <ac:spMk id="20" creationId="{00000000-0000-0000-0000-000000000000}"/>
          </ac:spMkLst>
        </pc:spChg>
        <pc:spChg chg="mod">
          <ac:chgData name="Salazar, Miguel Andres" userId="39d007d6-d426-4265-ac78-ea448005fca3" providerId="ADAL" clId="{9ACB238F-7864-4184-973B-696172BCC97A}" dt="2025-07-21T21:16:47.355" v="44" actId="1076"/>
          <ac:spMkLst>
            <pc:docMk/>
            <pc:sldMk cId="476127483" sldId="2147470833"/>
            <ac:spMk id="21" creationId="{00000000-0000-0000-0000-000000000000}"/>
          </ac:spMkLst>
        </pc:spChg>
        <pc:spChg chg="mod">
          <ac:chgData name="Salazar, Miguel Andres" userId="39d007d6-d426-4265-ac78-ea448005fca3" providerId="ADAL" clId="{9ACB238F-7864-4184-973B-696172BCC97A}" dt="2025-07-21T21:16:51.529" v="45" actId="1076"/>
          <ac:spMkLst>
            <pc:docMk/>
            <pc:sldMk cId="476127483" sldId="2147470833"/>
            <ac:spMk id="22" creationId="{00000000-0000-0000-0000-000000000000}"/>
          </ac:spMkLst>
        </pc:spChg>
      </pc:sldChg>
      <pc:sldChg chg="del">
        <pc:chgData name="Salazar, Miguel Andres" userId="39d007d6-d426-4265-ac78-ea448005fca3" providerId="ADAL" clId="{9ACB238F-7864-4184-973B-696172BCC97A}" dt="2025-07-21T19:41:50.061" v="34" actId="47"/>
        <pc:sldMkLst>
          <pc:docMk/>
          <pc:sldMk cId="3154748069" sldId="2147470834"/>
        </pc:sldMkLst>
      </pc:sldChg>
      <pc:sldChg chg="del">
        <pc:chgData name="Salazar, Miguel Andres" userId="39d007d6-d426-4265-ac78-ea448005fca3" providerId="ADAL" clId="{9ACB238F-7864-4184-973B-696172BCC97A}" dt="2025-07-21T22:14:01.456" v="48" actId="47"/>
        <pc:sldMkLst>
          <pc:docMk/>
          <pc:sldMk cId="2306976822" sldId="2147470835"/>
        </pc:sldMkLst>
      </pc:sldChg>
      <pc:sldChg chg="modSp add mod">
        <pc:chgData name="Salazar, Miguel Andres" userId="39d007d6-d426-4265-ac78-ea448005fca3" providerId="ADAL" clId="{9ACB238F-7864-4184-973B-696172BCC97A}" dt="2025-07-21T19:41:05.135" v="32" actId="20577"/>
        <pc:sldMkLst>
          <pc:docMk/>
          <pc:sldMk cId="80853241" sldId="2147470836"/>
        </pc:sldMkLst>
        <pc:graphicFrameChg chg="modGraphic">
          <ac:chgData name="Salazar, Miguel Andres" userId="39d007d6-d426-4265-ac78-ea448005fca3" providerId="ADAL" clId="{9ACB238F-7864-4184-973B-696172BCC97A}" dt="2025-07-21T19:41:05.135" v="32" actId="20577"/>
          <ac:graphicFrameMkLst>
            <pc:docMk/>
            <pc:sldMk cId="80853241" sldId="2147470836"/>
            <ac:graphicFrameMk id="6" creationId="{A5B7A58F-C064-8C0E-701C-9FEBB25AEE50}"/>
          </ac:graphicFrameMkLst>
        </pc:graphicFrameChg>
      </pc:sldChg>
      <pc:sldChg chg="add">
        <pc:chgData name="Salazar, Miguel Andres" userId="39d007d6-d426-4265-ac78-ea448005fca3" providerId="ADAL" clId="{9ACB238F-7864-4184-973B-696172BCC97A}" dt="2025-07-21T19:41:35.270" v="33"/>
        <pc:sldMkLst>
          <pc:docMk/>
          <pc:sldMk cId="4007173825" sldId="2147470837"/>
        </pc:sldMkLst>
      </pc:sldChg>
      <pc:sldChg chg="modSp add mod">
        <pc:chgData name="Salazar, Miguel Andres" userId="39d007d6-d426-4265-ac78-ea448005fca3" providerId="ADAL" clId="{9ACB238F-7864-4184-973B-696172BCC97A}" dt="2025-07-21T22:25:39.649" v="92" actId="1076"/>
        <pc:sldMkLst>
          <pc:docMk/>
          <pc:sldMk cId="1985769607" sldId="2147470838"/>
        </pc:sldMkLst>
        <pc:spChg chg="mod">
          <ac:chgData name="Salazar, Miguel Andres" userId="39d007d6-d426-4265-ac78-ea448005fca3" providerId="ADAL" clId="{9ACB238F-7864-4184-973B-696172BCC97A}" dt="2025-07-21T22:25:39.649" v="92" actId="1076"/>
          <ac:spMkLst>
            <pc:docMk/>
            <pc:sldMk cId="1985769607" sldId="2147470838"/>
            <ac:spMk id="4" creationId="{3559809F-973E-D2D8-6A2B-A963DE72F724}"/>
          </ac:spMkLst>
        </pc:spChg>
      </pc:sldChg>
      <pc:sldChg chg="delSp add mod">
        <pc:chgData name="Salazar, Miguel Andres" userId="39d007d6-d426-4265-ac78-ea448005fca3" providerId="ADAL" clId="{9ACB238F-7864-4184-973B-696172BCC97A}" dt="2025-07-21T22:22:29.749" v="62" actId="478"/>
        <pc:sldMkLst>
          <pc:docMk/>
          <pc:sldMk cId="2876479511" sldId="2147475891"/>
        </pc:sldMkLst>
        <pc:spChg chg="del">
          <ac:chgData name="Salazar, Miguel Andres" userId="39d007d6-d426-4265-ac78-ea448005fca3" providerId="ADAL" clId="{9ACB238F-7864-4184-973B-696172BCC97A}" dt="2025-07-21T22:22:29.749" v="62" actId="478"/>
          <ac:spMkLst>
            <pc:docMk/>
            <pc:sldMk cId="2876479511" sldId="2147475891"/>
            <ac:spMk id="3" creationId="{3C1583A9-D91D-B7AA-F424-1A15F237796A}"/>
          </ac:spMkLst>
        </pc:spChg>
      </pc:sldChg>
      <pc:sldChg chg="delSp add mod">
        <pc:chgData name="Salazar, Miguel Andres" userId="39d007d6-d426-4265-ac78-ea448005fca3" providerId="ADAL" clId="{9ACB238F-7864-4184-973B-696172BCC97A}" dt="2025-07-21T22:22:32.299" v="63" actId="478"/>
        <pc:sldMkLst>
          <pc:docMk/>
          <pc:sldMk cId="425463099" sldId="2147475899"/>
        </pc:sldMkLst>
        <pc:spChg chg="del">
          <ac:chgData name="Salazar, Miguel Andres" userId="39d007d6-d426-4265-ac78-ea448005fca3" providerId="ADAL" clId="{9ACB238F-7864-4184-973B-696172BCC97A}" dt="2025-07-21T22:22:32.299" v="63" actId="478"/>
          <ac:spMkLst>
            <pc:docMk/>
            <pc:sldMk cId="425463099" sldId="2147475899"/>
            <ac:spMk id="47" creationId="{900BDF62-5B38-3089-6D7B-E1993131DDBE}"/>
          </ac:spMkLst>
        </pc:spChg>
      </pc:sldChg>
      <pc:sldChg chg="add">
        <pc:chgData name="Salazar, Miguel Andres" userId="39d007d6-d426-4265-ac78-ea448005fca3" providerId="ADAL" clId="{9ACB238F-7864-4184-973B-696172BCC97A}" dt="2025-07-21T22:14:42.110" v="50"/>
        <pc:sldMkLst>
          <pc:docMk/>
          <pc:sldMk cId="3034407642" sldId="2147475918"/>
        </pc:sldMkLst>
      </pc:sldChg>
      <pc:sldChg chg="add">
        <pc:chgData name="Salazar, Miguel Andres" userId="39d007d6-d426-4265-ac78-ea448005fca3" providerId="ADAL" clId="{9ACB238F-7864-4184-973B-696172BCC97A}" dt="2025-07-21T22:14:42.110" v="50"/>
        <pc:sldMkLst>
          <pc:docMk/>
          <pc:sldMk cId="3323398941" sldId="2147475919"/>
        </pc:sldMkLst>
      </pc:sldChg>
      <pc:sldChg chg="add">
        <pc:chgData name="Salazar, Miguel Andres" userId="39d007d6-d426-4265-ac78-ea448005fca3" providerId="ADAL" clId="{9ACB238F-7864-4184-973B-696172BCC97A}" dt="2025-07-21T22:14:13.271" v="49"/>
        <pc:sldMkLst>
          <pc:docMk/>
          <pc:sldMk cId="1611812030" sldId="2147475920"/>
        </pc:sldMkLst>
      </pc:sldChg>
      <pc:sldChg chg="add">
        <pc:chgData name="Salazar, Miguel Andres" userId="39d007d6-d426-4265-ac78-ea448005fca3" providerId="ADAL" clId="{9ACB238F-7864-4184-973B-696172BCC97A}" dt="2025-07-21T19:41:35.270" v="33"/>
        <pc:sldMkLst>
          <pc:docMk/>
          <pc:sldMk cId="1986080272" sldId="2147475921"/>
        </pc:sldMkLst>
      </pc:sldChg>
      <pc:sldChg chg="add">
        <pc:chgData name="Salazar, Miguel Andres" userId="39d007d6-d426-4265-ac78-ea448005fca3" providerId="ADAL" clId="{9ACB238F-7864-4184-973B-696172BCC97A}" dt="2025-07-21T19:42:04.755" v="35"/>
        <pc:sldMkLst>
          <pc:docMk/>
          <pc:sldMk cId="4189316282" sldId="2147475922"/>
        </pc:sldMkLst>
      </pc:sldChg>
      <pc:sldChg chg="add">
        <pc:chgData name="Salazar, Miguel Andres" userId="39d007d6-d426-4265-ac78-ea448005fca3" providerId="ADAL" clId="{9ACB238F-7864-4184-973B-696172BCC97A}" dt="2025-07-21T20:06:26.571" v="40"/>
        <pc:sldMkLst>
          <pc:docMk/>
          <pc:sldMk cId="2235650716" sldId="2147475923"/>
        </pc:sldMkLst>
      </pc:sldChg>
      <pc:sldChg chg="modSp add mod">
        <pc:chgData name="Salazar, Miguel Andres" userId="39d007d6-d426-4265-ac78-ea448005fca3" providerId="ADAL" clId="{9ACB238F-7864-4184-973B-696172BCC97A}" dt="2025-07-21T22:27:12.249" v="120" actId="1076"/>
        <pc:sldMkLst>
          <pc:docMk/>
          <pc:sldMk cId="1580674452" sldId="2147475924"/>
        </pc:sldMkLst>
        <pc:spChg chg="mod">
          <ac:chgData name="Salazar, Miguel Andres" userId="39d007d6-d426-4265-ac78-ea448005fca3" providerId="ADAL" clId="{9ACB238F-7864-4184-973B-696172BCC97A}" dt="2025-07-21T22:26:48.622" v="117" actId="20577"/>
          <ac:spMkLst>
            <pc:docMk/>
            <pc:sldMk cId="1580674452" sldId="2147475924"/>
            <ac:spMk id="6" creationId="{F5B7CF9B-0CCB-8E14-9973-C1BB06C3292E}"/>
          </ac:spMkLst>
        </pc:spChg>
        <pc:grpChg chg="mod">
          <ac:chgData name="Salazar, Miguel Andres" userId="39d007d6-d426-4265-ac78-ea448005fca3" providerId="ADAL" clId="{9ACB238F-7864-4184-973B-696172BCC97A}" dt="2025-07-21T22:27:12.249" v="120" actId="1076"/>
          <ac:grpSpMkLst>
            <pc:docMk/>
            <pc:sldMk cId="1580674452" sldId="2147475924"/>
            <ac:grpSpMk id="3" creationId="{4E07D290-3B30-4EFB-9B97-E002C4A3D35D}"/>
          </ac:grpSpMkLst>
        </pc:grpChg>
        <pc:graphicFrameChg chg="mod modGraphic">
          <ac:chgData name="Salazar, Miguel Andres" userId="39d007d6-d426-4265-ac78-ea448005fca3" providerId="ADAL" clId="{9ACB238F-7864-4184-973B-696172BCC97A}" dt="2025-07-21T22:27:07.243" v="119" actId="404"/>
          <ac:graphicFrameMkLst>
            <pc:docMk/>
            <pc:sldMk cId="1580674452" sldId="2147475924"/>
            <ac:graphicFrameMk id="7" creationId="{10D6577D-64C4-97D5-86BD-2678F3FAC126}"/>
          </ac:graphicFrameMkLst>
        </pc:graphicFrameChg>
      </pc:sldChg>
      <pc:sldChg chg="modSp add mod">
        <pc:chgData name="Salazar, Miguel Andres" userId="39d007d6-d426-4265-ac78-ea448005fca3" providerId="ADAL" clId="{9ACB238F-7864-4184-973B-696172BCC97A}" dt="2025-07-21T22:27:53.095" v="122" actId="6549"/>
        <pc:sldMkLst>
          <pc:docMk/>
          <pc:sldMk cId="362653706" sldId="2147475925"/>
        </pc:sldMkLst>
        <pc:graphicFrameChg chg="modGraphic">
          <ac:chgData name="Salazar, Miguel Andres" userId="39d007d6-d426-4265-ac78-ea448005fca3" providerId="ADAL" clId="{9ACB238F-7864-4184-973B-696172BCC97A}" dt="2025-07-21T22:27:53.095" v="122" actId="6549"/>
          <ac:graphicFrameMkLst>
            <pc:docMk/>
            <pc:sldMk cId="362653706" sldId="2147475925"/>
            <ac:graphicFrameMk id="2" creationId="{8EFADE72-B468-2A91-2772-4E084E8E25D4}"/>
          </ac:graphicFrameMkLst>
        </pc:graphicFrameChg>
      </pc:sldChg>
      <pc:sldMasterChg chg="addSp delSp modSp mod modSldLayout">
        <pc:chgData name="Salazar, Miguel Andres" userId="39d007d6-d426-4265-ac78-ea448005fca3" providerId="ADAL" clId="{9ACB238F-7864-4184-973B-696172BCC97A}" dt="2025-07-21T19:40:35.032" v="23" actId="1076"/>
        <pc:sldMasterMkLst>
          <pc:docMk/>
          <pc:sldMasterMk cId="1683658382" sldId="2147483648"/>
        </pc:sldMasterMkLst>
        <pc:picChg chg="del">
          <ac:chgData name="Salazar, Miguel Andres" userId="39d007d6-d426-4265-ac78-ea448005fca3" providerId="ADAL" clId="{9ACB238F-7864-4184-973B-696172BCC97A}" dt="2025-07-21T19:39:55.541" v="6" actId="478"/>
          <ac:picMkLst>
            <pc:docMk/>
            <pc:sldMasterMk cId="1683658382" sldId="2147483648"/>
            <ac:picMk id="4" creationId="{610B3D5C-5EB0-9BE5-855A-1219A9370A64}"/>
          </ac:picMkLst>
        </pc:picChg>
        <pc:picChg chg="add mod">
          <ac:chgData name="Salazar, Miguel Andres" userId="39d007d6-d426-4265-ac78-ea448005fca3" providerId="ADAL" clId="{9ACB238F-7864-4184-973B-696172BCC97A}" dt="2025-07-21T19:40:10.437" v="14" actId="1076"/>
          <ac:picMkLst>
            <pc:docMk/>
            <pc:sldMasterMk cId="1683658382" sldId="2147483648"/>
            <ac:picMk id="5" creationId="{6CCB271F-05EA-020C-AAC2-8C2C1003980F}"/>
          </ac:picMkLst>
        </pc:picChg>
        <pc:sldLayoutChg chg="addSp delSp modSp mod">
          <pc:chgData name="Salazar, Miguel Andres" userId="39d007d6-d426-4265-ac78-ea448005fca3" providerId="ADAL" clId="{9ACB238F-7864-4184-973B-696172BCC97A}" dt="2025-07-21T19:40:20.215" v="17" actId="1076"/>
          <pc:sldLayoutMkLst>
            <pc:docMk/>
            <pc:sldMasterMk cId="1683658382" sldId="2147483648"/>
            <pc:sldLayoutMk cId="3639556455" sldId="2147483660"/>
          </pc:sldLayoutMkLst>
          <pc:picChg chg="del">
            <ac:chgData name="Salazar, Miguel Andres" userId="39d007d6-d426-4265-ac78-ea448005fca3" providerId="ADAL" clId="{9ACB238F-7864-4184-973B-696172BCC97A}" dt="2025-07-21T19:40:16.213" v="15" actId="478"/>
            <ac:picMkLst>
              <pc:docMk/>
              <pc:sldMasterMk cId="1683658382" sldId="2147483648"/>
              <pc:sldLayoutMk cId="3639556455" sldId="2147483660"/>
              <ac:picMk id="3" creationId="{1EAE5EE3-035F-69C4-A437-A0987C9884B9}"/>
            </ac:picMkLst>
          </pc:picChg>
          <pc:picChg chg="add mod">
            <ac:chgData name="Salazar, Miguel Andres" userId="39d007d6-d426-4265-ac78-ea448005fca3" providerId="ADAL" clId="{9ACB238F-7864-4184-973B-696172BCC97A}" dt="2025-07-21T19:40:20.215" v="17" actId="1076"/>
            <ac:picMkLst>
              <pc:docMk/>
              <pc:sldMasterMk cId="1683658382" sldId="2147483648"/>
              <pc:sldLayoutMk cId="3639556455" sldId="2147483660"/>
              <ac:picMk id="4" creationId="{0B722034-6709-5F3D-882E-29D047FA3EDE}"/>
            </ac:picMkLst>
          </pc:picChg>
        </pc:sldLayoutChg>
        <pc:sldLayoutChg chg="addSp delSp modSp mod">
          <pc:chgData name="Salazar, Miguel Andres" userId="39d007d6-d426-4265-ac78-ea448005fca3" providerId="ADAL" clId="{9ACB238F-7864-4184-973B-696172BCC97A}" dt="2025-07-21T19:40:35.032" v="23" actId="1076"/>
          <pc:sldLayoutMkLst>
            <pc:docMk/>
            <pc:sldMasterMk cId="1683658382" sldId="2147483648"/>
            <pc:sldLayoutMk cId="6589062" sldId="2147483695"/>
          </pc:sldLayoutMkLst>
          <pc:picChg chg="del">
            <ac:chgData name="Salazar, Miguel Andres" userId="39d007d6-d426-4265-ac78-ea448005fca3" providerId="ADAL" clId="{9ACB238F-7864-4184-973B-696172BCC97A}" dt="2025-07-21T19:40:29.955" v="21" actId="478"/>
            <ac:picMkLst>
              <pc:docMk/>
              <pc:sldMasterMk cId="1683658382" sldId="2147483648"/>
              <pc:sldLayoutMk cId="6589062" sldId="2147483695"/>
              <ac:picMk id="4" creationId="{EFF79EC8-D5F0-FC50-533F-8D297092EDF5}"/>
            </ac:picMkLst>
          </pc:picChg>
          <pc:picChg chg="add mod">
            <ac:chgData name="Salazar, Miguel Andres" userId="39d007d6-d426-4265-ac78-ea448005fca3" providerId="ADAL" clId="{9ACB238F-7864-4184-973B-696172BCC97A}" dt="2025-07-21T19:40:35.032" v="23" actId="1076"/>
            <ac:picMkLst>
              <pc:docMk/>
              <pc:sldMasterMk cId="1683658382" sldId="2147483648"/>
              <pc:sldLayoutMk cId="6589062" sldId="2147483695"/>
              <ac:picMk id="5" creationId="{5D0E1826-D811-FC57-B107-888DA64E629F}"/>
            </ac:picMkLst>
          </pc:picChg>
        </pc:sldLayoutChg>
        <pc:sldLayoutChg chg="addSp delSp modSp mod">
          <pc:chgData name="Salazar, Miguel Andres" userId="39d007d6-d426-4265-ac78-ea448005fca3" providerId="ADAL" clId="{9ACB238F-7864-4184-973B-696172BCC97A}" dt="2025-07-21T19:40:26.631" v="20" actId="1076"/>
          <pc:sldLayoutMkLst>
            <pc:docMk/>
            <pc:sldMasterMk cId="1683658382" sldId="2147483648"/>
            <pc:sldLayoutMk cId="1753192793" sldId="2147483696"/>
          </pc:sldLayoutMkLst>
          <pc:picChg chg="add mod">
            <ac:chgData name="Salazar, Miguel Andres" userId="39d007d6-d426-4265-ac78-ea448005fca3" providerId="ADAL" clId="{9ACB238F-7864-4184-973B-696172BCC97A}" dt="2025-07-21T19:40:26.631" v="20" actId="1076"/>
            <ac:picMkLst>
              <pc:docMk/>
              <pc:sldMasterMk cId="1683658382" sldId="2147483648"/>
              <pc:sldLayoutMk cId="1753192793" sldId="2147483696"/>
              <ac:picMk id="3" creationId="{56AD72FB-6701-C120-7B98-B3922CFCD9BE}"/>
            </ac:picMkLst>
          </pc:picChg>
          <pc:picChg chg="del">
            <ac:chgData name="Salazar, Miguel Andres" userId="39d007d6-d426-4265-ac78-ea448005fca3" providerId="ADAL" clId="{9ACB238F-7864-4184-973B-696172BCC97A}" dt="2025-07-21T19:40:22.836" v="18" actId="478"/>
            <ac:picMkLst>
              <pc:docMk/>
              <pc:sldMasterMk cId="1683658382" sldId="2147483648"/>
              <pc:sldLayoutMk cId="1753192793" sldId="2147483696"/>
              <ac:picMk id="5122" creationId="{6E86FD47-98F3-C91D-EC1C-31A3444942FB}"/>
            </ac:picMkLst>
          </pc:picChg>
        </pc:sldLayoutChg>
      </pc:sldMasterChg>
    </pc:docChg>
  </pc:docChgLst>
  <pc:docChgLst>
    <pc:chgData name="Salazar, Miguel Andres" userId="39d007d6-d426-4265-ac78-ea448005fca3" providerId="ADAL" clId="{D45410C0-3C08-43F2-800B-E4C59CB81F0D}"/>
    <pc:docChg chg="undo custSel addSld delSld modSld sldOrd modMainMaster delSection modSection">
      <pc:chgData name="Salazar, Miguel Andres" userId="39d007d6-d426-4265-ac78-ea448005fca3" providerId="ADAL" clId="{D45410C0-3C08-43F2-800B-E4C59CB81F0D}" dt="2025-07-18T15:05:28.182" v="316"/>
      <pc:docMkLst>
        <pc:docMk/>
      </pc:docMkLst>
      <pc:sldChg chg="del">
        <pc:chgData name="Salazar, Miguel Andres" userId="39d007d6-d426-4265-ac78-ea448005fca3" providerId="ADAL" clId="{D45410C0-3C08-43F2-800B-E4C59CB81F0D}" dt="2025-07-14T23:37:44.135" v="77" actId="47"/>
        <pc:sldMkLst>
          <pc:docMk/>
          <pc:sldMk cId="1939246213" sldId="263"/>
        </pc:sldMkLst>
      </pc:sldChg>
      <pc:sldChg chg="del">
        <pc:chgData name="Salazar, Miguel Andres" userId="39d007d6-d426-4265-ac78-ea448005fca3" providerId="ADAL" clId="{D45410C0-3C08-43F2-800B-E4C59CB81F0D}" dt="2025-07-14T23:37:44.135" v="77" actId="47"/>
        <pc:sldMkLst>
          <pc:docMk/>
          <pc:sldMk cId="1510285506" sldId="264"/>
        </pc:sldMkLst>
      </pc:sldChg>
      <pc:sldChg chg="del">
        <pc:chgData name="Salazar, Miguel Andres" userId="39d007d6-d426-4265-ac78-ea448005fca3" providerId="ADAL" clId="{D45410C0-3C08-43F2-800B-E4C59CB81F0D}" dt="2025-07-14T23:37:44.135" v="77" actId="47"/>
        <pc:sldMkLst>
          <pc:docMk/>
          <pc:sldMk cId="3198649274" sldId="265"/>
        </pc:sldMkLst>
      </pc:sldChg>
      <pc:sldChg chg="del">
        <pc:chgData name="Salazar, Miguel Andres" userId="39d007d6-d426-4265-ac78-ea448005fca3" providerId="ADAL" clId="{D45410C0-3C08-43F2-800B-E4C59CB81F0D}" dt="2025-07-14T23:37:44.135" v="77" actId="47"/>
        <pc:sldMkLst>
          <pc:docMk/>
          <pc:sldMk cId="269239753" sldId="266"/>
        </pc:sldMkLst>
      </pc:sldChg>
      <pc:sldChg chg="modSp mod">
        <pc:chgData name="Salazar, Miguel Andres" userId="39d007d6-d426-4265-ac78-ea448005fca3" providerId="ADAL" clId="{D45410C0-3C08-43F2-800B-E4C59CB81F0D}" dt="2025-07-14T23:32:37.712" v="42" actId="1076"/>
        <pc:sldMkLst>
          <pc:docMk/>
          <pc:sldMk cId="2236945144" sldId="267"/>
        </pc:sldMkLst>
        <pc:spChg chg="mod">
          <ac:chgData name="Salazar, Miguel Andres" userId="39d007d6-d426-4265-ac78-ea448005fca3" providerId="ADAL" clId="{D45410C0-3C08-43F2-800B-E4C59CB81F0D}" dt="2025-07-14T23:31:02.077" v="0"/>
          <ac:spMkLst>
            <pc:docMk/>
            <pc:sldMk cId="2236945144" sldId="267"/>
            <ac:spMk id="2" creationId="{6D650731-F75D-4A00-8A26-A472193D371A}"/>
          </ac:spMkLst>
        </pc:spChg>
        <pc:spChg chg="mod">
          <ac:chgData name="Salazar, Miguel Andres" userId="39d007d6-d426-4265-ac78-ea448005fca3" providerId="ADAL" clId="{D45410C0-3C08-43F2-800B-E4C59CB81F0D}" dt="2025-07-14T23:32:00.324" v="25" actId="114"/>
          <ac:spMkLst>
            <pc:docMk/>
            <pc:sldMk cId="2236945144" sldId="267"/>
            <ac:spMk id="3" creationId="{940F81D8-5C7D-4F33-A461-CA45B169FF0D}"/>
          </ac:spMkLst>
        </pc:spChg>
        <pc:spChg chg="mod">
          <ac:chgData name="Salazar, Miguel Andres" userId="39d007d6-d426-4265-ac78-ea448005fca3" providerId="ADAL" clId="{D45410C0-3C08-43F2-800B-E4C59CB81F0D}" dt="2025-07-14T23:32:37.712" v="42" actId="1076"/>
          <ac:spMkLst>
            <pc:docMk/>
            <pc:sldMk cId="2236945144" sldId="267"/>
            <ac:spMk id="4" creationId="{F05E50B2-AB22-4A7A-83F4-EBD278039190}"/>
          </ac:spMkLst>
        </pc:spChg>
      </pc:sldChg>
      <pc:sldChg chg="addSp modSp mod ord">
        <pc:chgData name="Salazar, Miguel Andres" userId="39d007d6-d426-4265-ac78-ea448005fca3" providerId="ADAL" clId="{D45410C0-3C08-43F2-800B-E4C59CB81F0D}" dt="2025-07-14T23:51:34.795" v="157" actId="114"/>
        <pc:sldMkLst>
          <pc:docMk/>
          <pc:sldMk cId="1447782276" sldId="268"/>
        </pc:sldMkLst>
        <pc:spChg chg="add mod">
          <ac:chgData name="Salazar, Miguel Andres" userId="39d007d6-d426-4265-ac78-ea448005fca3" providerId="ADAL" clId="{D45410C0-3C08-43F2-800B-E4C59CB81F0D}" dt="2025-07-14T23:51:34.795" v="157" actId="114"/>
          <ac:spMkLst>
            <pc:docMk/>
            <pc:sldMk cId="1447782276" sldId="268"/>
            <ac:spMk id="5" creationId="{999344D5-2D22-45EB-225B-AAFFB07A302F}"/>
          </ac:spMkLst>
        </pc:spChg>
        <pc:spChg chg="mod">
          <ac:chgData name="Salazar, Miguel Andres" userId="39d007d6-d426-4265-ac78-ea448005fca3" providerId="ADAL" clId="{D45410C0-3C08-43F2-800B-E4C59CB81F0D}" dt="2025-07-14T23:38:48.447" v="79"/>
          <ac:spMkLst>
            <pc:docMk/>
            <pc:sldMk cId="1447782276" sldId="268"/>
            <ac:spMk id="16" creationId="{AE94DB59-2993-41B8-AA2D-A95E6BF6DDA3}"/>
          </ac:spMkLst>
        </pc:spChg>
      </pc:sldChg>
      <pc:sldChg chg="del">
        <pc:chgData name="Salazar, Miguel Andres" userId="39d007d6-d426-4265-ac78-ea448005fca3" providerId="ADAL" clId="{D45410C0-3C08-43F2-800B-E4C59CB81F0D}" dt="2025-07-14T23:40:42.735" v="95" actId="47"/>
        <pc:sldMkLst>
          <pc:docMk/>
          <pc:sldMk cId="2012147804" sldId="269"/>
        </pc:sldMkLst>
      </pc:sldChg>
      <pc:sldChg chg="del">
        <pc:chgData name="Salazar, Miguel Andres" userId="39d007d6-d426-4265-ac78-ea448005fca3" providerId="ADAL" clId="{D45410C0-3C08-43F2-800B-E4C59CB81F0D}" dt="2025-07-14T23:42:42.032" v="100" actId="47"/>
        <pc:sldMkLst>
          <pc:docMk/>
          <pc:sldMk cId="2429381663" sldId="272"/>
        </pc:sldMkLst>
      </pc:sldChg>
      <pc:sldChg chg="del">
        <pc:chgData name="Salazar, Miguel Andres" userId="39d007d6-d426-4265-ac78-ea448005fca3" providerId="ADAL" clId="{D45410C0-3C08-43F2-800B-E4C59CB81F0D}" dt="2025-07-14T23:42:42.032" v="100" actId="47"/>
        <pc:sldMkLst>
          <pc:docMk/>
          <pc:sldMk cId="1025139083" sldId="273"/>
        </pc:sldMkLst>
      </pc:sldChg>
      <pc:sldChg chg="del">
        <pc:chgData name="Salazar, Miguel Andres" userId="39d007d6-d426-4265-ac78-ea448005fca3" providerId="ADAL" clId="{D45410C0-3C08-43F2-800B-E4C59CB81F0D}" dt="2025-07-14T23:37:49.174" v="78" actId="47"/>
        <pc:sldMkLst>
          <pc:docMk/>
          <pc:sldMk cId="397067388" sldId="275"/>
        </pc:sldMkLst>
      </pc:sldChg>
      <pc:sldChg chg="add del">
        <pc:chgData name="Salazar, Miguel Andres" userId="39d007d6-d426-4265-ac78-ea448005fca3" providerId="ADAL" clId="{D45410C0-3C08-43F2-800B-E4C59CB81F0D}" dt="2025-07-14T23:40:56.417" v="96" actId="47"/>
        <pc:sldMkLst>
          <pc:docMk/>
          <pc:sldMk cId="0" sldId="276"/>
        </pc:sldMkLst>
      </pc:sldChg>
      <pc:sldChg chg="del">
        <pc:chgData name="Salazar, Miguel Andres" userId="39d007d6-d426-4265-ac78-ea448005fca3" providerId="ADAL" clId="{D45410C0-3C08-43F2-800B-E4C59CB81F0D}" dt="2025-07-14T23:33:39.574" v="44" actId="2696"/>
        <pc:sldMkLst>
          <pc:docMk/>
          <pc:sldMk cId="2944893655" sldId="276"/>
        </pc:sldMkLst>
      </pc:sldChg>
      <pc:sldChg chg="modSp add mod">
        <pc:chgData name="Salazar, Miguel Andres" userId="39d007d6-d426-4265-ac78-ea448005fca3" providerId="ADAL" clId="{D45410C0-3C08-43F2-800B-E4C59CB81F0D}" dt="2025-07-14T23:50:09.355" v="153" actId="114"/>
        <pc:sldMkLst>
          <pc:docMk/>
          <pc:sldMk cId="0" sldId="290"/>
        </pc:sldMkLst>
        <pc:spChg chg="mod">
          <ac:chgData name="Salazar, Miguel Andres" userId="39d007d6-d426-4265-ac78-ea448005fca3" providerId="ADAL" clId="{D45410C0-3C08-43F2-800B-E4C59CB81F0D}" dt="2025-07-14T23:50:09.355" v="153" actId="114"/>
          <ac:spMkLst>
            <pc:docMk/>
            <pc:sldMk cId="0" sldId="290"/>
            <ac:spMk id="2" creationId="{00000000-0000-0000-0000-000000000000}"/>
          </ac:spMkLst>
        </pc:spChg>
      </pc:sldChg>
      <pc:sldChg chg="addSp delSp modSp add mod">
        <pc:chgData name="Salazar, Miguel Andres" userId="39d007d6-d426-4265-ac78-ea448005fca3" providerId="ADAL" clId="{D45410C0-3C08-43F2-800B-E4C59CB81F0D}" dt="2025-07-14T23:34:37.959" v="54" actId="403"/>
        <pc:sldMkLst>
          <pc:docMk/>
          <pc:sldMk cId="1645702368" sldId="326"/>
        </pc:sldMkLst>
        <pc:spChg chg="mod">
          <ac:chgData name="Salazar, Miguel Andres" userId="39d007d6-d426-4265-ac78-ea448005fca3" providerId="ADAL" clId="{D45410C0-3C08-43F2-800B-E4C59CB81F0D}" dt="2025-07-14T23:34:23.479" v="51" actId="114"/>
          <ac:spMkLst>
            <pc:docMk/>
            <pc:sldMk cId="1645702368" sldId="326"/>
            <ac:spMk id="4" creationId="{00000000-0000-0000-0000-000000000000}"/>
          </ac:spMkLst>
        </pc:spChg>
        <pc:spChg chg="mod">
          <ac:chgData name="Salazar, Miguel Andres" userId="39d007d6-d426-4265-ac78-ea448005fca3" providerId="ADAL" clId="{D45410C0-3C08-43F2-800B-E4C59CB81F0D}" dt="2025-07-14T23:34:37.959" v="54" actId="403"/>
          <ac:spMkLst>
            <pc:docMk/>
            <pc:sldMk cId="1645702368" sldId="326"/>
            <ac:spMk id="5" creationId="{00000000-0000-0000-0000-000000000000}"/>
          </ac:spMkLst>
        </pc:spChg>
      </pc:sldChg>
      <pc:sldChg chg="modSp add mod">
        <pc:chgData name="Salazar, Miguel Andres" userId="39d007d6-d426-4265-ac78-ea448005fca3" providerId="ADAL" clId="{D45410C0-3C08-43F2-800B-E4C59CB81F0D}" dt="2025-07-14T23:42:57.241" v="101" actId="114"/>
        <pc:sldMkLst>
          <pc:docMk/>
          <pc:sldMk cId="1016954965" sldId="327"/>
        </pc:sldMkLst>
      </pc:sldChg>
      <pc:sldChg chg="modSp add mod">
        <pc:chgData name="Salazar, Miguel Andres" userId="39d007d6-d426-4265-ac78-ea448005fca3" providerId="ADAL" clId="{D45410C0-3C08-43F2-800B-E4C59CB81F0D}" dt="2025-07-14T23:48:02.213" v="132" actId="114"/>
        <pc:sldMkLst>
          <pc:docMk/>
          <pc:sldMk cId="175359649" sldId="329"/>
        </pc:sldMkLst>
        <pc:spChg chg="mod">
          <ac:chgData name="Salazar, Miguel Andres" userId="39d007d6-d426-4265-ac78-ea448005fca3" providerId="ADAL" clId="{D45410C0-3C08-43F2-800B-E4C59CB81F0D}" dt="2025-07-14T23:48:02.213" v="132" actId="114"/>
          <ac:spMkLst>
            <pc:docMk/>
            <pc:sldMk cId="175359649" sldId="329"/>
            <ac:spMk id="4" creationId="{00000000-0000-0000-0000-000000000000}"/>
          </ac:spMkLst>
        </pc:spChg>
      </pc:sldChg>
      <pc:sldChg chg="modSp add mod">
        <pc:chgData name="Salazar, Miguel Andres" userId="39d007d6-d426-4265-ac78-ea448005fca3" providerId="ADAL" clId="{D45410C0-3C08-43F2-800B-E4C59CB81F0D}" dt="2025-07-18T15:05:28.182" v="316"/>
        <pc:sldMkLst>
          <pc:docMk/>
          <pc:sldMk cId="2981000752" sldId="330"/>
        </pc:sldMkLst>
      </pc:sldChg>
      <pc:sldChg chg="modSp add mod">
        <pc:chgData name="Salazar, Miguel Andres" userId="39d007d6-d426-4265-ac78-ea448005fca3" providerId="ADAL" clId="{D45410C0-3C08-43F2-800B-E4C59CB81F0D}" dt="2025-07-14T23:49:49.542" v="150" actId="114"/>
        <pc:sldMkLst>
          <pc:docMk/>
          <pc:sldMk cId="1868451139" sldId="332"/>
        </pc:sldMkLst>
        <pc:spChg chg="mod">
          <ac:chgData name="Salazar, Miguel Andres" userId="39d007d6-d426-4265-ac78-ea448005fca3" providerId="ADAL" clId="{D45410C0-3C08-43F2-800B-E4C59CB81F0D}" dt="2025-07-14T23:49:49.542" v="150" actId="114"/>
          <ac:spMkLst>
            <pc:docMk/>
            <pc:sldMk cId="1868451139" sldId="332"/>
            <ac:spMk id="4" creationId="{00000000-0000-0000-0000-000000000000}"/>
          </ac:spMkLst>
        </pc:spChg>
      </pc:sldChg>
      <pc:sldChg chg="modSp add mod">
        <pc:chgData name="Salazar, Miguel Andres" userId="39d007d6-d426-4265-ac78-ea448005fca3" providerId="ADAL" clId="{D45410C0-3C08-43F2-800B-E4C59CB81F0D}" dt="2025-07-14T23:49:38.990" v="149" actId="114"/>
        <pc:sldMkLst>
          <pc:docMk/>
          <pc:sldMk cId="3247766236" sldId="348"/>
        </pc:sldMkLst>
      </pc:sldChg>
      <pc:sldChg chg="modSp add mod">
        <pc:chgData name="Salazar, Miguel Andres" userId="39d007d6-d426-4265-ac78-ea448005fca3" providerId="ADAL" clId="{D45410C0-3C08-43F2-800B-E4C59CB81F0D}" dt="2025-07-14T23:48:30.498" v="138" actId="114"/>
        <pc:sldMkLst>
          <pc:docMk/>
          <pc:sldMk cId="2919356072" sldId="351"/>
        </pc:sldMkLst>
      </pc:sldChg>
      <pc:sldChg chg="modSp add mod">
        <pc:chgData name="Salazar, Miguel Andres" userId="39d007d6-d426-4265-ac78-ea448005fca3" providerId="ADAL" clId="{D45410C0-3C08-43F2-800B-E4C59CB81F0D}" dt="2025-07-14T23:49:02.475" v="145" actId="114"/>
        <pc:sldMkLst>
          <pc:docMk/>
          <pc:sldMk cId="1416352570" sldId="352"/>
        </pc:sldMkLst>
      </pc:sldChg>
      <pc:sldChg chg="modSp add mod">
        <pc:chgData name="Salazar, Miguel Andres" userId="39d007d6-d426-4265-ac78-ea448005fca3" providerId="ADAL" clId="{D45410C0-3C08-43F2-800B-E4C59CB81F0D}" dt="2025-07-15T14:47:38.961" v="309" actId="114"/>
        <pc:sldMkLst>
          <pc:docMk/>
          <pc:sldMk cId="3212256642" sldId="353"/>
        </pc:sldMkLst>
        <pc:spChg chg="mod">
          <ac:chgData name="Salazar, Miguel Andres" userId="39d007d6-d426-4265-ac78-ea448005fca3" providerId="ADAL" clId="{D45410C0-3C08-43F2-800B-E4C59CB81F0D}" dt="2025-07-14T23:49:31.083" v="148" actId="114"/>
          <ac:spMkLst>
            <pc:docMk/>
            <pc:sldMk cId="3212256642" sldId="353"/>
            <ac:spMk id="3" creationId="{7B54C38A-F6A9-483E-A5FE-64F98C713E02}"/>
          </ac:spMkLst>
        </pc:spChg>
        <pc:spChg chg="mod">
          <ac:chgData name="Salazar, Miguel Andres" userId="39d007d6-d426-4265-ac78-ea448005fca3" providerId="ADAL" clId="{D45410C0-3C08-43F2-800B-E4C59CB81F0D}" dt="2025-07-15T14:47:38.961" v="309" actId="114"/>
          <ac:spMkLst>
            <pc:docMk/>
            <pc:sldMk cId="3212256642" sldId="353"/>
            <ac:spMk id="4" creationId="{868CC63E-0C06-A963-DBF0-D46D66D3C566}"/>
          </ac:spMkLst>
        </pc:spChg>
      </pc:sldChg>
      <pc:sldChg chg="modSp add mod">
        <pc:chgData name="Salazar, Miguel Andres" userId="39d007d6-d426-4265-ac78-ea448005fca3" providerId="ADAL" clId="{D45410C0-3C08-43F2-800B-E4C59CB81F0D}" dt="2025-07-14T23:47:51.959" v="129" actId="114"/>
        <pc:sldMkLst>
          <pc:docMk/>
          <pc:sldMk cId="3438326068" sldId="355"/>
        </pc:sldMkLst>
        <pc:spChg chg="mod">
          <ac:chgData name="Salazar, Miguel Andres" userId="39d007d6-d426-4265-ac78-ea448005fca3" providerId="ADAL" clId="{D45410C0-3C08-43F2-800B-E4C59CB81F0D}" dt="2025-07-14T23:47:51.959" v="129" actId="114"/>
          <ac:spMkLst>
            <pc:docMk/>
            <pc:sldMk cId="3438326068" sldId="355"/>
            <ac:spMk id="6" creationId="{EFABFAC6-E311-7CA1-28CC-36FFD20C2FE0}"/>
          </ac:spMkLst>
        </pc:spChg>
      </pc:sldChg>
      <pc:sldChg chg="modSp add mod">
        <pc:chgData name="Salazar, Miguel Andres" userId="39d007d6-d426-4265-ac78-ea448005fca3" providerId="ADAL" clId="{D45410C0-3C08-43F2-800B-E4C59CB81F0D}" dt="2025-07-15T14:05:53.075" v="268" actId="20577"/>
        <pc:sldMkLst>
          <pc:docMk/>
          <pc:sldMk cId="2325779298" sldId="356"/>
        </pc:sldMkLst>
      </pc:sldChg>
      <pc:sldChg chg="modSp add mod">
        <pc:chgData name="Salazar, Miguel Andres" userId="39d007d6-d426-4265-ac78-ea448005fca3" providerId="ADAL" clId="{D45410C0-3C08-43F2-800B-E4C59CB81F0D}" dt="2025-07-15T00:05:55.044" v="251" actId="1076"/>
        <pc:sldMkLst>
          <pc:docMk/>
          <pc:sldMk cId="224951120" sldId="2145707305"/>
        </pc:sldMkLst>
      </pc:sldChg>
      <pc:sldChg chg="modSp add mod">
        <pc:chgData name="Salazar, Miguel Andres" userId="39d007d6-d426-4265-ac78-ea448005fca3" providerId="ADAL" clId="{D45410C0-3C08-43F2-800B-E4C59CB81F0D}" dt="2025-07-15T00:00:02.884" v="234" actId="20577"/>
        <pc:sldMkLst>
          <pc:docMk/>
          <pc:sldMk cId="3997251294" sldId="2145707306"/>
        </pc:sldMkLst>
      </pc:sldChg>
      <pc:sldChg chg="modSp add mod">
        <pc:chgData name="Salazar, Miguel Andres" userId="39d007d6-d426-4265-ac78-ea448005fca3" providerId="ADAL" clId="{D45410C0-3C08-43F2-800B-E4C59CB81F0D}" dt="2025-07-14T23:48:41.898" v="140" actId="114"/>
        <pc:sldMkLst>
          <pc:docMk/>
          <pc:sldMk cId="2774670016" sldId="2145707309"/>
        </pc:sldMkLst>
        <pc:spChg chg="mod">
          <ac:chgData name="Salazar, Miguel Andres" userId="39d007d6-d426-4265-ac78-ea448005fca3" providerId="ADAL" clId="{D45410C0-3C08-43F2-800B-E4C59CB81F0D}" dt="2025-07-14T23:48:41.898" v="140" actId="114"/>
          <ac:spMkLst>
            <pc:docMk/>
            <pc:sldMk cId="2774670016" sldId="2145707309"/>
            <ac:spMk id="2" creationId="{00000000-0000-0000-0000-000000000000}"/>
          </ac:spMkLst>
        </pc:spChg>
      </pc:sldChg>
      <pc:sldChg chg="modSp add mod">
        <pc:chgData name="Salazar, Miguel Andres" userId="39d007d6-d426-4265-ac78-ea448005fca3" providerId="ADAL" clId="{D45410C0-3C08-43F2-800B-E4C59CB81F0D}" dt="2025-07-15T00:10:29.850" v="255" actId="108"/>
        <pc:sldMkLst>
          <pc:docMk/>
          <pc:sldMk cId="725035197" sldId="2145707379"/>
        </pc:sldMkLst>
        <pc:spChg chg="mod">
          <ac:chgData name="Salazar, Miguel Andres" userId="39d007d6-d426-4265-ac78-ea448005fca3" providerId="ADAL" clId="{D45410C0-3C08-43F2-800B-E4C59CB81F0D}" dt="2025-07-14T23:50:00.972" v="152" actId="114"/>
          <ac:spMkLst>
            <pc:docMk/>
            <pc:sldMk cId="725035197" sldId="2145707379"/>
            <ac:spMk id="2" creationId="{00000000-0000-0000-0000-000000000000}"/>
          </ac:spMkLst>
        </pc:spChg>
        <pc:spChg chg="mod">
          <ac:chgData name="Salazar, Miguel Andres" userId="39d007d6-d426-4265-ac78-ea448005fca3" providerId="ADAL" clId="{D45410C0-3C08-43F2-800B-E4C59CB81F0D}" dt="2025-07-15T00:10:29.850" v="255" actId="108"/>
          <ac:spMkLst>
            <pc:docMk/>
            <pc:sldMk cId="725035197" sldId="2145707379"/>
            <ac:spMk id="6" creationId="{00000000-0000-0000-0000-000000000000}"/>
          </ac:spMkLst>
        </pc:spChg>
      </pc:sldChg>
      <pc:sldChg chg="modSp add mod">
        <pc:chgData name="Salazar, Miguel Andres" userId="39d007d6-d426-4265-ac78-ea448005fca3" providerId="ADAL" clId="{D45410C0-3C08-43F2-800B-E4C59CB81F0D}" dt="2025-07-14T23:48:58.883" v="144" actId="1076"/>
        <pc:sldMkLst>
          <pc:docMk/>
          <pc:sldMk cId="1124108530" sldId="2145707404"/>
        </pc:sldMkLst>
        <pc:spChg chg="mod">
          <ac:chgData name="Salazar, Miguel Andres" userId="39d007d6-d426-4265-ac78-ea448005fca3" providerId="ADAL" clId="{D45410C0-3C08-43F2-800B-E4C59CB81F0D}" dt="2025-07-14T23:48:58.883" v="144" actId="1076"/>
          <ac:spMkLst>
            <pc:docMk/>
            <pc:sldMk cId="1124108530" sldId="2145707404"/>
            <ac:spMk id="2" creationId="{A398ED31-62CF-EB8F-B81A-6266E1A52D0D}"/>
          </ac:spMkLst>
        </pc:spChg>
      </pc:sldChg>
      <pc:sldChg chg="delSp modSp add mod">
        <pc:chgData name="Salazar, Miguel Andres" userId="39d007d6-d426-4265-ac78-ea448005fca3" providerId="ADAL" clId="{D45410C0-3C08-43F2-800B-E4C59CB81F0D}" dt="2025-07-14T23:50:14.760" v="154" actId="114"/>
        <pc:sldMkLst>
          <pc:docMk/>
          <pc:sldMk cId="130105625" sldId="2147470831"/>
        </pc:sldMkLst>
        <pc:spChg chg="mod">
          <ac:chgData name="Salazar, Miguel Andres" userId="39d007d6-d426-4265-ac78-ea448005fca3" providerId="ADAL" clId="{D45410C0-3C08-43F2-800B-E4C59CB81F0D}" dt="2025-07-14T23:50:14.760" v="154" actId="114"/>
          <ac:spMkLst>
            <pc:docMk/>
            <pc:sldMk cId="130105625" sldId="2147470831"/>
            <ac:spMk id="2" creationId="{F5C93A77-F8AA-0608-0F26-A4707C888465}"/>
          </ac:spMkLst>
        </pc:spChg>
      </pc:sldChg>
      <pc:sldChg chg="modSp add mod">
        <pc:chgData name="Salazar, Miguel Andres" userId="39d007d6-d426-4265-ac78-ea448005fca3" providerId="ADAL" clId="{D45410C0-3C08-43F2-800B-E4C59CB81F0D}" dt="2025-07-15T14:08:49.724" v="270"/>
        <pc:sldMkLst>
          <pc:docMk/>
          <pc:sldMk cId="476127483" sldId="2147470833"/>
        </pc:sldMkLst>
      </pc:sldChg>
      <pc:sldChg chg="modSp add mod">
        <pc:chgData name="Salazar, Miguel Andres" userId="39d007d6-d426-4265-ac78-ea448005fca3" providerId="ADAL" clId="{D45410C0-3C08-43F2-800B-E4C59CB81F0D}" dt="2025-07-15T00:00:20.839" v="235" actId="122"/>
        <pc:sldMkLst>
          <pc:docMk/>
          <pc:sldMk cId="3154748069" sldId="2147470834"/>
        </pc:sldMkLst>
      </pc:sldChg>
      <pc:sldChg chg="modSp add mod">
        <pc:chgData name="Salazar, Miguel Andres" userId="39d007d6-d426-4265-ac78-ea448005fca3" providerId="ADAL" clId="{D45410C0-3C08-43F2-800B-E4C59CB81F0D}" dt="2025-07-15T14:45:05.002" v="308" actId="20577"/>
        <pc:sldMkLst>
          <pc:docMk/>
          <pc:sldMk cId="2306976822" sldId="2147470835"/>
        </pc:sldMkLst>
      </pc:sldChg>
      <pc:sldMasterChg chg="modSldLayout">
        <pc:chgData name="Salazar, Miguel Andres" userId="39d007d6-d426-4265-ac78-ea448005fca3" providerId="ADAL" clId="{D45410C0-3C08-43F2-800B-E4C59CB81F0D}" dt="2025-07-14T23:51:15.882" v="156" actId="478"/>
        <pc:sldMasterMkLst>
          <pc:docMk/>
          <pc:sldMasterMk cId="1683658382" sldId="2147483648"/>
        </pc:sldMasterMkLst>
        <pc:sldLayoutChg chg="delSp mod">
          <pc:chgData name="Salazar, Miguel Andres" userId="39d007d6-d426-4265-ac78-ea448005fca3" providerId="ADAL" clId="{D45410C0-3C08-43F2-800B-E4C59CB81F0D}" dt="2025-07-14T23:46:27.504" v="122" actId="478"/>
          <pc:sldLayoutMkLst>
            <pc:docMk/>
            <pc:sldMasterMk cId="1683658382" sldId="2147483648"/>
            <pc:sldLayoutMk cId="649791783" sldId="2147483654"/>
          </pc:sldLayoutMkLst>
        </pc:sldLayoutChg>
        <pc:sldLayoutChg chg="delSp mod">
          <pc:chgData name="Salazar, Miguel Andres" userId="39d007d6-d426-4265-ac78-ea448005fca3" providerId="ADAL" clId="{D45410C0-3C08-43F2-800B-E4C59CB81F0D}" dt="2025-07-14T23:50:33.232" v="155" actId="478"/>
          <pc:sldLayoutMkLst>
            <pc:docMk/>
            <pc:sldMasterMk cId="1683658382" sldId="2147483648"/>
            <pc:sldLayoutMk cId="3235919660" sldId="2147483756"/>
          </pc:sldLayoutMkLst>
        </pc:sldLayoutChg>
        <pc:sldLayoutChg chg="delSp mod">
          <pc:chgData name="Salazar, Miguel Andres" userId="39d007d6-d426-4265-ac78-ea448005fca3" providerId="ADAL" clId="{D45410C0-3C08-43F2-800B-E4C59CB81F0D}" dt="2025-07-14T23:34:04.573" v="46" actId="478"/>
          <pc:sldLayoutMkLst>
            <pc:docMk/>
            <pc:sldMasterMk cId="1683658382" sldId="2147483648"/>
            <pc:sldLayoutMk cId="3493899994" sldId="2147483761"/>
          </pc:sldLayoutMkLst>
        </pc:sldLayoutChg>
        <pc:sldLayoutChg chg="delSp mod">
          <pc:chgData name="Salazar, Miguel Andres" userId="39d007d6-d426-4265-ac78-ea448005fca3" providerId="ADAL" clId="{D45410C0-3C08-43F2-800B-E4C59CB81F0D}" dt="2025-07-14T23:35:53.172" v="66" actId="478"/>
          <pc:sldLayoutMkLst>
            <pc:docMk/>
            <pc:sldMasterMk cId="1683658382" sldId="2147483648"/>
            <pc:sldLayoutMk cId="491047800" sldId="2147483762"/>
          </pc:sldLayoutMkLst>
        </pc:sldLayoutChg>
        <pc:sldLayoutChg chg="delSp mod">
          <pc:chgData name="Salazar, Miguel Andres" userId="39d007d6-d426-4265-ac78-ea448005fca3" providerId="ADAL" clId="{D45410C0-3C08-43F2-800B-E4C59CB81F0D}" dt="2025-07-14T23:46:46.472" v="123" actId="478"/>
          <pc:sldLayoutMkLst>
            <pc:docMk/>
            <pc:sldMasterMk cId="1683658382" sldId="2147483648"/>
            <pc:sldLayoutMk cId="197767383" sldId="2147483763"/>
          </pc:sldLayoutMkLst>
        </pc:sldLayoutChg>
        <pc:sldLayoutChg chg="delSp mod">
          <pc:chgData name="Salazar, Miguel Andres" userId="39d007d6-d426-4265-ac78-ea448005fca3" providerId="ADAL" clId="{D45410C0-3C08-43F2-800B-E4C59CB81F0D}" dt="2025-07-14T23:47:02.212" v="124" actId="478"/>
          <pc:sldLayoutMkLst>
            <pc:docMk/>
            <pc:sldMasterMk cId="1683658382" sldId="2147483648"/>
            <pc:sldLayoutMk cId="3195774010" sldId="2147483764"/>
          </pc:sldLayoutMkLst>
        </pc:sldLayoutChg>
        <pc:sldLayoutChg chg="delSp mod">
          <pc:chgData name="Salazar, Miguel Andres" userId="39d007d6-d426-4265-ac78-ea448005fca3" providerId="ADAL" clId="{D45410C0-3C08-43F2-800B-E4C59CB81F0D}" dt="2025-07-14T23:47:13.008" v="125" actId="478"/>
          <pc:sldLayoutMkLst>
            <pc:docMk/>
            <pc:sldMasterMk cId="1683658382" sldId="2147483648"/>
            <pc:sldLayoutMk cId="3762912982" sldId="2147483765"/>
          </pc:sldLayoutMkLst>
        </pc:sldLayoutChg>
        <pc:sldLayoutChg chg="delSp mod">
          <pc:chgData name="Salazar, Miguel Andres" userId="39d007d6-d426-4265-ac78-ea448005fca3" providerId="ADAL" clId="{D45410C0-3C08-43F2-800B-E4C59CB81F0D}" dt="2025-07-14T23:51:15.882" v="156" actId="478"/>
          <pc:sldLayoutMkLst>
            <pc:docMk/>
            <pc:sldMasterMk cId="1683658382" sldId="2147483648"/>
            <pc:sldLayoutMk cId="2089395538" sldId="2147483766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>
              <a:latin typeface="MetricHPE" panose="020B0503030202060203" pitchFamily="34" charset="-18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61830-C416-483F-955E-54203C65B711}" type="datetimeFigureOut">
              <a:rPr lang="en-US">
                <a:latin typeface="MetricHPE" panose="020B0503030202060203" pitchFamily="34" charset="-18"/>
              </a:rPr>
              <a:t>7/24/2025</a:t>
            </a:fld>
            <a:endParaRPr dirty="0">
              <a:latin typeface="MetricHPE" panose="020B0503030202060203" pitchFamily="34" charset="-1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>
              <a:latin typeface="MetricHPE" panose="020B0503030202060203" pitchFamily="34" charset="-1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31B20-3646-4475-8BC4-560CAF715D08}" type="slidenum">
              <a:rPr>
                <a:latin typeface="MetricHPE" panose="020B0503030202060203" pitchFamily="34" charset="-18"/>
              </a:rPr>
              <a:t>‹#›</a:t>
            </a:fld>
            <a:endParaRPr dirty="0">
              <a:latin typeface="MetricHPE" panose="020B0503030202060203" pitchFamily="3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829244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1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86800"/>
            <a:ext cx="48768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latin typeface="MetricHPE" panose="020B0503030202060203" pitchFamily="34" charset="-18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latin typeface="MetricHPE" panose="020B0503030202060203" pitchFamily="34" charset="-18"/>
              </a:defRPr>
            </a:lvl1pPr>
          </a:lstStyle>
          <a:p>
            <a:fld id="{5BFEAE42-E3FE-4405-B7FC-4425D05B92A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1ABBFA18-F005-4413-AD3D-C41E73AAEA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45720" indent="-36576" algn="l" defTabSz="914400" rtl="0" eaLnBrk="1" latinLnBrk="0" hangingPunct="1">
      <a:spcBef>
        <a:spcPts val="600"/>
      </a:spcBef>
      <a:buSzPct val="25000"/>
      <a:buFont typeface="" panose="020B0303030202060203" pitchFamily="34" charset="0"/>
      <a:buChar char=" "/>
      <a:defRPr sz="1100" kern="1200">
        <a:solidFill>
          <a:schemeClr val="tx1"/>
        </a:solidFill>
        <a:latin typeface="MetricHPE" panose="020B0503030202060203" pitchFamily="34" charset="-18"/>
        <a:ea typeface="+mn-ea"/>
        <a:cs typeface="+mn-cs"/>
      </a:defRPr>
    </a:lvl1pPr>
    <a:lvl2pPr marL="228600" indent="-137160" algn="l" defTabSz="914400" rtl="0" eaLnBrk="1" latinLnBrk="0" hangingPunct="1">
      <a:spcBef>
        <a:spcPts val="600"/>
      </a:spcBef>
      <a:buFont typeface="" panose="020B0303030202060203" pitchFamily="34" charset="0"/>
      <a:buChar char="–"/>
      <a:defRPr sz="1050" kern="1200">
        <a:solidFill>
          <a:schemeClr val="tx1"/>
        </a:solidFill>
        <a:latin typeface="MetricHPE" panose="020B0503030202060203" pitchFamily="34" charset="-18"/>
        <a:ea typeface="+mn-ea"/>
        <a:cs typeface="+mn-cs"/>
      </a:defRPr>
    </a:lvl2pPr>
    <a:lvl3pPr marL="365760" indent="-109728" algn="l" defTabSz="914400" rtl="0" eaLnBrk="1" latinLnBrk="0" hangingPunct="1">
      <a:spcBef>
        <a:spcPts val="600"/>
      </a:spcBef>
      <a:buFont typeface="" panose="020B0303030202060203" pitchFamily="34" charset="0"/>
      <a:buChar char="–"/>
      <a:defRPr sz="1000" kern="1200">
        <a:solidFill>
          <a:schemeClr val="tx1"/>
        </a:solidFill>
        <a:latin typeface="MetricHPE" panose="020B0503030202060203" pitchFamily="34" charset="-18"/>
        <a:ea typeface="+mn-ea"/>
        <a:cs typeface="+mn-cs"/>
      </a:defRPr>
    </a:lvl3pPr>
    <a:lvl4pPr marL="548640" indent="-109728" algn="l" defTabSz="914400" rtl="0" eaLnBrk="1" latinLnBrk="0" hangingPunct="1">
      <a:spcBef>
        <a:spcPts val="600"/>
      </a:spcBef>
      <a:buFont typeface="" panose="020B0303030202060203" pitchFamily="34" charset="0"/>
      <a:buChar char="–"/>
      <a:defRPr sz="900" kern="1200">
        <a:solidFill>
          <a:schemeClr val="tx1"/>
        </a:solidFill>
        <a:latin typeface="MetricHPE" panose="020B0503030202060203" pitchFamily="34" charset="-18"/>
        <a:ea typeface="+mn-ea"/>
        <a:cs typeface="+mn-cs"/>
      </a:defRPr>
    </a:lvl4pPr>
    <a:lvl5pPr marL="731520" indent="-109728" algn="l" defTabSz="914400" rtl="0" eaLnBrk="1" latinLnBrk="0" hangingPunct="1">
      <a:spcBef>
        <a:spcPts val="600"/>
      </a:spcBef>
      <a:buFont typeface="" panose="020B0303030202060203" pitchFamily="34" charset="0"/>
      <a:buChar char="–"/>
      <a:defRPr sz="800" kern="1200">
        <a:solidFill>
          <a:schemeClr val="tx1"/>
        </a:solidFill>
        <a:latin typeface="MetricHPE" panose="020B0503030202060203" pitchFamily="34" charset="-1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FEAE42-E3FE-4405-B7FC-4425D05B92A0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icHPE" panose="020B0503030202060203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tricHPE" panose="020B050303020206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7091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9144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7744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C5EAA3-EDF1-182E-699C-B77C9630C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5C8D4E-E154-411B-5255-E5E0A6E06E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041960-3D1E-EA22-201A-6C2DEA554A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64D181-361A-C71D-267E-83EDAA8CD9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FEAE42-E3FE-4405-B7FC-4425D05B92A0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icHPE" panose="020B0503030202060203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tricHPE" panose="020B050303020206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2855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5B7BAD-A74C-5C86-9494-42A48CCBD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923090-4F73-BAC4-2D51-3B217A9D9E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F88D9F-8475-4E4F-30A7-7FE9629773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98585-8DB9-FC0B-E938-FAFE14BE47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FEAE42-E3FE-4405-B7FC-4425D05B92A0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icHPE" panose="020B0503030202060203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tricHPE" panose="020B050303020206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9718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FD0C38-C25D-BB28-43B9-63E056D98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DB5566-99E4-A3B8-7886-9140081933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0D471E-BB16-6D4C-FA63-5380F47D6E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5B42F-CB70-3933-A55E-92B560614A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FEAE42-E3FE-4405-B7FC-4425D05B92A0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icHPE" panose="020B0503030202060203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tricHPE" panose="020B050303020206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1073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25CDC-B4C1-3EAE-4A26-0A5ABA608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90B629-5349-EDCB-44DF-08AC710698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F877C2-C5E0-8D93-BA8E-3A25622FF5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777EE-146B-01D2-762B-98A9C01BA8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FEAE42-E3FE-4405-B7FC-4425D05B92A0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icHPE" panose="020B0503030202060203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tricHPE" panose="020B050303020206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6575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9144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853E8-D85F-5D49-95D2-E1D96ABFE2B9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4969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50B345-D6BC-7453-3909-2DB3BF0CC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F4C1DF-1777-D382-6790-DBBDF5EF77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C809C1-9F5F-0CE2-5F34-0F6AE8971B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37CEE-0FBB-9B59-8E48-9532D5C8FB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FEAE42-E3FE-4405-B7FC-4425D05B92A0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icHPE" panose="020B0503030202060203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tricHPE" panose="020B050303020206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8716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847B41-E069-B57E-895B-4B606F960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472A20-4503-A62D-BDEA-3350520D8C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2B2203-8D13-7DC5-7596-A6B87EDD9D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B4381-A4F0-1F4E-2AF3-0DE706A352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FEAE42-E3FE-4405-B7FC-4425D05B92A0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icHPE" panose="020B0503030202060203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tricHPE" panose="020B050303020206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9653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"/>
          <p:cNvSpPr>
            <a:spLocks noGrp="1"/>
          </p:cNvSpPr>
          <p:nvPr>
            <p:ph type="body" sz="quarter" idx="13" hasCustomPrompt="1"/>
          </p:nvPr>
        </p:nvSpPr>
        <p:spPr>
          <a:xfrm>
            <a:off x="290747" y="4577983"/>
            <a:ext cx="5489578" cy="339214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</a:p>
        </p:txBody>
      </p:sp>
      <p:sp>
        <p:nvSpPr>
          <p:cNvPr id="16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290747" y="4133088"/>
            <a:ext cx="8229600" cy="438912"/>
          </a:xfrm>
        </p:spPr>
        <p:txBody>
          <a:bodyPr lIns="91440" tIns="91440" rIns="91440" bIns="91440"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</a:p>
        </p:txBody>
      </p:sp>
      <p:sp>
        <p:nvSpPr>
          <p:cNvPr id="18" name="Bar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5" name="Title"/>
          <p:cNvSpPr>
            <a:spLocks noGrp="1"/>
          </p:cNvSpPr>
          <p:nvPr>
            <p:ph type="title" hasCustomPrompt="1"/>
          </p:nvPr>
        </p:nvSpPr>
        <p:spPr>
          <a:xfrm>
            <a:off x="290747" y="1869197"/>
            <a:ext cx="11423555" cy="1905000"/>
          </a:xfrm>
        </p:spPr>
        <p:txBody>
          <a:bodyPr lIns="91440" tIns="91440" rIns="91440" bIns="91440" anchor="b"/>
          <a:lstStyle>
            <a:lvl1pPr>
              <a:lnSpc>
                <a:spcPct val="8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pic>
        <p:nvPicPr>
          <p:cNvPr id="1026" name="Picture 2" descr="Hewlett Packard Enterprise (HPE) | LAMERICA">
            <a:extLst>
              <a:ext uri="{FF2B5EF4-FFF2-40B4-BE49-F238E27FC236}">
                <a16:creationId xmlns:a16="http://schemas.microsoft.com/office/drawing/2014/main" id="{62D0DE50-2A37-49FB-5F69-183F6468E03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1" t="17959" r="8202" b="21333"/>
          <a:stretch>
            <a:fillRect/>
          </a:stretch>
        </p:blipFill>
        <p:spPr bwMode="auto">
          <a:xfrm>
            <a:off x="474133" y="423332"/>
            <a:ext cx="2446867" cy="93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55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um Blu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">
            <a:extLst>
              <a:ext uri="{FF2B5EF4-FFF2-40B4-BE49-F238E27FC236}">
                <a16:creationId xmlns:a16="http://schemas.microsoft.com/office/drawing/2014/main" id="{71441D17-F569-4929-BED2-B3C594D2EB1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994" y="2871000"/>
            <a:ext cx="8522208" cy="273598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Bar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rgbClr val="32D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52C54A16-447D-4A74-9122-F46E4BC750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995" y="685800"/>
            <a:ext cx="8522208" cy="1957353"/>
          </a:xfrm>
        </p:spPr>
        <p:txBody>
          <a:bodyPr lIns="91440" tIns="91440" rIns="91440" bIns="91440"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29926132-14B5-462D-8011-DBD07D3A4F4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0698795D-6546-4F01-AD74-FF78AF2E677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51666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">
            <a:extLst>
              <a:ext uri="{FF2B5EF4-FFF2-40B4-BE49-F238E27FC236}">
                <a16:creationId xmlns:a16="http://schemas.microsoft.com/office/drawing/2014/main" id="{EE3E2CEF-B9DC-4BC7-912D-0AF3140E0B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994" y="2871000"/>
            <a:ext cx="8522208" cy="273598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Bar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10CC7B28-F85E-49B0-A5ED-82D39FF680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995" y="685800"/>
            <a:ext cx="8522208" cy="1957353"/>
          </a:xfrm>
        </p:spPr>
        <p:txBody>
          <a:bodyPr lIns="91440" tIns="91440" rIns="91440" bIns="91440"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2452CF67-7C64-4A36-818E-9739F15599E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FE686EF5-477F-4DCE-824F-3C05B5AA659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232019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Name, title, company"/>
          <p:cNvSpPr>
            <a:spLocks noGrp="1"/>
          </p:cNvSpPr>
          <p:nvPr>
            <p:ph type="body" sz="quarter" idx="14" hasCustomPrompt="1"/>
          </p:nvPr>
        </p:nvSpPr>
        <p:spPr>
          <a:xfrm>
            <a:off x="512997" y="3989508"/>
            <a:ext cx="8228011" cy="533400"/>
          </a:xfrm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/>
              <a:t>Click to add quoted person’s name, title, company</a:t>
            </a:r>
          </a:p>
        </p:txBody>
      </p:sp>
      <p:sp>
        <p:nvSpPr>
          <p:cNvPr id="11" name="Quote"/>
          <p:cNvSpPr>
            <a:spLocks noGrp="1"/>
          </p:cNvSpPr>
          <p:nvPr>
            <p:ph type="title" hasCustomPrompt="1"/>
          </p:nvPr>
        </p:nvSpPr>
        <p:spPr>
          <a:xfrm>
            <a:off x="284398" y="685800"/>
            <a:ext cx="9106250" cy="3075861"/>
          </a:xfrm>
        </p:spPr>
        <p:txBody>
          <a:bodyPr lIns="91440" anchor="b" anchorCtr="0"/>
          <a:lstStyle>
            <a:lvl1pPr marL="219456" indent="-219456">
              <a:defRPr sz="4600" cap="none" baseline="0">
                <a:latin typeface="+mn-lt"/>
              </a:defRPr>
            </a:lvl1pPr>
          </a:lstStyle>
          <a:p>
            <a:r>
              <a:rPr lang="en-US" dirty="0"/>
              <a:t>“Click to add quote here. Type quotation marks before and after text.”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416E5649-B5F3-4893-ACEE-FDDDEA277D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CC9133F1-6679-476E-AEFD-931027BED0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4323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 </a:t>
            </a:r>
          </a:p>
        </p:txBody>
      </p:sp>
      <p:sp>
        <p:nvSpPr>
          <p:cNvPr id="3" name="Slide Number Placeholder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2"/>
                </a:buBlip>
              </a:pPr>
              <a:t>‹#›</a:t>
            </a:fld>
            <a:endParaRPr lang="en-US" dirty="0"/>
          </a:p>
        </p:txBody>
      </p:sp>
      <p:sp>
        <p:nvSpPr>
          <p:cNvPr id="9" name="Content Placeholder">
            <a:extLst>
              <a:ext uri="{FF2B5EF4-FFF2-40B4-BE49-F238E27FC236}">
                <a16:creationId xmlns:a16="http://schemas.microsoft.com/office/drawing/2014/main" id="{88F2DF35-63BF-460F-A215-8F5110C2F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599" y="998681"/>
            <a:ext cx="11404800" cy="5097600"/>
          </a:xfrm>
        </p:spPr>
        <p:txBody>
          <a:bodyPr lIns="0" r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232753FE-5D9A-4A5E-B0B2-3DAAE2EB3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919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">
            <a:extLst>
              <a:ext uri="{FF2B5EF4-FFF2-40B4-BE49-F238E27FC236}">
                <a16:creationId xmlns:a16="http://schemas.microsoft.com/office/drawing/2014/main" id="{A3BBDD58-9EEC-48BC-A84C-F80FB78CB21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81000" y="1344281"/>
            <a:ext cx="11403014" cy="4752000"/>
          </a:xfrm>
        </p:spPr>
        <p:txBody>
          <a:bodyPr lIns="0" r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502268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Font typeface="" panose="020B0604020202020204" pitchFamily="34" charset="0"/>
              <a:buNone/>
              <a:defRPr sz="2400" baseline="0" dirty="0">
                <a:latin typeface="+mn-lt"/>
              </a:defRPr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 dirty="0"/>
              <a:t>Click to add one-line subtitle</a:t>
            </a:r>
          </a:p>
        </p:txBody>
      </p:sp>
      <p:sp>
        <p:nvSpPr>
          <p:cNvPr id="10" name="Bar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id="{670D9BB8-8D8D-4F83-B418-E1A6910A3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B8A2B8FB-372C-42B9-B280-9D39EC303B0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42026B78-68E1-478D-8813-92F76EAC82C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43061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">
            <a:extLst>
              <a:ext uri="{FF2B5EF4-FFF2-40B4-BE49-F238E27FC236}">
                <a16:creationId xmlns:a16="http://schemas.microsoft.com/office/drawing/2014/main" id="{D60021C6-A6F0-40F0-A299-B8269BE0F49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81000" y="1733015"/>
            <a:ext cx="11403014" cy="4366800"/>
          </a:xfrm>
        </p:spPr>
        <p:txBody>
          <a:bodyPr lIns="0" r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Heading"/>
          <p:cNvSpPr>
            <a:spLocks noGrp="1"/>
          </p:cNvSpPr>
          <p:nvPr>
            <p:ph type="body" sz="quarter" idx="18" hasCustomPrompt="1"/>
          </p:nvPr>
        </p:nvSpPr>
        <p:spPr>
          <a:xfrm>
            <a:off x="288096" y="1350296"/>
            <a:ext cx="11495918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subtitle</a:t>
            </a:r>
          </a:p>
        </p:txBody>
      </p:sp>
      <p:sp>
        <p:nvSpPr>
          <p:cNvPr id="12" name="Bar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15C04D0B-D5E2-4F74-B1D6-45E2AEA840C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495918" cy="381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Font typeface="" panose="020B0604020202020204" pitchFamily="34" charset="0"/>
              <a:buNone/>
              <a:defRPr sz="2400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subtitle</a:t>
            </a: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D09EDB93-5BF6-4D1D-9D5F-0E75F455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2" y="391852"/>
            <a:ext cx="11498271" cy="401362"/>
          </a:xfrm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9D217CA8-FB11-4E4A-BBCD-EE7B837F4D7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3EA3E28B-F7AC-49D0-8E77-F09CC76C6D4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57068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sz="quarter" idx="18"/>
          </p:nvPr>
        </p:nvSpPr>
        <p:spPr>
          <a:xfrm>
            <a:off x="6260021" y="995363"/>
            <a:ext cx="5523992" cy="5100637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"/>
          <p:cNvSpPr>
            <a:spLocks noGrp="1"/>
          </p:cNvSpPr>
          <p:nvPr>
            <p:ph sz="quarter" idx="17"/>
          </p:nvPr>
        </p:nvSpPr>
        <p:spPr>
          <a:xfrm>
            <a:off x="385100" y="995363"/>
            <a:ext cx="5523992" cy="5100637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8" name="Title">
            <a:extLst>
              <a:ext uri="{FF2B5EF4-FFF2-40B4-BE49-F238E27FC236}">
                <a16:creationId xmlns:a16="http://schemas.microsoft.com/office/drawing/2014/main" id="{871CBF7C-DC48-4FC0-9D75-AE2A7B709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30D71586-CC8D-433E-9833-9A7FDB8D82E2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09C5C9A9-E236-4C76-AAB8-D575E2980D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418324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C2D9C38D-0C96-4F06-9088-13547C056F33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358729" y="1358232"/>
            <a:ext cx="5416903" cy="4737731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790CE829-C5DB-4D0F-8D68-9F31A94FC42A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81000" y="1358232"/>
            <a:ext cx="5416903" cy="4737731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ubtitle">
            <a:extLst>
              <a:ext uri="{FF2B5EF4-FFF2-40B4-BE49-F238E27FC236}">
                <a16:creationId xmlns:a16="http://schemas.microsoft.com/office/drawing/2014/main" id="{BE367876-B551-4115-B469-74C12D0C1C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493803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>
                <a:latin typeface="+mn-lt"/>
              </a:defRPr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 dirty="0"/>
              <a:t>Click to add one-line subtitle</a:t>
            </a:r>
          </a:p>
        </p:txBody>
      </p:sp>
      <p:sp>
        <p:nvSpPr>
          <p:cNvPr id="18" name="Bar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5B4DC083-771D-42FC-A297-31FED0158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208FD370-F534-4533-9D1C-D71C0301D4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1B9DB588-CD3A-4605-99DD-5D58A0334468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34651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22" name="Content Placeholder 14"/>
          <p:cNvSpPr>
            <a:spLocks noGrp="1"/>
          </p:cNvSpPr>
          <p:nvPr>
            <p:ph sz="quarter" idx="17"/>
          </p:nvPr>
        </p:nvSpPr>
        <p:spPr>
          <a:xfrm>
            <a:off x="384003" y="1376363"/>
            <a:ext cx="5418000" cy="4719637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288095" y="995363"/>
            <a:ext cx="5513908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25" name="Content Placeholder 14"/>
          <p:cNvSpPr>
            <a:spLocks noGrp="1"/>
          </p:cNvSpPr>
          <p:nvPr>
            <p:ph sz="quarter" idx="20"/>
          </p:nvPr>
        </p:nvSpPr>
        <p:spPr>
          <a:xfrm>
            <a:off x="6356308" y="1376363"/>
            <a:ext cx="5418000" cy="4719637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260400" y="995363"/>
            <a:ext cx="5513908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2"/>
                </a:buBlip>
              </a:pPr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A8584B-E718-4F58-9AF1-BDBF5AD7F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18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C2D9C38D-0C96-4F06-9088-13547C056F33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358729" y="1739233"/>
            <a:ext cx="5416903" cy="4356730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Heading 2">
            <a:extLst>
              <a:ext uri="{FF2B5EF4-FFF2-40B4-BE49-F238E27FC236}">
                <a16:creationId xmlns:a16="http://schemas.microsoft.com/office/drawing/2014/main" id="{0F35A58C-1284-494F-A5A7-A8680CA3222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61641" y="1358232"/>
            <a:ext cx="5513908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790CE829-C5DB-4D0F-8D68-9F31A94FC42A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85100" y="1739233"/>
            <a:ext cx="5416903" cy="4356730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Heading 1">
            <a:extLst>
              <a:ext uri="{FF2B5EF4-FFF2-40B4-BE49-F238E27FC236}">
                <a16:creationId xmlns:a16="http://schemas.microsoft.com/office/drawing/2014/main" id="{4FFD9C8F-5583-4BD3-BF48-097D5D045AD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88095" y="1358232"/>
            <a:ext cx="5513908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18" name="Bar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+mn-lt"/>
            </a:endParaRPr>
          </a:p>
        </p:txBody>
      </p:sp>
      <p:sp>
        <p:nvSpPr>
          <p:cNvPr id="15" name="Subtitle">
            <a:extLst>
              <a:ext uri="{FF2B5EF4-FFF2-40B4-BE49-F238E27FC236}">
                <a16:creationId xmlns:a16="http://schemas.microsoft.com/office/drawing/2014/main" id="{BE367876-B551-4115-B469-74C12D0C1C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493803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>
                <a:latin typeface="+mn-lt"/>
              </a:defRPr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 dirty="0"/>
              <a:t>Click to add one-line subtitle</a:t>
            </a: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5B4DC083-771D-42FC-A297-31FED0158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12F31EAB-796D-4E98-AD02-5E448046BB3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B9B4ABF0-738F-478F-B9E7-E5D3DF83666E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116084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Dark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84397" y="4577983"/>
            <a:ext cx="5489578" cy="339214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solidFill>
                  <a:schemeClr val="bg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</a:p>
        </p:txBody>
      </p:sp>
      <p:sp>
        <p:nvSpPr>
          <p:cNvPr id="16" name="Subtitle"/>
          <p:cNvSpPr>
            <a:spLocks noGrp="1"/>
          </p:cNvSpPr>
          <p:nvPr userDrawn="1">
            <p:ph type="subTitle" idx="1" hasCustomPrompt="1"/>
          </p:nvPr>
        </p:nvSpPr>
        <p:spPr>
          <a:xfrm>
            <a:off x="284397" y="4133088"/>
            <a:ext cx="8229600" cy="438912"/>
          </a:xfrm>
        </p:spPr>
        <p:txBody>
          <a:bodyPr lIns="91440" tIns="91440" rIns="91440" bIns="91440"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</a:p>
        </p:txBody>
      </p:sp>
      <p:sp>
        <p:nvSpPr>
          <p:cNvPr id="18" name="Bar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5" name="Title"/>
          <p:cNvSpPr>
            <a:spLocks noGrp="1"/>
          </p:cNvSpPr>
          <p:nvPr userDrawn="1">
            <p:ph type="title" hasCustomPrompt="1"/>
          </p:nvPr>
        </p:nvSpPr>
        <p:spPr>
          <a:xfrm>
            <a:off x="284397" y="1869197"/>
            <a:ext cx="11423555" cy="1905000"/>
          </a:xfrm>
        </p:spPr>
        <p:txBody>
          <a:bodyPr lIns="91440" tIns="91440" rIns="91440" bIns="91440" anchor="b"/>
          <a:lstStyle>
            <a:lvl1pPr>
              <a:lnSpc>
                <a:spcPct val="8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DD0DBAFB-7047-4B08-B7ED-CB050B7FBB50}"/>
              </a:ext>
            </a:extLst>
          </p:cNvPr>
          <p:cNvSpPr>
            <a:spLocks noGrp="1"/>
          </p:cNvSpPr>
          <p:nvPr userDrawn="1">
            <p:ph type="ftr" sz="quarter" idx="14"/>
          </p:nvPr>
        </p:nvSpPr>
        <p:spPr>
          <a:xfrm>
            <a:off x="4374720" y="6129337"/>
            <a:ext cx="7481160" cy="41158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Confidential | Authorized </a:t>
            </a:r>
          </a:p>
        </p:txBody>
      </p:sp>
      <p:pic>
        <p:nvPicPr>
          <p:cNvPr id="2" name="Picture 2" descr="Hewlett Packard Enterprise (HPE) | LAMERICA">
            <a:extLst>
              <a:ext uri="{FF2B5EF4-FFF2-40B4-BE49-F238E27FC236}">
                <a16:creationId xmlns:a16="http://schemas.microsoft.com/office/drawing/2014/main" id="{E9A33BDE-3C03-BFD6-1D1E-4A41612CBA6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8" t="21268" r="9144" b="24645"/>
          <a:stretch>
            <a:fillRect/>
          </a:stretch>
        </p:blipFill>
        <p:spPr bwMode="auto">
          <a:xfrm>
            <a:off x="284397" y="242189"/>
            <a:ext cx="2379134" cy="82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19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3"/>
          <p:cNvSpPr>
            <a:spLocks noGrp="1"/>
          </p:cNvSpPr>
          <p:nvPr>
            <p:ph sz="quarter" idx="19"/>
          </p:nvPr>
        </p:nvSpPr>
        <p:spPr>
          <a:xfrm>
            <a:off x="8152474" y="996365"/>
            <a:ext cx="3628711" cy="5099635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quarter" idx="18"/>
          </p:nvPr>
        </p:nvSpPr>
        <p:spPr>
          <a:xfrm>
            <a:off x="4268787" y="996365"/>
            <a:ext cx="3628711" cy="5099635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1"/>
          <p:cNvSpPr>
            <a:spLocks noGrp="1"/>
          </p:cNvSpPr>
          <p:nvPr>
            <p:ph sz="quarter" idx="17"/>
          </p:nvPr>
        </p:nvSpPr>
        <p:spPr>
          <a:xfrm>
            <a:off x="385100" y="996365"/>
            <a:ext cx="3628711" cy="5099635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EAC09279-0D09-4109-A953-16A88732F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55DFA194-46E5-48DD-9DF0-CE09ECBDE59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BEED058A-E779-4D88-ADD2-9B84C2A1050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246254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">
            <a:extLst>
              <a:ext uri="{FF2B5EF4-FFF2-40B4-BE49-F238E27FC236}">
                <a16:creationId xmlns:a16="http://schemas.microsoft.com/office/drawing/2014/main" id="{C831EBB5-21C4-4F56-9D7F-EDB7844B96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498270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>
                <a:latin typeface="+mn-lt"/>
              </a:defRPr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 dirty="0"/>
              <a:t>Click to add one-line subtitle</a:t>
            </a:r>
          </a:p>
        </p:txBody>
      </p:sp>
      <p:sp>
        <p:nvSpPr>
          <p:cNvPr id="28" name="Bar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+mn-lt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C9EF0ECA-DE60-41FE-A905-507AB710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1074A59D-DDE4-4FB2-838A-D5C8E7AD19E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146122" y="1365166"/>
            <a:ext cx="3628710" cy="4734000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2DA2588-EB78-4045-A57D-317AA672516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65611" y="1365166"/>
            <a:ext cx="3628710" cy="4734390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Content Placeholder 1">
            <a:extLst>
              <a:ext uri="{FF2B5EF4-FFF2-40B4-BE49-F238E27FC236}">
                <a16:creationId xmlns:a16="http://schemas.microsoft.com/office/drawing/2014/main" id="{31336B0C-F91E-47D8-936F-836334818CB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85100" y="1365166"/>
            <a:ext cx="3628710" cy="4734000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C64F2FF0-0CF5-4CC1-8878-96534C54D9A0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9AAC13-0724-4F89-9282-2A985E0669E8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3"/>
          <p:cNvSpPr>
            <a:spLocks noGrp="1"/>
          </p:cNvSpPr>
          <p:nvPr>
            <p:ph sz="quarter" idx="22"/>
          </p:nvPr>
        </p:nvSpPr>
        <p:spPr>
          <a:xfrm>
            <a:off x="8146122" y="1377365"/>
            <a:ext cx="3628710" cy="4718635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Heading 3"/>
          <p:cNvSpPr>
            <a:spLocks noGrp="1"/>
          </p:cNvSpPr>
          <p:nvPr>
            <p:ph type="body" sz="quarter" idx="21" hasCustomPrompt="1"/>
          </p:nvPr>
        </p:nvSpPr>
        <p:spPr>
          <a:xfrm>
            <a:off x="8048832" y="996365"/>
            <a:ext cx="3726000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18"/>
          </p:nvPr>
        </p:nvSpPr>
        <p:spPr>
          <a:xfrm>
            <a:off x="4265611" y="1377365"/>
            <a:ext cx="3628710" cy="4718635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Heading 2"/>
          <p:cNvSpPr>
            <a:spLocks noGrp="1"/>
          </p:cNvSpPr>
          <p:nvPr>
            <p:ph type="body" sz="quarter" idx="23" hasCustomPrompt="1"/>
          </p:nvPr>
        </p:nvSpPr>
        <p:spPr>
          <a:xfrm>
            <a:off x="4168321" y="996365"/>
            <a:ext cx="3726000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24" name="Content Placeholder 1"/>
          <p:cNvSpPr>
            <a:spLocks noGrp="1"/>
          </p:cNvSpPr>
          <p:nvPr>
            <p:ph sz="quarter" idx="17"/>
          </p:nvPr>
        </p:nvSpPr>
        <p:spPr>
          <a:xfrm>
            <a:off x="385100" y="1377365"/>
            <a:ext cx="3628710" cy="4718635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Heading 1"/>
          <p:cNvSpPr>
            <a:spLocks noGrp="1"/>
          </p:cNvSpPr>
          <p:nvPr>
            <p:ph type="body" sz="quarter" idx="19" hasCustomPrompt="1"/>
          </p:nvPr>
        </p:nvSpPr>
        <p:spPr>
          <a:xfrm>
            <a:off x="287427" y="996365"/>
            <a:ext cx="3726383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16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24EE87AE-0267-4C69-AFD6-F9C64969A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BB8A07BF-CB97-4E22-9C06-99A9D26C819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7833D610-4CA4-41A3-B735-6F0642F98549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59148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1074A59D-DDE4-4FB2-838A-D5C8E7AD19E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146122" y="1747514"/>
            <a:ext cx="3628710" cy="4352042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Heading 3">
            <a:extLst>
              <a:ext uri="{FF2B5EF4-FFF2-40B4-BE49-F238E27FC236}">
                <a16:creationId xmlns:a16="http://schemas.microsoft.com/office/drawing/2014/main" id="{2B395F8D-D2D6-46E9-A9E6-236C365E0BE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48832" y="1365166"/>
            <a:ext cx="3726000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2DA2588-EB78-4045-A57D-317AA672516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65611" y="1747514"/>
            <a:ext cx="3628710" cy="4352042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Heading 2">
            <a:extLst>
              <a:ext uri="{FF2B5EF4-FFF2-40B4-BE49-F238E27FC236}">
                <a16:creationId xmlns:a16="http://schemas.microsoft.com/office/drawing/2014/main" id="{1E3C34FD-66F2-429D-BA98-17802C5C837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68321" y="1365166"/>
            <a:ext cx="3726000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31" name="Content Placeholder 1">
            <a:extLst>
              <a:ext uri="{FF2B5EF4-FFF2-40B4-BE49-F238E27FC236}">
                <a16:creationId xmlns:a16="http://schemas.microsoft.com/office/drawing/2014/main" id="{31336B0C-F91E-47D8-936F-836334818CB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85100" y="1747514"/>
            <a:ext cx="3628710" cy="4352042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Heading 1">
            <a:extLst>
              <a:ext uri="{FF2B5EF4-FFF2-40B4-BE49-F238E27FC236}">
                <a16:creationId xmlns:a16="http://schemas.microsoft.com/office/drawing/2014/main" id="{2C5A79F9-54A7-42C3-958C-707025A7513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7427" y="1365166"/>
            <a:ext cx="3726383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Click to add one-line heading</a:t>
            </a:r>
          </a:p>
        </p:txBody>
      </p:sp>
      <p:sp>
        <p:nvSpPr>
          <p:cNvPr id="28" name="Bar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+mn-lt"/>
            </a:endParaRP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C831EBB5-21C4-4F56-9D7F-EDB7844B96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498270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>
                <a:latin typeface="+mn-lt"/>
              </a:defRPr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 dirty="0"/>
              <a:t>Click to add one-line subtitle</a:t>
            </a: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C9EF0ECA-DE60-41FE-A905-507AB710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FF0756C0-7641-4173-A68F-865597D4BB0D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3221C879-23BF-48A0-9B6C-5B66C3419755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350263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>
            <a:extLst>
              <a:ext uri="{FF2B5EF4-FFF2-40B4-BE49-F238E27FC236}">
                <a16:creationId xmlns:a16="http://schemas.microsoft.com/office/drawing/2014/main" id="{EAE54251-B0D2-4947-83BB-BD7F95F3A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287B217-2E30-4712-99AE-652EEDB044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64EA22A1-FE1F-4F4A-9C07-F0E86D67EF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64979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">
            <a:extLst>
              <a:ext uri="{FF2B5EF4-FFF2-40B4-BE49-F238E27FC236}">
                <a16:creationId xmlns:a16="http://schemas.microsoft.com/office/drawing/2014/main" id="{71AE6212-DACF-49FB-929D-2FA8B00CFD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529254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>
                <a:latin typeface="+mn-lt"/>
              </a:defRPr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 dirty="0"/>
              <a:t>Click to add one-line subtitle</a:t>
            </a:r>
          </a:p>
        </p:txBody>
      </p:sp>
      <p:sp>
        <p:nvSpPr>
          <p:cNvPr id="10" name="Bar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90391D03-EF6B-45A2-9268-5A807C7A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D8B57979-9B2D-4984-B19E-0EFD2E111CE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FA02681C-9BC6-4D8A-BB6B-D65D1A03959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38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ar">
            <a:extLst>
              <a:ext uri="{FF2B5EF4-FFF2-40B4-BE49-F238E27FC236}">
                <a16:creationId xmlns:a16="http://schemas.microsoft.com/office/drawing/2014/main" id="{8EF5646D-2EB2-41E1-98F7-8AFF5323E04E}"/>
              </a:ext>
            </a:extLst>
          </p:cNvPr>
          <p:cNvSpPr/>
          <p:nvPr userDrawn="1"/>
        </p:nvSpPr>
        <p:spPr>
          <a:xfrm>
            <a:off x="385100" y="1247488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7764AC2A-714D-48E6-8850-2398C74A59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123" y="398368"/>
            <a:ext cx="11494890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Two-Line Title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EBA2B6B1-8B85-4F7A-B1B8-3C2A2CA72C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F6172FFC-9966-4FB3-B3D2-FBE84B0190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206365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,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">
            <a:extLst>
              <a:ext uri="{FF2B5EF4-FFF2-40B4-BE49-F238E27FC236}">
                <a16:creationId xmlns:a16="http://schemas.microsoft.com/office/drawing/2014/main" id="{6957406C-CA6F-47F8-9FC9-A15BE313C41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1178166"/>
            <a:ext cx="11529254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>
                <a:latin typeface="+mn-lt"/>
              </a:defRPr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 dirty="0"/>
              <a:t>Click to add one-line subtitle</a:t>
            </a:r>
          </a:p>
        </p:txBody>
      </p:sp>
      <p:sp>
        <p:nvSpPr>
          <p:cNvPr id="10" name="Bar">
            <a:extLst>
              <a:ext uri="{FF2B5EF4-FFF2-40B4-BE49-F238E27FC236}">
                <a16:creationId xmlns:a16="http://schemas.microsoft.com/office/drawing/2014/main" id="{371489F8-FD72-440E-84EC-51D4A768BB5E}"/>
              </a:ext>
            </a:extLst>
          </p:cNvPr>
          <p:cNvSpPr/>
          <p:nvPr userDrawn="1"/>
        </p:nvSpPr>
        <p:spPr>
          <a:xfrm>
            <a:off x="385100" y="1663329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2" name="Title">
            <a:extLst>
              <a:ext uri="{FF2B5EF4-FFF2-40B4-BE49-F238E27FC236}">
                <a16:creationId xmlns:a16="http://schemas.microsoft.com/office/drawing/2014/main" id="{5535819F-7681-4776-AE9B-BEAB22E80C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123" y="398368"/>
            <a:ext cx="11494890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Two-Line Title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C903090B-018E-41F6-821A-0DB185B1678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4EE71AD2-3B17-4BBC-A780-3AEAE01E747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103872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r"/>
          <p:cNvSpPr/>
          <p:nvPr userDrawn="1"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89123" y="2676894"/>
            <a:ext cx="3685309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2818CA98-330E-4FE7-B6FF-632E311233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1F90604F-7FA1-41D8-9914-866F330503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302456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Bar"/>
          <p:cNvSpPr/>
          <p:nvPr userDrawn="1"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89122" y="2676894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92DC03DA-1907-4E05-9BC8-10562171313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DB2C94F6-2456-49E7-A85E-744A4B16A88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428046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Light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"/>
          <p:cNvSpPr>
            <a:spLocks noGrp="1"/>
          </p:cNvSpPr>
          <p:nvPr>
            <p:ph type="body" sz="quarter" idx="13" hasCustomPrompt="1"/>
          </p:nvPr>
        </p:nvSpPr>
        <p:spPr>
          <a:xfrm>
            <a:off x="290747" y="4577983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</a:p>
        </p:txBody>
      </p:sp>
      <p:sp>
        <p:nvSpPr>
          <p:cNvPr id="12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290747" y="4133088"/>
            <a:ext cx="8229600" cy="438912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</a:p>
        </p:txBody>
      </p:sp>
      <p:sp>
        <p:nvSpPr>
          <p:cNvPr id="18" name="Bar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5" name="Title"/>
          <p:cNvSpPr>
            <a:spLocks noGrp="1"/>
          </p:cNvSpPr>
          <p:nvPr>
            <p:ph type="title" hasCustomPrompt="1"/>
          </p:nvPr>
        </p:nvSpPr>
        <p:spPr>
          <a:xfrm>
            <a:off x="290747" y="1869197"/>
            <a:ext cx="11423555" cy="1905000"/>
          </a:xfrm>
        </p:spPr>
        <p:txBody>
          <a:bodyPr anchor="b"/>
          <a:lstStyle>
            <a:lvl1pPr>
              <a:lnSpc>
                <a:spcPct val="80000"/>
              </a:lnSpc>
              <a:defRPr sz="44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4D7C280C-8E1E-4531-A635-C99FE1BDEE9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74720" y="6129337"/>
            <a:ext cx="7481160" cy="411581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Confidential | Authorized </a:t>
            </a:r>
          </a:p>
        </p:txBody>
      </p:sp>
      <p:pic>
        <p:nvPicPr>
          <p:cNvPr id="2" name="Picture 2" descr="Hewlett Packard Enterprise (HPE) | LAMERICA">
            <a:extLst>
              <a:ext uri="{FF2B5EF4-FFF2-40B4-BE49-F238E27FC236}">
                <a16:creationId xmlns:a16="http://schemas.microsoft.com/office/drawing/2014/main" id="{A9E37272-C668-7667-639F-A4B4EAB102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21" y="147825"/>
            <a:ext cx="2922104" cy="153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Bar"/>
          <p:cNvSpPr/>
          <p:nvPr userDrawn="1"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0" name="Text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89122" y="2691855"/>
            <a:ext cx="3566206" cy="795528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defRPr sz="2400" baseline="0" dirty="0">
                <a:latin typeface="+mn-lt"/>
              </a:defRPr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two-line subtitle</a:t>
            </a:r>
          </a:p>
        </p:txBody>
      </p:sp>
      <p:sp>
        <p:nvSpPr>
          <p:cNvPr id="14" name="Title"/>
          <p:cNvSpPr>
            <a:spLocks noGrp="1"/>
          </p:cNvSpPr>
          <p:nvPr>
            <p:ph type="title" hasCustomPrompt="1"/>
          </p:nvPr>
        </p:nvSpPr>
        <p:spPr>
          <a:xfrm>
            <a:off x="289122" y="1980879"/>
            <a:ext cx="3566206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C2D12F7D-5A80-4CB3-A519-0EC3099CAB8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0977D698-96B1-4B1C-AC10-E28AA670736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363794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Caption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4"/>
          </p:nvPr>
        </p:nvSpPr>
        <p:spPr>
          <a:xfrm>
            <a:off x="278732" y="2534960"/>
            <a:ext cx="3546475" cy="344646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Bar"/>
          <p:cNvSpPr/>
          <p:nvPr userDrawn="1"/>
        </p:nvSpPr>
        <p:spPr>
          <a:xfrm>
            <a:off x="385100" y="2356608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89123" y="1417320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F37736B1-D7A7-4407-BE85-C3B77D9DE3F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C2633DB1-4E58-49AF-9CC5-F4480459AE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56381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and Caption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">
            <a:extLst>
              <a:ext uri="{FF2B5EF4-FFF2-40B4-BE49-F238E27FC236}">
                <a16:creationId xmlns:a16="http://schemas.microsoft.com/office/drawing/2014/main" id="{685C0DB9-A0DF-42B9-B705-83944EECB34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076700" y="0"/>
            <a:ext cx="8115300" cy="6858000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edge-to-edge picture</a:t>
            </a:r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4"/>
          </p:nvPr>
        </p:nvSpPr>
        <p:spPr>
          <a:xfrm>
            <a:off x="278731" y="2534960"/>
            <a:ext cx="3546475" cy="344646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Bar"/>
          <p:cNvSpPr/>
          <p:nvPr userDrawn="1"/>
        </p:nvSpPr>
        <p:spPr>
          <a:xfrm>
            <a:off x="385100" y="2356608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89122" y="1417320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8085FE46-B145-48DA-84CC-BEC7ABB0F6C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62B249EC-9477-452C-91FB-A412BD37EFC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16353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8526166" y="999674"/>
            <a:ext cx="3257847" cy="5096326"/>
          </a:xfrm>
          <a:noFill/>
          <a:ln w="57150">
            <a:solidFill>
              <a:srgbClr val="32DAC8"/>
            </a:solidFill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2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supporting text</a:t>
            </a:r>
          </a:p>
          <a:p>
            <a:pPr lvl="0"/>
            <a:endParaRPr lang="en-US" dirty="0"/>
          </a:p>
        </p:txBody>
      </p:sp>
      <p:sp>
        <p:nvSpPr>
          <p:cNvPr id="12" name="Content Placeholder">
            <a:extLst>
              <a:ext uri="{FF2B5EF4-FFF2-40B4-BE49-F238E27FC236}">
                <a16:creationId xmlns:a16="http://schemas.microsoft.com/office/drawing/2014/main" id="{269A3E8D-DCFB-4D37-86BB-56632B0912B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85100" y="995363"/>
            <a:ext cx="7844500" cy="5100637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37FCC12E-6D90-403E-80FA-0F7CB28A2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91E92FAC-B699-43F5-B87D-2D8B714080E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C38747A7-25DE-48D8-8D31-0F3DF66ADF9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218229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8526166" y="999674"/>
            <a:ext cx="3257847" cy="5096326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2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supporting text</a:t>
            </a:r>
          </a:p>
          <a:p>
            <a:pPr lvl="0"/>
            <a:endParaRPr lang="en-US" dirty="0"/>
          </a:p>
        </p:txBody>
      </p:sp>
      <p:sp>
        <p:nvSpPr>
          <p:cNvPr id="15" name="Picture Placeholder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7470648" cy="5096460"/>
          </a:xfrm>
          <a:ln>
            <a:noFill/>
            <a:miter lim="800000"/>
          </a:ln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C5722C60-FC76-4A73-9A5C-0D547B644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8A295B4-CD29-4A4B-B08E-9A6CC4F4CF8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0B8558E5-A9EE-4418-B017-3EBC0B35FAB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147141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285743" y="999674"/>
            <a:ext cx="3257847" cy="5096326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2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supporting text</a:t>
            </a:r>
          </a:p>
          <a:p>
            <a:pPr lvl="0"/>
            <a:endParaRPr lang="en-US" dirty="0"/>
          </a:p>
        </p:txBody>
      </p:sp>
      <p:sp>
        <p:nvSpPr>
          <p:cNvPr id="15" name="Picture Placeholder"/>
          <p:cNvSpPr>
            <a:spLocks noGrp="1"/>
          </p:cNvSpPr>
          <p:nvPr>
            <p:ph type="pic" sz="quarter" idx="18" hasCustomPrompt="1"/>
          </p:nvPr>
        </p:nvSpPr>
        <p:spPr>
          <a:xfrm>
            <a:off x="4313365" y="999540"/>
            <a:ext cx="7470648" cy="5096460"/>
          </a:xfrm>
          <a:ln>
            <a:noFill/>
            <a:miter lim="800000"/>
          </a:ln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C5722C60-FC76-4A73-9A5C-0D547B644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8A295B4-CD29-4A4B-B08E-9A6CC4F4CF8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0B8558E5-A9EE-4418-B017-3EBC0B35FAB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363233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">
            <a:extLst>
              <a:ext uri="{FF2B5EF4-FFF2-40B4-BE49-F238E27FC236}">
                <a16:creationId xmlns:a16="http://schemas.microsoft.com/office/drawing/2014/main" id="{184DB124-5DB1-4AD3-9276-D81D2209D17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515445" y="999540"/>
            <a:ext cx="3257847" cy="5100531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Picture Placeholder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7470648" cy="5096460"/>
          </a:xfrm>
          <a:ln>
            <a:noFill/>
            <a:miter lim="800000"/>
          </a:ln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+mn-lt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4B1C1C31-7119-4D9E-8DED-87033B4B0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6B8E13A3-BC15-450D-96D1-EB785D605BB8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191AA25E-ECBD-44CD-9DE9-F058616E771E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268349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"/>
          <p:cNvSpPr>
            <a:spLocks noGrp="1"/>
          </p:cNvSpPr>
          <p:nvPr>
            <p:ph type="body" sz="half" idx="19" hasCustomPrompt="1"/>
          </p:nvPr>
        </p:nvSpPr>
        <p:spPr bwMode="ltGray">
          <a:xfrm>
            <a:off x="6172895" y="4925740"/>
            <a:ext cx="5611118" cy="1170260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E11EEBA4-9351-4C42-9CB1-BC966ADFAF0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172725" y="999540"/>
            <a:ext cx="5611288" cy="3803904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381000" y="4925740"/>
            <a:ext cx="5611118" cy="1170260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17" name="Picture Placeholder 1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5611288" cy="3803904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2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0F79D366-784C-495D-8F64-93E8B37FC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33220B8-73BB-42A1-AE6B-0898C72176B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278F3E4F-3B9E-412C-A6C9-621D3C25AA9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420189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3"/>
          <p:cNvSpPr>
            <a:spLocks noGrp="1"/>
          </p:cNvSpPr>
          <p:nvPr>
            <p:ph type="body" sz="half" idx="21" hasCustomPrompt="1"/>
          </p:nvPr>
        </p:nvSpPr>
        <p:spPr bwMode="ltGray">
          <a:xfrm>
            <a:off x="8105705" y="4925740"/>
            <a:ext cx="3678308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8097009" y="999540"/>
            <a:ext cx="3678308" cy="3803904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half" idx="19" hasCustomPrompt="1"/>
          </p:nvPr>
        </p:nvSpPr>
        <p:spPr bwMode="ltGray">
          <a:xfrm>
            <a:off x="4239004" y="4925740"/>
            <a:ext cx="3678308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4239004" y="999540"/>
            <a:ext cx="3678308" cy="3803904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8" name="Text Placeholder 1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389696" y="4925740"/>
            <a:ext cx="3678308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19" name="Picture Placeholder 1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3678308" cy="3803904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4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58DA0A33-9CC4-4DCC-85C5-5D814DA5F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95E78B5B-38D0-4241-B1F6-380820ADBD5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DD820592-1C1F-4092-94E5-D39D7CA09406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120158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145BD124-6171-43C5-8405-25101FA6FBF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94740" y="4310712"/>
            <a:ext cx="3780577" cy="1855138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Bar 3">
            <a:extLst>
              <a:ext uri="{FF2B5EF4-FFF2-40B4-BE49-F238E27FC236}">
                <a16:creationId xmlns:a16="http://schemas.microsoft.com/office/drawing/2014/main" id="{42FA215D-0B81-4E67-9714-4DF602504A3A}"/>
              </a:ext>
            </a:extLst>
          </p:cNvPr>
          <p:cNvSpPr/>
          <p:nvPr userDrawn="1"/>
        </p:nvSpPr>
        <p:spPr>
          <a:xfrm>
            <a:off x="8097009" y="4258726"/>
            <a:ext cx="3679200" cy="548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8097009" y="999540"/>
            <a:ext cx="3678308" cy="3132000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7" name="Bar 2">
            <a:extLst>
              <a:ext uri="{FF2B5EF4-FFF2-40B4-BE49-F238E27FC236}">
                <a16:creationId xmlns:a16="http://schemas.microsoft.com/office/drawing/2014/main" id="{0D8D023B-EF10-400C-BF2B-43E4924E8642}"/>
              </a:ext>
            </a:extLst>
          </p:cNvPr>
          <p:cNvSpPr/>
          <p:nvPr userDrawn="1"/>
        </p:nvSpPr>
        <p:spPr>
          <a:xfrm>
            <a:off x="4239004" y="4258726"/>
            <a:ext cx="3679200" cy="548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3D17EC-2963-45F0-9DC4-19C039BA810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136735" y="4310712"/>
            <a:ext cx="3780577" cy="1855138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4239004" y="999540"/>
            <a:ext cx="3678308" cy="3132000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FF3BA045-26B3-4E52-9906-6D3BA87876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8731" y="4310712"/>
            <a:ext cx="3780577" cy="1855138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Bar 1">
            <a:extLst>
              <a:ext uri="{FF2B5EF4-FFF2-40B4-BE49-F238E27FC236}">
                <a16:creationId xmlns:a16="http://schemas.microsoft.com/office/drawing/2014/main" id="{A6732A66-F432-4DBF-9D12-1CD6789335F1}"/>
              </a:ext>
            </a:extLst>
          </p:cNvPr>
          <p:cNvSpPr/>
          <p:nvPr userDrawn="1"/>
        </p:nvSpPr>
        <p:spPr>
          <a:xfrm>
            <a:off x="377894" y="4258726"/>
            <a:ext cx="3679200" cy="54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9" name="Picture Placeholder 1"/>
          <p:cNvSpPr>
            <a:spLocks noGrp="1"/>
          </p:cNvSpPr>
          <p:nvPr>
            <p:ph type="pic" sz="quarter" idx="18" hasCustomPrompt="1"/>
          </p:nvPr>
        </p:nvSpPr>
        <p:spPr>
          <a:xfrm>
            <a:off x="379447" y="999540"/>
            <a:ext cx="3678308" cy="3132000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4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58DA0A33-9CC4-4DCC-85C5-5D814DA5F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95E78B5B-38D0-4241-B1F6-380820ADBD5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DD820592-1C1F-4092-94E5-D39D7CA09406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205592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r">
            <a:extLst>
              <a:ext uri="{FF2B5EF4-FFF2-40B4-BE49-F238E27FC236}">
                <a16:creationId xmlns:a16="http://schemas.microsoft.com/office/drawing/2014/main" id="{59513FE3-337B-42EA-8F5D-B1D6CDD0F4A0}"/>
              </a:ext>
            </a:extLst>
          </p:cNvPr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05049E51-8DF9-4218-921D-C08199907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BFAAB4F0-B0A9-4671-AB48-BA9B5FA97F9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3999" y="5371526"/>
            <a:ext cx="11365200" cy="630000"/>
          </a:xfrm>
          <a:ln>
            <a:solidFill>
              <a:srgbClr val="C6C9CA"/>
            </a:solidFill>
          </a:ln>
        </p:spPr>
        <p:txBody>
          <a:bodyPr lIns="270000" rIns="270000" anchor="ctr">
            <a:normAutofit/>
          </a:bodyPr>
          <a:lstStyle>
            <a:lvl1pPr marL="0" indent="0">
              <a:buNone/>
              <a:defRPr b="1" cap="none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D4849EE3-6EC2-479A-93E8-35E49B7D799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13999" y="4511467"/>
            <a:ext cx="11365200" cy="630000"/>
          </a:xfrm>
          <a:ln>
            <a:solidFill>
              <a:srgbClr val="C6C9CA"/>
            </a:solidFill>
          </a:ln>
        </p:spPr>
        <p:txBody>
          <a:bodyPr lIns="270000" rIns="270000" anchor="ctr">
            <a:normAutofit/>
          </a:bodyPr>
          <a:lstStyle>
            <a:lvl1pPr marL="0" indent="0">
              <a:buNone/>
              <a:defRPr b="1" cap="none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4BC743F-9EA3-4934-A5D5-4DB56D605F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3999" y="3651406"/>
            <a:ext cx="11365200" cy="630000"/>
          </a:xfrm>
          <a:ln>
            <a:solidFill>
              <a:srgbClr val="C6C9CA"/>
            </a:solidFill>
          </a:ln>
        </p:spPr>
        <p:txBody>
          <a:bodyPr lIns="270000" rIns="270000" anchor="ctr">
            <a:normAutofit/>
          </a:bodyPr>
          <a:lstStyle>
            <a:lvl1pPr marL="0" indent="0">
              <a:buNone/>
              <a:defRPr b="1" cap="none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0BEDE27-A8C2-4066-B18C-F2AF9D0E86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999" y="2791345"/>
            <a:ext cx="11365200" cy="630000"/>
          </a:xfrm>
          <a:ln>
            <a:solidFill>
              <a:srgbClr val="C6C9CA"/>
            </a:solidFill>
          </a:ln>
        </p:spPr>
        <p:txBody>
          <a:bodyPr lIns="270000" rIns="270000" anchor="ctr">
            <a:normAutofit/>
          </a:bodyPr>
          <a:lstStyle>
            <a:lvl1pPr marL="0" indent="0">
              <a:buNone/>
              <a:defRPr b="1" cap="none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6A40CBC-5E5F-4C0D-B831-0B04ABB23E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3999" y="1931284"/>
            <a:ext cx="11365200" cy="630000"/>
          </a:xfrm>
          <a:ln>
            <a:solidFill>
              <a:srgbClr val="C6C9CA"/>
            </a:solidFill>
          </a:ln>
        </p:spPr>
        <p:txBody>
          <a:bodyPr lIns="270000" rIns="270000" anchor="ctr">
            <a:normAutofit/>
          </a:bodyPr>
          <a:lstStyle>
            <a:lvl1pPr marL="0" indent="0">
              <a:buNone/>
              <a:defRPr b="1" cap="none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6C56A94C-CC87-4EFE-A931-1D7270A842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3999" y="1071223"/>
            <a:ext cx="11365200" cy="630000"/>
          </a:xfrm>
          <a:ln>
            <a:solidFill>
              <a:srgbClr val="C6C9CA"/>
            </a:solidFill>
          </a:ln>
        </p:spPr>
        <p:txBody>
          <a:bodyPr lIns="270000" rIns="270000" anchor="ctr">
            <a:normAutofit/>
          </a:bodyPr>
          <a:lstStyle>
            <a:lvl1pPr marL="0" indent="0">
              <a:buNone/>
              <a:defRPr b="1" cap="none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6E8F2DF7-9AD5-47AF-92C4-F9011D8150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763A2EDB-3F77-406C-9116-E786D4D6A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405840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58DA0A33-9CC4-4DCC-85C5-5D814DA5F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95E78B5B-38D0-4241-B1F6-380820ADBD5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DD820592-1C1F-4092-94E5-D39D7CA09406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3D17EC-2963-45F0-9DC4-19C039BA810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6001" y="4310712"/>
            <a:ext cx="5688012" cy="1855138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Bar 2">
            <a:extLst>
              <a:ext uri="{FF2B5EF4-FFF2-40B4-BE49-F238E27FC236}">
                <a16:creationId xmlns:a16="http://schemas.microsoft.com/office/drawing/2014/main" id="{0D8D023B-EF10-400C-BF2B-43E4924E8642}"/>
              </a:ext>
            </a:extLst>
          </p:cNvPr>
          <p:cNvSpPr/>
          <p:nvPr userDrawn="1"/>
        </p:nvSpPr>
        <p:spPr>
          <a:xfrm>
            <a:off x="6222013" y="4258726"/>
            <a:ext cx="5562000" cy="548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BFE93BF0-E1B7-4E00-B095-E182346B5D7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222013" y="985963"/>
            <a:ext cx="5562000" cy="3132000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FF3BA045-26B3-4E52-9906-6D3BA87876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8731" y="4310712"/>
            <a:ext cx="5661163" cy="1855138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Bar 1">
            <a:extLst>
              <a:ext uri="{FF2B5EF4-FFF2-40B4-BE49-F238E27FC236}">
                <a16:creationId xmlns:a16="http://schemas.microsoft.com/office/drawing/2014/main" id="{A6732A66-F432-4DBF-9D12-1CD6789335F1}"/>
              </a:ext>
            </a:extLst>
          </p:cNvPr>
          <p:cNvSpPr/>
          <p:nvPr userDrawn="1"/>
        </p:nvSpPr>
        <p:spPr>
          <a:xfrm>
            <a:off x="377894" y="4258726"/>
            <a:ext cx="5562000" cy="54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1" name="Picture Placeholder 1">
            <a:extLst>
              <a:ext uri="{FF2B5EF4-FFF2-40B4-BE49-F238E27FC236}">
                <a16:creationId xmlns:a16="http://schemas.microsoft.com/office/drawing/2014/main" id="{D48EE7C4-611A-445E-A636-05C3A89474E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5562600" cy="3132000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4183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dge-To-Ed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6858000"/>
          </a:xfrm>
          <a:ln>
            <a:noFill/>
            <a:miter lim="800000"/>
          </a:ln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9170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ype As Art, Single Li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E308CDED-96CC-443C-B3E3-675A1C4732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685800"/>
            <a:ext cx="11430001" cy="5517572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0" tIns="432000" rIns="0" bIns="0" rtlCol="0" anchor="ctr" anchorCtr="0">
            <a:normAutofit/>
          </a:bodyPr>
          <a:lstStyle>
            <a:lvl1pPr algn="ctr">
              <a:lnSpc>
                <a:spcPct val="75000"/>
              </a:lnSpc>
              <a:defRPr sz="17000">
                <a:blipFill dpi="0" rotWithShape="1">
                  <a:blip r:embed="rId2"/>
                  <a:srcRect/>
                  <a:stretch>
                    <a:fillRect/>
                  </a:stretch>
                </a:blipFill>
              </a:defRPr>
            </a:lvl1pPr>
          </a:lstStyle>
          <a:p>
            <a:r>
              <a:rPr lang="en-US" dirty="0"/>
              <a:t>Single line</a:t>
            </a:r>
          </a:p>
        </p:txBody>
      </p:sp>
    </p:spTree>
    <p:extLst>
      <p:ext uri="{BB962C8B-B14F-4D97-AF65-F5344CB8AC3E}">
        <p14:creationId xmlns:p14="http://schemas.microsoft.com/office/powerpoint/2010/main" val="16076779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ype As Art, Multiple Li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E308CDED-96CC-443C-B3E3-675A1C4732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685800"/>
            <a:ext cx="11430001" cy="5517572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0" tIns="432000" rIns="0" bIns="0" rtlCol="0" anchor="ctr" anchorCtr="0">
            <a:normAutofit/>
          </a:bodyPr>
          <a:lstStyle>
            <a:lvl1pPr algn="l">
              <a:lnSpc>
                <a:spcPct val="65000"/>
              </a:lnSpc>
              <a:defRPr sz="12500">
                <a:blipFill dpi="0" rotWithShape="1">
                  <a:blip r:embed="rId2"/>
                  <a:srcRect/>
                  <a:stretch>
                    <a:fillRect/>
                  </a:stretch>
                </a:blipFill>
              </a:defRPr>
            </a:lvl1pPr>
          </a:lstStyle>
          <a:p>
            <a:r>
              <a:rPr lang="en-US" dirty="0"/>
              <a:t>Multiple </a:t>
            </a:r>
            <a:br>
              <a:rPr lang="en-US" dirty="0"/>
            </a:br>
            <a:r>
              <a:rPr lang="en-US" dirty="0"/>
              <a:t>lines </a:t>
            </a:r>
          </a:p>
        </p:txBody>
      </p:sp>
    </p:spTree>
    <p:extLst>
      <p:ext uri="{BB962C8B-B14F-4D97-AF65-F5344CB8AC3E}">
        <p14:creationId xmlns:p14="http://schemas.microsoft.com/office/powerpoint/2010/main" val="4239520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344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5202D382-F177-4EDD-9E63-D410F58B2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5D5BB30E-8FED-4853-AD8A-7BB93B3FF1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224814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">
            <a:extLst>
              <a:ext uri="{FF2B5EF4-FFF2-40B4-BE49-F238E27FC236}">
                <a16:creationId xmlns:a16="http://schemas.microsoft.com/office/drawing/2014/main" id="{6BDD934D-C46A-42E7-82F9-E43F9A3604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3442" y="3528820"/>
            <a:ext cx="11517557" cy="20551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Speaker contact information</a:t>
            </a:r>
          </a:p>
        </p:txBody>
      </p:sp>
      <p:sp>
        <p:nvSpPr>
          <p:cNvPr id="16" name="Bar">
            <a:extLst>
              <a:ext uri="{FF2B5EF4-FFF2-40B4-BE49-F238E27FC236}">
                <a16:creationId xmlns:a16="http://schemas.microsoft.com/office/drawing/2014/main" id="{62127D76-909D-4C18-BB52-4DDB379ACAE3}"/>
              </a:ext>
            </a:extLst>
          </p:cNvPr>
          <p:cNvSpPr/>
          <p:nvPr userDrawn="1"/>
        </p:nvSpPr>
        <p:spPr>
          <a:xfrm>
            <a:off x="381000" y="3374136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2" name="Title">
            <a:extLst>
              <a:ext uri="{FF2B5EF4-FFF2-40B4-BE49-F238E27FC236}">
                <a16:creationId xmlns:a16="http://schemas.microsoft.com/office/drawing/2014/main" id="{B56764AC-9C6B-4C1D-BE2B-C4E8A087CA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4749" y="521016"/>
            <a:ext cx="6195700" cy="2828660"/>
          </a:xfrm>
        </p:spPr>
        <p:txBody>
          <a:bodyPr anchor="b"/>
          <a:lstStyle>
            <a:lvl1pPr>
              <a:lnSpc>
                <a:spcPct val="85000"/>
              </a:lnSpc>
              <a:defRPr sz="4400"/>
            </a:lvl1pPr>
          </a:lstStyle>
          <a:p>
            <a:r>
              <a:rPr lang="en-US" dirty="0"/>
              <a:t>Click to add thank you message</a:t>
            </a:r>
          </a:p>
        </p:txBody>
      </p:sp>
      <p:sp>
        <p:nvSpPr>
          <p:cNvPr id="13" name="Footer Placeholder">
            <a:extLst>
              <a:ext uri="{FF2B5EF4-FFF2-40B4-BE49-F238E27FC236}">
                <a16:creationId xmlns:a16="http://schemas.microsoft.com/office/drawing/2014/main" id="{B08835D9-51EC-4CAD-A07F-93C2FF4161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4720" y="5923546"/>
            <a:ext cx="7481160" cy="411581"/>
          </a:xfrm>
          <a:prstGeom prst="rect">
            <a:avLst/>
          </a:prstGeom>
        </p:spPr>
        <p:txBody>
          <a:bodyPr vert="horz" lIns="90000" tIns="0" rIns="90000" bIns="0" rtlCol="0" anchor="b"/>
          <a:lstStyle>
            <a:lvl1pPr algn="r">
              <a:lnSpc>
                <a:spcPct val="90000"/>
              </a:lnSpc>
              <a:defRPr sz="12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Confidential | Authorized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720469-4E8E-4F55-96D3-10560B47177B}"/>
              </a:ext>
            </a:extLst>
          </p:cNvPr>
          <p:cNvSpPr txBox="1"/>
          <p:nvPr userDrawn="1"/>
        </p:nvSpPr>
        <p:spPr>
          <a:xfrm>
            <a:off x="8115300" y="6335127"/>
            <a:ext cx="3740580" cy="276999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© </a:t>
            </a:r>
            <a:fld id="{DA3777BF-A1C6-4F92-A9EA-7320C98A4638}" type="datetimeyyyy">
              <a:rPr lang="en-US" sz="1200" smtClean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pPr algn="r"/>
              <a:t>2025</a:t>
            </a:fld>
            <a:r>
              <a:rPr lang="en-US" sz="12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Hewlett Packard Enterprise Development LP</a:t>
            </a:r>
          </a:p>
        </p:txBody>
      </p:sp>
    </p:spTree>
    <p:extLst>
      <p:ext uri="{BB962C8B-B14F-4D97-AF65-F5344CB8AC3E}">
        <p14:creationId xmlns:p14="http://schemas.microsoft.com/office/powerpoint/2010/main" val="37456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P Agenda Notice" hidden="1"/>
          <p:cNvSpPr>
            <a:spLocks noGrp="1"/>
          </p:cNvSpPr>
          <p:nvPr>
            <p:ph sz="quarter" idx="13" hasCustomPrompt="1"/>
          </p:nvPr>
        </p:nvSpPr>
        <p:spPr>
          <a:xfrm>
            <a:off x="12344400" y="48315"/>
            <a:ext cx="3103200" cy="0"/>
          </a:xfrm>
          <a:prstGeom prst="rect">
            <a:avLst/>
          </a:prstGeom>
          <a:solidFill>
            <a:schemeClr val="accent2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800" b="0" i="0" baseline="0">
                <a:solidFill>
                  <a:schemeClr val="tx1"/>
                </a:solidFill>
              </a:defRPr>
            </a:lvl1pPr>
            <a:lvl2pPr marL="172641" marR="0" indent="-171450" algn="l" defTabSz="6845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800" baseline="0">
                <a:solidFill>
                  <a:schemeClr val="tx1"/>
                </a:solidFill>
              </a:defRPr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noProof="0" dirty="0"/>
              <a:t>This is the </a:t>
            </a:r>
            <a:r>
              <a:rPr lang="en-US" noProof="0" dirty="0" err="1"/>
              <a:t>SlideProof</a:t>
            </a:r>
            <a:r>
              <a:rPr lang="en-US" noProof="0" dirty="0"/>
              <a:t> Agenda Layout</a:t>
            </a:r>
          </a:p>
          <a:p>
            <a:pPr lvl="0"/>
            <a:r>
              <a:rPr lang="en-US" noProof="0" dirty="0"/>
              <a:t>http://www.veodin.com/slideproof/manual/agenda/</a:t>
            </a:r>
          </a:p>
          <a:p>
            <a:pPr lvl="0"/>
            <a:r>
              <a:rPr lang="en-US" noProof="0" dirty="0"/>
              <a:t>Use the Selection Pane (Alt+F10) to make the hidden shapes of the Agenda visible. Make sure you group them again after editing and rename them with </a:t>
            </a:r>
            <a:r>
              <a:rPr lang="en-US" noProof="0" dirty="0" err="1"/>
              <a:t>SlideProof</a:t>
            </a:r>
            <a:r>
              <a:rPr lang="en-US" noProof="0" dirty="0"/>
              <a:t> &gt; Agenda &gt; Rename Agenda Groups</a:t>
            </a:r>
          </a:p>
          <a:p>
            <a:pPr lvl="0"/>
            <a:r>
              <a:rPr lang="en-US" noProof="0" dirty="0"/>
              <a:t>Expected group names are:</a:t>
            </a:r>
          </a:p>
          <a:p>
            <a:pPr lvl="1"/>
            <a:endParaRPr lang="en-US" noProof="0" dirty="0"/>
          </a:p>
          <a:p>
            <a:pPr lvl="1"/>
            <a:r>
              <a:rPr lang="en-US" noProof="0" dirty="0"/>
              <a:t>SP Agenda Section - Mandatory</a:t>
            </a:r>
          </a:p>
          <a:p>
            <a:pPr lvl="1"/>
            <a:r>
              <a:rPr lang="en-US" noProof="0" dirty="0"/>
              <a:t>SP Agenda Section Highlight - Highlight the current section</a:t>
            </a:r>
          </a:p>
          <a:p>
            <a:pPr lvl="1"/>
            <a:r>
              <a:rPr lang="en-US" noProof="0" dirty="0"/>
              <a:t>SP Agenda Subsection - Mandatory if showing subsections</a:t>
            </a:r>
          </a:p>
          <a:p>
            <a:pPr lvl="1"/>
            <a:r>
              <a:rPr lang="en-US" noProof="0" dirty="0"/>
              <a:t>SP Agenda Subsection Highlight - Highlight the current subsection</a:t>
            </a:r>
          </a:p>
          <a:p>
            <a:pPr lvl="0"/>
            <a:r>
              <a:rPr lang="en-US" noProof="0" dirty="0"/>
              <a:t>Any shapes or images inside the groups will appear on the agenda pages. This notice (SP Agenda Notice) will not appear on the agenda pages.</a:t>
            </a:r>
          </a:p>
          <a:p>
            <a:pPr lvl="0"/>
            <a:r>
              <a:rPr lang="en-US" noProof="0" dirty="0"/>
              <a:t>Valid text placeholders are:</a:t>
            </a:r>
          </a:p>
          <a:p>
            <a:pPr lvl="1"/>
            <a:endParaRPr lang="en-US" noProof="0" dirty="0"/>
          </a:p>
          <a:p>
            <a:pPr lvl="1"/>
            <a:r>
              <a:rPr lang="en-US" noProof="0" dirty="0"/>
              <a:t>Section number:</a:t>
            </a:r>
          </a:p>
          <a:p>
            <a:pPr lvl="1"/>
            <a:r>
              <a:rPr lang="en-US" noProof="0" dirty="0"/>
              <a:t>&lt;N&gt; for Arabic number 1, 2, 3</a:t>
            </a:r>
          </a:p>
          <a:p>
            <a:pPr lvl="1"/>
            <a:r>
              <a:rPr lang="en-US" noProof="0" dirty="0"/>
              <a:t>&lt;R&gt; for Roman numeral I, II, III</a:t>
            </a:r>
          </a:p>
          <a:p>
            <a:pPr lvl="1"/>
            <a:r>
              <a:rPr lang="en-US" noProof="0" dirty="0"/>
              <a:t>&lt;RL&gt; for lower-case Roman numeral </a:t>
            </a:r>
            <a:r>
              <a:rPr lang="en-US" noProof="0" dirty="0" err="1"/>
              <a:t>i</a:t>
            </a:r>
            <a:r>
              <a:rPr lang="en-US" noProof="0" dirty="0"/>
              <a:t>, ii, iii</a:t>
            </a:r>
          </a:p>
          <a:p>
            <a:pPr lvl="1"/>
            <a:r>
              <a:rPr lang="en-US" noProof="0" dirty="0"/>
              <a:t>&lt;A&gt; for alphabetic character A, B, C</a:t>
            </a:r>
          </a:p>
          <a:p>
            <a:pPr lvl="1"/>
            <a:r>
              <a:rPr lang="en-US" noProof="0" dirty="0"/>
              <a:t>&lt;AL&gt; for lower-case Alphabetic character</a:t>
            </a:r>
          </a:p>
          <a:p>
            <a:pPr lvl="1"/>
            <a:r>
              <a:rPr lang="en-US" noProof="0" dirty="0"/>
              <a:t>&lt;TEXT&gt;</a:t>
            </a:r>
          </a:p>
          <a:p>
            <a:pPr lvl="1"/>
            <a:r>
              <a:rPr lang="en-US" noProof="0" dirty="0"/>
              <a:t>&lt;RESPONSIBLE&gt;</a:t>
            </a:r>
          </a:p>
          <a:p>
            <a:pPr lvl="1"/>
            <a:r>
              <a:rPr lang="en-US" noProof="0" dirty="0"/>
              <a:t>&lt;TIMESLOT&gt;</a:t>
            </a:r>
          </a:p>
          <a:p>
            <a:pPr lvl="1"/>
            <a:r>
              <a:rPr lang="en-US" noProof="0" dirty="0"/>
              <a:t>&lt;DURATION&gt; for duration</a:t>
            </a:r>
          </a:p>
          <a:p>
            <a:pPr lvl="1"/>
            <a:r>
              <a:rPr lang="en-US" noProof="0" dirty="0"/>
              <a:t>&lt;P&gt; for page number</a:t>
            </a:r>
          </a:p>
          <a:p>
            <a:pPr lvl="0"/>
            <a:r>
              <a:rPr lang="en-US" noProof="0" dirty="0"/>
              <a:t>If you want the agenda to be vertically centered on each Agenda slide, rename this layout to:</a:t>
            </a:r>
          </a:p>
          <a:p>
            <a:pPr lvl="1"/>
            <a:endParaRPr lang="en-US" noProof="0" dirty="0"/>
          </a:p>
          <a:p>
            <a:pPr lvl="1"/>
            <a:r>
              <a:rPr lang="en-US" noProof="0" dirty="0"/>
              <a:t>SP Agenda Vertical</a:t>
            </a:r>
          </a:p>
        </p:txBody>
      </p:sp>
      <p:grpSp>
        <p:nvGrpSpPr>
          <p:cNvPr id="3" name="SP Agenda Section" hidden="1"/>
          <p:cNvGrpSpPr/>
          <p:nvPr userDrawn="1"/>
        </p:nvGrpSpPr>
        <p:grpSpPr>
          <a:xfrm>
            <a:off x="385100" y="2085631"/>
            <a:ext cx="8657275" cy="369332"/>
            <a:chOff x="1797664" y="2085631"/>
            <a:chExt cx="8657274" cy="369332"/>
          </a:xfrm>
        </p:grpSpPr>
        <p:sp>
          <p:nvSpPr>
            <p:cNvPr id="20" name="Textbox"/>
            <p:cNvSpPr txBox="1">
              <a:spLocks/>
            </p:cNvSpPr>
            <p:nvPr userDrawn="1"/>
          </p:nvSpPr>
          <p:spPr>
            <a:xfrm>
              <a:off x="2267220" y="2085631"/>
              <a:ext cx="3843347" cy="36933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1400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21" name="Textbox"/>
            <p:cNvSpPr txBox="1">
              <a:spLocks/>
            </p:cNvSpPr>
            <p:nvPr userDrawn="1"/>
          </p:nvSpPr>
          <p:spPr>
            <a:xfrm>
              <a:off x="1797664" y="2085631"/>
              <a:ext cx="379556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22" name="Textbox"/>
            <p:cNvSpPr txBox="1">
              <a:spLocks/>
            </p:cNvSpPr>
            <p:nvPr userDrawn="1"/>
          </p:nvSpPr>
          <p:spPr>
            <a:xfrm>
              <a:off x="9817944" y="2085631"/>
              <a:ext cx="636994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1400" dirty="0">
                  <a:solidFill>
                    <a:schemeClr val="tx1"/>
                  </a:solidFill>
                </a:rPr>
                <a:t>&lt;P&gt;</a:t>
              </a:r>
            </a:p>
          </p:txBody>
        </p:sp>
        <p:sp>
          <p:nvSpPr>
            <p:cNvPr id="24" name="Textbox"/>
            <p:cNvSpPr txBox="1">
              <a:spLocks/>
            </p:cNvSpPr>
            <p:nvPr userDrawn="1"/>
          </p:nvSpPr>
          <p:spPr>
            <a:xfrm>
              <a:off x="7696160" y="2085631"/>
              <a:ext cx="1257061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dirty="0">
                  <a:solidFill>
                    <a:schemeClr val="tx1"/>
                  </a:solidFill>
                </a:rPr>
                <a:t>&lt;TIMESLOT&gt;</a:t>
              </a:r>
            </a:p>
          </p:txBody>
        </p:sp>
        <p:sp>
          <p:nvSpPr>
            <p:cNvPr id="28" name="Textbox"/>
            <p:cNvSpPr txBox="1">
              <a:spLocks/>
            </p:cNvSpPr>
            <p:nvPr userDrawn="1"/>
          </p:nvSpPr>
          <p:spPr>
            <a:xfrm>
              <a:off x="6209330" y="2085631"/>
              <a:ext cx="1388067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dirty="0">
                  <a:solidFill>
                    <a:schemeClr val="tx1"/>
                  </a:solidFill>
                </a:rPr>
                <a:t>&lt;RESPONSIBLE&gt;</a:t>
              </a:r>
            </a:p>
          </p:txBody>
        </p:sp>
        <p:sp>
          <p:nvSpPr>
            <p:cNvPr id="29" name="Textbox"/>
            <p:cNvSpPr txBox="1">
              <a:spLocks/>
            </p:cNvSpPr>
            <p:nvPr userDrawn="1"/>
          </p:nvSpPr>
          <p:spPr>
            <a:xfrm>
              <a:off x="9043221" y="2085631"/>
              <a:ext cx="684723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dirty="0">
                  <a:solidFill>
                    <a:schemeClr val="tx1"/>
                  </a:solidFill>
                </a:rPr>
                <a:t>&lt;DURATION&gt;</a:t>
              </a:r>
            </a:p>
          </p:txBody>
        </p:sp>
      </p:grpSp>
      <p:grpSp>
        <p:nvGrpSpPr>
          <p:cNvPr id="4" name="SP Agenda Section Highlight" hidden="1"/>
          <p:cNvGrpSpPr>
            <a:grpSpLocks/>
          </p:cNvGrpSpPr>
          <p:nvPr userDrawn="1"/>
        </p:nvGrpSpPr>
        <p:grpSpPr>
          <a:xfrm>
            <a:off x="385100" y="2616963"/>
            <a:ext cx="8657274" cy="369332"/>
            <a:chOff x="1797664" y="2616963"/>
            <a:chExt cx="8657274" cy="36933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2" name="Textbox"/>
            <p:cNvSpPr txBox="1">
              <a:spLocks/>
            </p:cNvSpPr>
            <p:nvPr userDrawn="1"/>
          </p:nvSpPr>
          <p:spPr>
            <a:xfrm>
              <a:off x="2267220" y="2616963"/>
              <a:ext cx="3843347" cy="36933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1400" b="1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33" name="Textbox"/>
            <p:cNvSpPr txBox="1">
              <a:spLocks/>
            </p:cNvSpPr>
            <p:nvPr userDrawn="1"/>
          </p:nvSpPr>
          <p:spPr>
            <a:xfrm>
              <a:off x="1797664" y="2616963"/>
              <a:ext cx="379556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34" name="Textbox"/>
            <p:cNvSpPr txBox="1">
              <a:spLocks/>
            </p:cNvSpPr>
            <p:nvPr userDrawn="1"/>
          </p:nvSpPr>
          <p:spPr>
            <a:xfrm>
              <a:off x="9817944" y="2616963"/>
              <a:ext cx="636994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1400" b="1" dirty="0">
                  <a:solidFill>
                    <a:schemeClr val="tx1"/>
                  </a:solidFill>
                </a:rPr>
                <a:t>&lt;P&gt;</a:t>
              </a:r>
            </a:p>
          </p:txBody>
        </p:sp>
        <p:sp>
          <p:nvSpPr>
            <p:cNvPr id="35" name="Textbox"/>
            <p:cNvSpPr txBox="1">
              <a:spLocks/>
            </p:cNvSpPr>
            <p:nvPr userDrawn="1"/>
          </p:nvSpPr>
          <p:spPr>
            <a:xfrm>
              <a:off x="7696160" y="2616963"/>
              <a:ext cx="1257061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b="1" dirty="0">
                  <a:solidFill>
                    <a:schemeClr val="tx1"/>
                  </a:solidFill>
                </a:rPr>
                <a:t>&lt;TIMESLOT&gt;</a:t>
              </a:r>
            </a:p>
          </p:txBody>
        </p:sp>
        <p:sp>
          <p:nvSpPr>
            <p:cNvPr id="36" name="Textbox"/>
            <p:cNvSpPr txBox="1">
              <a:spLocks/>
            </p:cNvSpPr>
            <p:nvPr userDrawn="1"/>
          </p:nvSpPr>
          <p:spPr>
            <a:xfrm>
              <a:off x="6209330" y="2616963"/>
              <a:ext cx="1388067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b="1" dirty="0">
                  <a:solidFill>
                    <a:schemeClr val="tx1"/>
                  </a:solidFill>
                </a:rPr>
                <a:t>&lt;RESPONSIBLE&gt;</a:t>
              </a:r>
            </a:p>
          </p:txBody>
        </p:sp>
        <p:sp>
          <p:nvSpPr>
            <p:cNvPr id="37" name="Textbox"/>
            <p:cNvSpPr txBox="1">
              <a:spLocks/>
            </p:cNvSpPr>
            <p:nvPr userDrawn="1"/>
          </p:nvSpPr>
          <p:spPr>
            <a:xfrm>
              <a:off x="9043221" y="2616963"/>
              <a:ext cx="684723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b="1" dirty="0">
                  <a:solidFill>
                    <a:schemeClr val="tx1"/>
                  </a:solidFill>
                </a:rPr>
                <a:t>&lt;DURATION&gt;</a:t>
              </a:r>
            </a:p>
          </p:txBody>
        </p:sp>
      </p:grpSp>
      <p:grpSp>
        <p:nvGrpSpPr>
          <p:cNvPr id="8" name="SP Agenda Subsection" hidden="1"/>
          <p:cNvGrpSpPr>
            <a:grpSpLocks/>
          </p:cNvGrpSpPr>
          <p:nvPr userDrawn="1"/>
        </p:nvGrpSpPr>
        <p:grpSpPr>
          <a:xfrm>
            <a:off x="853239" y="3148295"/>
            <a:ext cx="8189135" cy="369332"/>
            <a:chOff x="2265804" y="3155687"/>
            <a:chExt cx="8189134" cy="369332"/>
          </a:xfrm>
        </p:grpSpPr>
        <p:sp>
          <p:nvSpPr>
            <p:cNvPr id="39" name="Textbox"/>
            <p:cNvSpPr txBox="1">
              <a:spLocks/>
            </p:cNvSpPr>
            <p:nvPr userDrawn="1"/>
          </p:nvSpPr>
          <p:spPr>
            <a:xfrm>
              <a:off x="2744123" y="3155687"/>
              <a:ext cx="3366444" cy="36933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1400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40" name="Textbox"/>
            <p:cNvSpPr txBox="1">
              <a:spLocks/>
            </p:cNvSpPr>
            <p:nvPr userDrawn="1"/>
          </p:nvSpPr>
          <p:spPr>
            <a:xfrm>
              <a:off x="2265804" y="3155687"/>
              <a:ext cx="379556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41" name="Textbox"/>
            <p:cNvSpPr txBox="1">
              <a:spLocks/>
            </p:cNvSpPr>
            <p:nvPr userDrawn="1"/>
          </p:nvSpPr>
          <p:spPr>
            <a:xfrm>
              <a:off x="9817944" y="3155687"/>
              <a:ext cx="636994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1400" dirty="0">
                  <a:solidFill>
                    <a:schemeClr val="tx1"/>
                  </a:solidFill>
                </a:rPr>
                <a:t>&lt;P&gt;</a:t>
              </a:r>
            </a:p>
          </p:txBody>
        </p:sp>
        <p:sp>
          <p:nvSpPr>
            <p:cNvPr id="42" name="Textbox"/>
            <p:cNvSpPr txBox="1">
              <a:spLocks/>
            </p:cNvSpPr>
            <p:nvPr userDrawn="1"/>
          </p:nvSpPr>
          <p:spPr>
            <a:xfrm>
              <a:off x="7696160" y="3155687"/>
              <a:ext cx="1257061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dirty="0">
                  <a:solidFill>
                    <a:schemeClr val="tx1"/>
                  </a:solidFill>
                </a:rPr>
                <a:t>&lt;TIMESLOT&gt;</a:t>
              </a:r>
            </a:p>
          </p:txBody>
        </p:sp>
        <p:sp>
          <p:nvSpPr>
            <p:cNvPr id="43" name="Textbox"/>
            <p:cNvSpPr txBox="1">
              <a:spLocks/>
            </p:cNvSpPr>
            <p:nvPr userDrawn="1"/>
          </p:nvSpPr>
          <p:spPr>
            <a:xfrm>
              <a:off x="6209330" y="3155687"/>
              <a:ext cx="1388067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dirty="0">
                  <a:solidFill>
                    <a:schemeClr val="tx1"/>
                  </a:solidFill>
                </a:rPr>
                <a:t>&lt;RESPONSIBLE&gt;</a:t>
              </a:r>
            </a:p>
          </p:txBody>
        </p:sp>
        <p:sp>
          <p:nvSpPr>
            <p:cNvPr id="44" name="Textbox"/>
            <p:cNvSpPr txBox="1">
              <a:spLocks/>
            </p:cNvSpPr>
            <p:nvPr userDrawn="1"/>
          </p:nvSpPr>
          <p:spPr>
            <a:xfrm>
              <a:off x="9043221" y="3155687"/>
              <a:ext cx="684723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dirty="0">
                  <a:solidFill>
                    <a:schemeClr val="tx1"/>
                  </a:solidFill>
                </a:rPr>
                <a:t>&lt;DURATION&gt;</a:t>
              </a:r>
            </a:p>
          </p:txBody>
        </p:sp>
      </p:grpSp>
      <p:grpSp>
        <p:nvGrpSpPr>
          <p:cNvPr id="9" name="SP Agenda Subsection Highlight" hidden="1"/>
          <p:cNvGrpSpPr>
            <a:grpSpLocks/>
          </p:cNvGrpSpPr>
          <p:nvPr userDrawn="1"/>
        </p:nvGrpSpPr>
        <p:grpSpPr>
          <a:xfrm>
            <a:off x="853240" y="3679627"/>
            <a:ext cx="8189134" cy="369332"/>
            <a:chOff x="2265804" y="3694411"/>
            <a:chExt cx="8189134" cy="36933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6" name="Textbox"/>
            <p:cNvSpPr txBox="1">
              <a:spLocks/>
            </p:cNvSpPr>
            <p:nvPr userDrawn="1"/>
          </p:nvSpPr>
          <p:spPr>
            <a:xfrm>
              <a:off x="2744123" y="3694411"/>
              <a:ext cx="3366444" cy="36933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1400" b="1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47" name="Textbox"/>
            <p:cNvSpPr txBox="1">
              <a:spLocks/>
            </p:cNvSpPr>
            <p:nvPr userDrawn="1"/>
          </p:nvSpPr>
          <p:spPr>
            <a:xfrm>
              <a:off x="2265804" y="3694411"/>
              <a:ext cx="379556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48" name="Textbox"/>
            <p:cNvSpPr txBox="1">
              <a:spLocks/>
            </p:cNvSpPr>
            <p:nvPr userDrawn="1"/>
          </p:nvSpPr>
          <p:spPr>
            <a:xfrm>
              <a:off x="9817944" y="3694411"/>
              <a:ext cx="636994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1400" b="1" dirty="0">
                  <a:solidFill>
                    <a:schemeClr val="tx1"/>
                  </a:solidFill>
                </a:rPr>
                <a:t>&lt;P&gt;</a:t>
              </a:r>
            </a:p>
          </p:txBody>
        </p:sp>
        <p:sp>
          <p:nvSpPr>
            <p:cNvPr id="49" name="Textbox"/>
            <p:cNvSpPr txBox="1">
              <a:spLocks/>
            </p:cNvSpPr>
            <p:nvPr userDrawn="1"/>
          </p:nvSpPr>
          <p:spPr>
            <a:xfrm>
              <a:off x="7696160" y="3694411"/>
              <a:ext cx="1257061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b="1" dirty="0">
                  <a:solidFill>
                    <a:schemeClr val="tx1"/>
                  </a:solidFill>
                </a:rPr>
                <a:t>&lt;TIMESLOT&gt;</a:t>
              </a:r>
            </a:p>
          </p:txBody>
        </p:sp>
        <p:sp>
          <p:nvSpPr>
            <p:cNvPr id="50" name="Textbox"/>
            <p:cNvSpPr txBox="1">
              <a:spLocks/>
            </p:cNvSpPr>
            <p:nvPr userDrawn="1"/>
          </p:nvSpPr>
          <p:spPr>
            <a:xfrm>
              <a:off x="6209330" y="3694411"/>
              <a:ext cx="1388067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b="1" dirty="0">
                  <a:solidFill>
                    <a:schemeClr val="tx1"/>
                  </a:solidFill>
                </a:rPr>
                <a:t>&lt;RESPONSIBLE&gt;</a:t>
              </a:r>
            </a:p>
          </p:txBody>
        </p:sp>
        <p:sp>
          <p:nvSpPr>
            <p:cNvPr id="51" name="Textbox"/>
            <p:cNvSpPr txBox="1">
              <a:spLocks/>
            </p:cNvSpPr>
            <p:nvPr userDrawn="1"/>
          </p:nvSpPr>
          <p:spPr>
            <a:xfrm>
              <a:off x="9043221" y="3694411"/>
              <a:ext cx="684723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400" b="1" dirty="0">
                  <a:solidFill>
                    <a:schemeClr val="tx1"/>
                  </a:solidFill>
                </a:rPr>
                <a:t>&lt;DURATION&gt;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AD3FC5EF-E69D-4618-8443-A903DF0604E7}"/>
              </a:ext>
            </a:extLst>
          </p:cNvPr>
          <p:cNvSpPr>
            <a:spLocks noGrp="1"/>
          </p:cNvSpPr>
          <p:nvPr>
            <p:ph type="title" idx="14" hasCustomPrompt="1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8" name="Bar">
            <a:extLst>
              <a:ext uri="{FF2B5EF4-FFF2-40B4-BE49-F238E27FC236}">
                <a16:creationId xmlns:a16="http://schemas.microsoft.com/office/drawing/2014/main" id="{138C5D1F-7025-4361-82C0-442529977361}"/>
              </a:ext>
            </a:extLst>
          </p:cNvPr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99548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164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 Divider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SP Agenda Section" hidden="1">
            <a:extLst>
              <a:ext uri="{FF2B5EF4-FFF2-40B4-BE49-F238E27FC236}">
                <a16:creationId xmlns:a16="http://schemas.microsoft.com/office/drawing/2014/main" id="{91D61CFA-1A29-4B89-8F49-1E216E25DD2B}"/>
              </a:ext>
            </a:extLst>
          </p:cNvPr>
          <p:cNvGrpSpPr>
            <a:grpSpLocks/>
          </p:cNvGrpSpPr>
          <p:nvPr userDrawn="1"/>
        </p:nvGrpSpPr>
        <p:grpSpPr>
          <a:xfrm>
            <a:off x="381000" y="4096092"/>
            <a:ext cx="10080000" cy="369332"/>
            <a:chOff x="1797664" y="2085631"/>
            <a:chExt cx="5940745" cy="369332"/>
          </a:xfrm>
        </p:grpSpPr>
        <p:sp>
          <p:nvSpPr>
            <p:cNvPr id="72" name="Textbox">
              <a:extLst>
                <a:ext uri="{FF2B5EF4-FFF2-40B4-BE49-F238E27FC236}">
                  <a16:creationId xmlns:a16="http://schemas.microsoft.com/office/drawing/2014/main" id="{8BF45C0E-D24F-4800-98B2-20E0A3AC8C3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140025" y="2085631"/>
              <a:ext cx="5598384" cy="369332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3600" b="1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73" name="Textbox">
              <a:extLst>
                <a:ext uri="{FF2B5EF4-FFF2-40B4-BE49-F238E27FC236}">
                  <a16:creationId xmlns:a16="http://schemas.microsoft.com/office/drawing/2014/main" id="{B36140C3-09D5-4D3F-906D-270C63E3402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797664" y="2085631"/>
              <a:ext cx="379556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74" name="Textbox">
              <a:extLst>
                <a:ext uri="{FF2B5EF4-FFF2-40B4-BE49-F238E27FC236}">
                  <a16:creationId xmlns:a16="http://schemas.microsoft.com/office/drawing/2014/main" id="{871FFF1F-6558-47A3-B57A-1327C25BF06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1000" dirty="0">
                  <a:solidFill>
                    <a:schemeClr val="bg1"/>
                  </a:solidFill>
                </a:rPr>
                <a:t>&lt;P&gt;</a:t>
              </a:r>
            </a:p>
          </p:txBody>
        </p:sp>
        <p:sp>
          <p:nvSpPr>
            <p:cNvPr id="75" name="Textbox">
              <a:extLst>
                <a:ext uri="{FF2B5EF4-FFF2-40B4-BE49-F238E27FC236}">
                  <a16:creationId xmlns:a16="http://schemas.microsoft.com/office/drawing/2014/main" id="{98FFC8B2-AAEA-4B46-BACD-C8587958201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000" dirty="0">
                  <a:solidFill>
                    <a:schemeClr val="bg1"/>
                  </a:solidFill>
                </a:rPr>
                <a:t>&lt;TIMESLOT&gt;</a:t>
              </a:r>
            </a:p>
          </p:txBody>
        </p:sp>
        <p:sp>
          <p:nvSpPr>
            <p:cNvPr id="76" name="Textbox">
              <a:extLst>
                <a:ext uri="{FF2B5EF4-FFF2-40B4-BE49-F238E27FC236}">
                  <a16:creationId xmlns:a16="http://schemas.microsoft.com/office/drawing/2014/main" id="{0E8F7A35-E5F6-48B1-BC2B-4D8D2886AA7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000" dirty="0">
                  <a:solidFill>
                    <a:schemeClr val="bg1"/>
                  </a:solidFill>
                </a:rPr>
                <a:t>&lt;RESPONSIBLE&gt;</a:t>
              </a:r>
            </a:p>
          </p:txBody>
        </p:sp>
        <p:sp>
          <p:nvSpPr>
            <p:cNvPr id="77" name="Textbox">
              <a:extLst>
                <a:ext uri="{FF2B5EF4-FFF2-40B4-BE49-F238E27FC236}">
                  <a16:creationId xmlns:a16="http://schemas.microsoft.com/office/drawing/2014/main" id="{D42D33A2-C40A-44B6-BE0C-4D7653C496B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000" dirty="0">
                  <a:solidFill>
                    <a:schemeClr val="bg1"/>
                  </a:solidFill>
                </a:rPr>
                <a:t>&lt;DURATION&gt;</a:t>
              </a:r>
            </a:p>
          </p:txBody>
        </p:sp>
      </p:grpSp>
      <p:sp>
        <p:nvSpPr>
          <p:cNvPr id="31" name="SP Agenda Notice" hidden="1"/>
          <p:cNvSpPr>
            <a:spLocks noGrp="1"/>
          </p:cNvSpPr>
          <p:nvPr>
            <p:ph sz="quarter" idx="13" hasCustomPrompt="1"/>
          </p:nvPr>
        </p:nvSpPr>
        <p:spPr>
          <a:xfrm>
            <a:off x="12344400" y="48315"/>
            <a:ext cx="3103200" cy="0"/>
          </a:xfrm>
          <a:prstGeom prst="rect">
            <a:avLst/>
          </a:prstGeom>
          <a:solidFill>
            <a:schemeClr val="accent2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800" b="0" i="0" baseline="0">
                <a:solidFill>
                  <a:schemeClr val="tx1"/>
                </a:solidFill>
              </a:defRPr>
            </a:lvl1pPr>
            <a:lvl2pPr marL="172641" marR="0" indent="-171450" algn="l" defTabSz="6845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800" baseline="0">
                <a:solidFill>
                  <a:schemeClr val="tx1"/>
                </a:solidFill>
              </a:defRPr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noProof="0" dirty="0"/>
              <a:t>This is the </a:t>
            </a:r>
            <a:r>
              <a:rPr lang="en-US" noProof="0" dirty="0" err="1"/>
              <a:t>SlideProof</a:t>
            </a:r>
            <a:r>
              <a:rPr lang="en-US" noProof="0" dirty="0"/>
              <a:t> Agenda Layout</a:t>
            </a:r>
          </a:p>
          <a:p>
            <a:pPr lvl="0"/>
            <a:r>
              <a:rPr lang="en-US" noProof="0" dirty="0"/>
              <a:t>http://www.veodin.com/slideproof/manual/agenda/</a:t>
            </a:r>
          </a:p>
          <a:p>
            <a:pPr lvl="0"/>
            <a:r>
              <a:rPr lang="en-US" noProof="0" dirty="0"/>
              <a:t>Use the Selection Pane (Alt+F10) to make the hidden shapes of the Agenda visible. Make sure you group them again after editing and rename them with </a:t>
            </a:r>
            <a:r>
              <a:rPr lang="en-US" noProof="0" dirty="0" err="1"/>
              <a:t>SlideProof</a:t>
            </a:r>
            <a:r>
              <a:rPr lang="en-US" noProof="0" dirty="0"/>
              <a:t> &gt; Agenda &gt; Rename Agenda Groups</a:t>
            </a:r>
          </a:p>
          <a:p>
            <a:pPr lvl="0"/>
            <a:r>
              <a:rPr lang="en-US" noProof="0" dirty="0"/>
              <a:t>Expected group names are:</a:t>
            </a:r>
          </a:p>
          <a:p>
            <a:pPr lvl="1"/>
            <a:endParaRPr lang="en-US" noProof="0" dirty="0"/>
          </a:p>
          <a:p>
            <a:pPr lvl="1"/>
            <a:r>
              <a:rPr lang="en-US" noProof="0" dirty="0"/>
              <a:t>SP Agenda Section - Mandatory</a:t>
            </a:r>
          </a:p>
          <a:p>
            <a:pPr lvl="1"/>
            <a:r>
              <a:rPr lang="en-US" noProof="0" dirty="0"/>
              <a:t>SP Agenda Section Highlight - Highlight the current section</a:t>
            </a:r>
          </a:p>
          <a:p>
            <a:pPr lvl="1"/>
            <a:r>
              <a:rPr lang="en-US" noProof="0" dirty="0"/>
              <a:t>SP Agenda Subsection - Mandatory if showing subsections</a:t>
            </a:r>
          </a:p>
          <a:p>
            <a:pPr lvl="1"/>
            <a:r>
              <a:rPr lang="en-US" noProof="0" dirty="0"/>
              <a:t>SP Agenda Subsection Highlight - Highlight the current subsection</a:t>
            </a:r>
          </a:p>
          <a:p>
            <a:pPr lvl="0"/>
            <a:r>
              <a:rPr lang="en-US" noProof="0" dirty="0"/>
              <a:t>Any shapes or images inside the groups will appear on the agenda pages. This notice (SP Agenda Notice) will not appear on the agenda pages.</a:t>
            </a:r>
          </a:p>
          <a:p>
            <a:pPr lvl="0"/>
            <a:r>
              <a:rPr lang="en-US" noProof="0" dirty="0"/>
              <a:t>Valid text placeholders are:</a:t>
            </a:r>
          </a:p>
          <a:p>
            <a:pPr lvl="1"/>
            <a:endParaRPr lang="en-US" noProof="0" dirty="0"/>
          </a:p>
          <a:p>
            <a:pPr lvl="1"/>
            <a:r>
              <a:rPr lang="en-US" noProof="0" dirty="0"/>
              <a:t>Section number:</a:t>
            </a:r>
          </a:p>
          <a:p>
            <a:pPr lvl="1"/>
            <a:r>
              <a:rPr lang="en-US" noProof="0" dirty="0"/>
              <a:t>&lt;N&gt; for Arabic number 1, 2, 3</a:t>
            </a:r>
          </a:p>
          <a:p>
            <a:pPr lvl="1"/>
            <a:r>
              <a:rPr lang="en-US" noProof="0" dirty="0"/>
              <a:t>&lt;R&gt; for Roman numeral I, II, III</a:t>
            </a:r>
          </a:p>
          <a:p>
            <a:pPr lvl="1"/>
            <a:r>
              <a:rPr lang="en-US" noProof="0" dirty="0"/>
              <a:t>&lt;RL&gt; for lower-case Roman numeral </a:t>
            </a:r>
            <a:r>
              <a:rPr lang="en-US" noProof="0" dirty="0" err="1"/>
              <a:t>i</a:t>
            </a:r>
            <a:r>
              <a:rPr lang="en-US" noProof="0" dirty="0"/>
              <a:t>, ii, iii</a:t>
            </a:r>
          </a:p>
          <a:p>
            <a:pPr lvl="1"/>
            <a:r>
              <a:rPr lang="en-US" noProof="0" dirty="0"/>
              <a:t>&lt;A&gt; for alphabetic character A, B, C</a:t>
            </a:r>
          </a:p>
          <a:p>
            <a:pPr lvl="1"/>
            <a:r>
              <a:rPr lang="en-US" noProof="0" dirty="0"/>
              <a:t>&lt;AL&gt; for lower-case Alphabetic character</a:t>
            </a:r>
          </a:p>
          <a:p>
            <a:pPr lvl="1"/>
            <a:r>
              <a:rPr lang="en-US" noProof="0" dirty="0"/>
              <a:t>&lt;TEXT&gt;</a:t>
            </a:r>
          </a:p>
          <a:p>
            <a:pPr lvl="1"/>
            <a:r>
              <a:rPr lang="en-US" noProof="0" dirty="0"/>
              <a:t>&lt;RESPONSIBLE&gt;</a:t>
            </a:r>
          </a:p>
          <a:p>
            <a:pPr lvl="1"/>
            <a:r>
              <a:rPr lang="en-US" noProof="0" dirty="0"/>
              <a:t>&lt;TIMESLOT&gt;</a:t>
            </a:r>
          </a:p>
          <a:p>
            <a:pPr lvl="1"/>
            <a:r>
              <a:rPr lang="en-US" noProof="0" dirty="0"/>
              <a:t>&lt;DURATION&gt; for duration</a:t>
            </a:r>
          </a:p>
          <a:p>
            <a:pPr lvl="1"/>
            <a:r>
              <a:rPr lang="en-US" noProof="0" dirty="0"/>
              <a:t>&lt;P&gt; for page number</a:t>
            </a:r>
          </a:p>
          <a:p>
            <a:pPr lvl="0"/>
            <a:r>
              <a:rPr lang="en-US" noProof="0" dirty="0"/>
              <a:t>If you want the agenda to be vertically centered on each Agenda slide, rename this layout to:</a:t>
            </a:r>
          </a:p>
          <a:p>
            <a:pPr lvl="1"/>
            <a:endParaRPr lang="en-US" noProof="0" dirty="0"/>
          </a:p>
          <a:p>
            <a:pPr lvl="1"/>
            <a:r>
              <a:rPr lang="en-US" noProof="0" dirty="0"/>
              <a:t>SP Agenda Vertical</a:t>
            </a:r>
          </a:p>
        </p:txBody>
      </p:sp>
      <p:grpSp>
        <p:nvGrpSpPr>
          <p:cNvPr id="78" name="SP Agenda Subsection" hidden="1">
            <a:extLst>
              <a:ext uri="{FF2B5EF4-FFF2-40B4-BE49-F238E27FC236}">
                <a16:creationId xmlns:a16="http://schemas.microsoft.com/office/drawing/2014/main" id="{3CDEAECC-3C3D-40DC-8048-05157150AD6E}"/>
              </a:ext>
            </a:extLst>
          </p:cNvPr>
          <p:cNvGrpSpPr>
            <a:grpSpLocks/>
          </p:cNvGrpSpPr>
          <p:nvPr userDrawn="1"/>
        </p:nvGrpSpPr>
        <p:grpSpPr>
          <a:xfrm>
            <a:off x="381000" y="4096092"/>
            <a:ext cx="10080000" cy="369332"/>
            <a:chOff x="1797664" y="2085631"/>
            <a:chExt cx="5940745" cy="369332"/>
          </a:xfrm>
        </p:grpSpPr>
        <p:sp>
          <p:nvSpPr>
            <p:cNvPr id="79" name="Textbox">
              <a:extLst>
                <a:ext uri="{FF2B5EF4-FFF2-40B4-BE49-F238E27FC236}">
                  <a16:creationId xmlns:a16="http://schemas.microsoft.com/office/drawing/2014/main" id="{584D4FFB-892A-49C8-973F-893B258E19B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140025" y="2085631"/>
              <a:ext cx="5598384" cy="369332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defTabSz="9334267">
                <a:tabLst>
                  <a:tab pos="9512062" algn="l"/>
                </a:tabLst>
              </a:pPr>
              <a:r>
                <a:rPr lang="en-US" sz="3600" b="1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80" name="Textbox">
              <a:extLst>
                <a:ext uri="{FF2B5EF4-FFF2-40B4-BE49-F238E27FC236}">
                  <a16:creationId xmlns:a16="http://schemas.microsoft.com/office/drawing/2014/main" id="{BB144044-4B4E-495D-8D8D-9D01BCCA9A2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797664" y="2085631"/>
              <a:ext cx="379556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sz="3600" b="1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81" name="Textbox">
              <a:extLst>
                <a:ext uri="{FF2B5EF4-FFF2-40B4-BE49-F238E27FC236}">
                  <a16:creationId xmlns:a16="http://schemas.microsoft.com/office/drawing/2014/main" id="{72849E41-8C22-4F28-A058-02BC25DF49B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US" sz="1000" b="1" dirty="0">
                  <a:solidFill>
                    <a:schemeClr val="bg1"/>
                  </a:solidFill>
                </a:rPr>
                <a:t>&lt;P&gt;</a:t>
              </a:r>
            </a:p>
          </p:txBody>
        </p:sp>
        <p:sp>
          <p:nvSpPr>
            <p:cNvPr id="82" name="Textbox">
              <a:extLst>
                <a:ext uri="{FF2B5EF4-FFF2-40B4-BE49-F238E27FC236}">
                  <a16:creationId xmlns:a16="http://schemas.microsoft.com/office/drawing/2014/main" id="{CA1BEB0B-B88B-4782-BF66-3BC90122CA1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000" b="1" dirty="0">
                  <a:solidFill>
                    <a:schemeClr val="bg1"/>
                  </a:solidFill>
                </a:rPr>
                <a:t>&lt;TIMESLOT&gt;</a:t>
              </a:r>
            </a:p>
          </p:txBody>
        </p:sp>
        <p:sp>
          <p:nvSpPr>
            <p:cNvPr id="83" name="Textbox">
              <a:extLst>
                <a:ext uri="{FF2B5EF4-FFF2-40B4-BE49-F238E27FC236}">
                  <a16:creationId xmlns:a16="http://schemas.microsoft.com/office/drawing/2014/main" id="{2488CE60-C0C7-4375-8E28-316DE55D3DE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000" b="1" dirty="0">
                  <a:solidFill>
                    <a:schemeClr val="bg1"/>
                  </a:solidFill>
                </a:rPr>
                <a:t>&lt;RESPONSIBLE&gt;</a:t>
              </a:r>
            </a:p>
          </p:txBody>
        </p:sp>
        <p:sp>
          <p:nvSpPr>
            <p:cNvPr id="84" name="Textbox">
              <a:extLst>
                <a:ext uri="{FF2B5EF4-FFF2-40B4-BE49-F238E27FC236}">
                  <a16:creationId xmlns:a16="http://schemas.microsoft.com/office/drawing/2014/main" id="{FDCF7982-797D-46DB-BA8C-F96B93FBBFA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US" sz="1000" b="1" dirty="0">
                  <a:solidFill>
                    <a:schemeClr val="bg1"/>
                  </a:solidFill>
                </a:rPr>
                <a:t>&lt;DURATION&gt;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42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164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41960" y="1001854"/>
            <a:ext cx="10822941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41960" y="313419"/>
            <a:ext cx="10822941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8912" y="1584962"/>
            <a:ext cx="10826496" cy="4305300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89999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">
            <a:extLst>
              <a:ext uri="{FF2B5EF4-FFF2-40B4-BE49-F238E27FC236}">
                <a16:creationId xmlns:a16="http://schemas.microsoft.com/office/drawing/2014/main" id="{5837C125-1DBF-4F22-925B-D8481E8BC23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</p:spPr>
        <p:txBody>
          <a:bodyPr rIns="1828800" bIns="90000" anchor="ctr"/>
          <a:lstStyle>
            <a:lvl1pPr marL="0" indent="0" algn="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1D8D4E77-E0A3-4D09-ACAE-F1308CF36B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2839" y="2743510"/>
            <a:ext cx="5923811" cy="1485280"/>
          </a:xfrm>
        </p:spPr>
        <p:txBody>
          <a:bodyPr lIns="91440" tIns="91440" rIns="91440" bIns="91440" anchor="t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  <a:br>
              <a:rPr lang="en-US" dirty="0"/>
            </a:br>
            <a:r>
              <a:rPr lang="en-US" dirty="0"/>
              <a:t>or big idea statement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809E328-E168-4AEC-AD9B-18A4ACAAA4F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2"/>
                </a:buBlip>
              </a:pPr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D456EB42-66C6-4FC9-8A72-F78974DE848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137847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41960" y="313419"/>
            <a:ext cx="10822941" cy="574516"/>
          </a:xfrm>
        </p:spPr>
        <p:txBody>
          <a:bodyPr wrap="square">
            <a:noAutofit/>
          </a:bodyPr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8912" y="1584960"/>
            <a:ext cx="10823872" cy="4293024"/>
          </a:xfrm>
        </p:spPr>
        <p:txBody>
          <a:bodyPr wrap="square">
            <a:noAutofit/>
          </a:bodyPr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04780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lf page, sub titl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091770" y="1581397"/>
            <a:ext cx="5171017" cy="4296588"/>
          </a:xfrm>
        </p:spPr>
        <p:txBody>
          <a:bodyPr anchor="ctr"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 bwMode="black">
          <a:xfrm>
            <a:off x="441959" y="313417"/>
            <a:ext cx="11277600" cy="573024"/>
          </a:xfrm>
        </p:spPr>
        <p:txBody>
          <a:bodyPr/>
          <a:lstStyle>
            <a:lvl1pPr>
              <a:defRPr b="1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38912" y="1584960"/>
            <a:ext cx="5348816" cy="4293024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441962" y="1001854"/>
            <a:ext cx="11280140" cy="369332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0" i="0">
                <a:solidFill>
                  <a:srgbClr val="000000"/>
                </a:solidFill>
                <a:latin typeface="HP Simplified" pitchFamily="34" charset="0"/>
                <a:cs typeface="HP Simplified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776738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 bwMode="black">
          <a:xfrm>
            <a:off x="441960" y="313419"/>
            <a:ext cx="10822941" cy="38779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443107" y="1584961"/>
            <a:ext cx="5374216" cy="4293025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6091767" y="1581152"/>
            <a:ext cx="5171019" cy="4296832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395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Edge to Edge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">
            <a:extLst>
              <a:ext uri="{FF2B5EF4-FFF2-40B4-BE49-F238E27FC236}">
                <a16:creationId xmlns:a16="http://schemas.microsoft.com/office/drawing/2014/main" id="{3B62DF6E-A83A-4117-A2ED-B4864BA8330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 rIns="90000" bIns="360000" anchor="b"/>
          <a:lstStyle>
            <a:lvl1pPr marL="0" indent="0" algn="ct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Picture placeholder</a:t>
            </a:r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1414463" y="685801"/>
            <a:ext cx="9363075" cy="5480050"/>
          </a:xfrm>
        </p:spPr>
        <p:txBody>
          <a:bodyPr lIns="91440" tIns="91440" rIns="91440" bIns="91440" anchor="ctr" anchorCtr="0"/>
          <a:lstStyle>
            <a:lvl1pPr algn="ctr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91923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">
            <a:extLst>
              <a:ext uri="{FF2B5EF4-FFF2-40B4-BE49-F238E27FC236}">
                <a16:creationId xmlns:a16="http://schemas.microsoft.com/office/drawing/2014/main" id="{3B62DF6E-A83A-4117-A2ED-B4864BA8330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504950"/>
            <a:ext cx="12192000" cy="3295651"/>
          </a:xfrm>
          <a:solidFill>
            <a:schemeClr val="tx1"/>
          </a:solidFill>
        </p:spPr>
        <p:txBody>
          <a:bodyPr rIns="1828800" bIns="90000" anchor="ctr"/>
          <a:lstStyle>
            <a:lvl1pPr marL="0" indent="0" algn="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Picture placeholder</a:t>
            </a:r>
          </a:p>
        </p:txBody>
      </p:sp>
      <p:sp>
        <p:nvSpPr>
          <p:cNvPr id="11" name="Subtitle"/>
          <p:cNvSpPr>
            <a:spLocks noGrp="1"/>
          </p:cNvSpPr>
          <p:nvPr>
            <p:ph type="body" sz="quarter" idx="14"/>
          </p:nvPr>
        </p:nvSpPr>
        <p:spPr>
          <a:xfrm>
            <a:off x="292100" y="3258636"/>
            <a:ext cx="8228011" cy="53340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solidFill>
                  <a:schemeClr val="bg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292101" y="2686713"/>
            <a:ext cx="8522208" cy="499365"/>
          </a:xfrm>
        </p:spPr>
        <p:txBody>
          <a:bodyPr lIns="91440" tIns="91440" rIns="91440" bIns="91440" anchor="b" anchorCtr="0"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C8CDE3DB-5BD1-43F6-94A6-D47A00235D7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EEEF92A3-A948-430A-BA72-93EBB9877D7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307029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"/>
          <p:cNvSpPr>
            <a:spLocks noGrp="1"/>
          </p:cNvSpPr>
          <p:nvPr>
            <p:ph type="body" sz="quarter" idx="14"/>
          </p:nvPr>
        </p:nvSpPr>
        <p:spPr>
          <a:xfrm>
            <a:off x="288994" y="2871000"/>
            <a:ext cx="8522208" cy="273598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Bar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6" name="Title"/>
          <p:cNvSpPr>
            <a:spLocks noGrp="1"/>
          </p:cNvSpPr>
          <p:nvPr>
            <p:ph type="title" hasCustomPrompt="1"/>
          </p:nvPr>
        </p:nvSpPr>
        <p:spPr>
          <a:xfrm>
            <a:off x="288995" y="685800"/>
            <a:ext cx="8522208" cy="1957353"/>
          </a:xfrm>
        </p:spPr>
        <p:txBody>
          <a:bodyPr lIns="91440" tIns="91440" rIns="91440" bIns="91440"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B699D1C6-DBB0-43D0-BC06-19A6E62C19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DCAA7B61-F2C7-43C9-A11F-B48C4ED2EB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721696" y="6129337"/>
            <a:ext cx="7481160" cy="411581"/>
          </a:xfrm>
        </p:spPr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278951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">
            <a:extLst>
              <a:ext uri="{FF2B5EF4-FFF2-40B4-BE49-F238E27FC236}">
                <a16:creationId xmlns:a16="http://schemas.microsoft.com/office/drawing/2014/main" id="{B6844C8B-60DD-4EDB-AF8B-41A6695EFC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994" y="2871000"/>
            <a:ext cx="8522208" cy="273598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Bar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2CE5726B-4E9B-428F-B8BF-52038F1B0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995" y="685800"/>
            <a:ext cx="8522208" cy="1957353"/>
          </a:xfrm>
        </p:spPr>
        <p:txBody>
          <a:bodyPr lIns="91440" tIns="91440" rIns="91440" bIns="91440"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0B94C82C-D24B-4532-B992-AD884CD16A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6B49B78C-62D9-4CBC-82AE-117CC49AA73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371715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F759ED98-483C-42F4-AA52-F2F638877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2856" y="6301811"/>
            <a:ext cx="6843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205699" indent="-205699" algn="l">
              <a:lnSpc>
                <a:spcPct val="90000"/>
              </a:lnSpc>
              <a:buSzPct val="120000"/>
              <a:buFontTx/>
              <a:buBlip>
                <a:blip r:embed="rId54"/>
              </a:buBlip>
              <a:defRPr sz="2000" kern="1200" cap="all" normalizeH="0" baseline="10000">
                <a:solidFill>
                  <a:schemeClr val="tx1"/>
                </a:solidFill>
                <a:latin typeface="+mn-lt"/>
              </a:defRPr>
            </a:lvl1pPr>
          </a:lstStyle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 dirty="0"/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58400D4D-D383-483A-A797-47C73BC110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21696" y="6129337"/>
            <a:ext cx="7481160" cy="411581"/>
          </a:xfrm>
          <a:prstGeom prst="rect">
            <a:avLst/>
          </a:prstGeom>
        </p:spPr>
        <p:txBody>
          <a:bodyPr vert="horz" lIns="90000" tIns="0" rIns="90000" bIns="0" rtlCol="0" anchor="b"/>
          <a:lstStyle>
            <a:lvl1pPr algn="r">
              <a:lnSpc>
                <a:spcPct val="90000"/>
              </a:lnSpc>
              <a:defRPr sz="12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Confidential | Authorized </a:t>
            </a:r>
          </a:p>
        </p:txBody>
      </p: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285909" y="998682"/>
            <a:ext cx="11498104" cy="4571999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91440" tIns="91440" rIns="91440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91440" tIns="91440" rIns="91440" bIns="9144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Divider">
            <a:extLst>
              <a:ext uri="{FF2B5EF4-FFF2-40B4-BE49-F238E27FC236}">
                <a16:creationId xmlns:a16="http://schemas.microsoft.com/office/drawing/2014/main" id="{D2B5104E-49A9-4561-94EC-6C35E9939DB9}"/>
              </a:ext>
            </a:extLst>
          </p:cNvPr>
          <p:cNvSpPr/>
          <p:nvPr userDrawn="1"/>
        </p:nvSpPr>
        <p:spPr>
          <a:xfrm>
            <a:off x="1513059" y="6169691"/>
            <a:ext cx="4567" cy="373006"/>
          </a:xfrm>
          <a:prstGeom prst="rect">
            <a:avLst/>
          </a:prstGeom>
          <a:solidFill>
            <a:schemeClr val="tx1"/>
          </a:solidFill>
          <a:ln w="1143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tIns="274320" rIns="274320" bIns="274320" rtlCol="0" anchor="ctr"/>
          <a:lstStyle/>
          <a:p>
            <a:pPr algn="ctr">
              <a:lnSpc>
                <a:spcPct val="90000"/>
              </a:lnSpc>
              <a:spcAft>
                <a:spcPts val="1600"/>
              </a:spcAft>
            </a:pPr>
            <a:endParaRPr lang="en-US" sz="3600" dirty="0" err="1">
              <a:solidFill>
                <a:schemeClr val="bg1"/>
              </a:solidFill>
            </a:endParaRPr>
          </a:p>
        </p:txBody>
      </p:sp>
      <p:pic>
        <p:nvPicPr>
          <p:cNvPr id="6" name="Picture 2" descr="Hewlett Packard Enterprise (HPE) | LAMERICA">
            <a:extLst>
              <a:ext uri="{FF2B5EF4-FFF2-40B4-BE49-F238E27FC236}">
                <a16:creationId xmlns:a16="http://schemas.microsoft.com/office/drawing/2014/main" id="{8E840611-1E99-A36E-5E62-BD0E866045C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0" t="27421" r="11844" b="22908"/>
          <a:stretch>
            <a:fillRect/>
          </a:stretch>
        </p:blipFill>
        <p:spPr bwMode="auto">
          <a:xfrm>
            <a:off x="176874" y="6169691"/>
            <a:ext cx="1206054" cy="39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65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96" r:id="rId2"/>
    <p:sldLayoutId id="2147483695" r:id="rId3"/>
    <p:sldLayoutId id="2147483702" r:id="rId4"/>
    <p:sldLayoutId id="2147483701" r:id="rId5"/>
    <p:sldLayoutId id="2147483705" r:id="rId6"/>
    <p:sldLayoutId id="2147483661" r:id="rId7"/>
    <p:sldLayoutId id="2147483662" r:id="rId8"/>
    <p:sldLayoutId id="2147483663" r:id="rId9"/>
    <p:sldLayoutId id="2147483685" r:id="rId10"/>
    <p:sldLayoutId id="2147483686" r:id="rId11"/>
    <p:sldLayoutId id="2147483666" r:id="rId12"/>
    <p:sldLayoutId id="2147483756" r:id="rId13"/>
    <p:sldLayoutId id="2147483668" r:id="rId14"/>
    <p:sldLayoutId id="2147483669" r:id="rId15"/>
    <p:sldLayoutId id="2147483652" r:id="rId16"/>
    <p:sldLayoutId id="2147483698" r:id="rId17"/>
    <p:sldLayoutId id="2147483755" r:id="rId18"/>
    <p:sldLayoutId id="2147483670" r:id="rId19"/>
    <p:sldLayoutId id="2147483671" r:id="rId20"/>
    <p:sldLayoutId id="2147483699" r:id="rId21"/>
    <p:sldLayoutId id="2147483672" r:id="rId22"/>
    <p:sldLayoutId id="2147483673" r:id="rId23"/>
    <p:sldLayoutId id="2147483654" r:id="rId24"/>
    <p:sldLayoutId id="2147483679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56" r:id="rId33"/>
    <p:sldLayoutId id="2147483657" r:id="rId34"/>
    <p:sldLayoutId id="2147483758" r:id="rId35"/>
    <p:sldLayoutId id="2147483697" r:id="rId36"/>
    <p:sldLayoutId id="2147483676" r:id="rId37"/>
    <p:sldLayoutId id="2147483677" r:id="rId38"/>
    <p:sldLayoutId id="2147483706" r:id="rId39"/>
    <p:sldLayoutId id="2147483707" r:id="rId40"/>
    <p:sldLayoutId id="2147483704" r:id="rId41"/>
    <p:sldLayoutId id="2147483752" r:id="rId42"/>
    <p:sldLayoutId id="2147483753" r:id="rId43"/>
    <p:sldLayoutId id="2147483703" r:id="rId44"/>
    <p:sldLayoutId id="2147483757" r:id="rId45"/>
    <p:sldLayoutId id="2147483700" r:id="rId46"/>
    <p:sldLayoutId id="2147483759" r:id="rId47"/>
    <p:sldLayoutId id="2147483760" r:id="rId48"/>
    <p:sldLayoutId id="2147483761" r:id="rId49"/>
    <p:sldLayoutId id="2147483762" r:id="rId50"/>
    <p:sldLayoutId id="2147483763" r:id="rId51"/>
    <p:sldLayoutId id="2147483766" r:id="rId5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400"/>
        </a:spcBef>
        <a:buClrTx/>
        <a:buFont typeface="" panose="020B0303030202060203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400"/>
        </a:spcBef>
        <a:buClrTx/>
        <a:buSzPct val="90000"/>
        <a:buFont typeface="" panose="020B0303030202060203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400"/>
        </a:spcBef>
        <a:buClrTx/>
        <a:buFont typeface="" panose="020B03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400"/>
        </a:spcBef>
        <a:buClrTx/>
        <a:buFont typeface="" panose="020B0303030202060203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400"/>
        </a:spcBef>
        <a:buClrTx/>
        <a:buFont typeface="" panose="020B0303030202060203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Tx/>
        <a:buFont typeface="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Tx/>
        <a:buFont typeface="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Tx/>
        <a:buFont typeface="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Tx/>
        <a:buFont typeface="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17" userDrawn="1">
          <p15:clr>
            <a:srgbClr val="F26B43"/>
          </p15:clr>
        </p15:guide>
        <p15:guide id="3" pos="240" userDrawn="1">
          <p15:clr>
            <a:srgbClr val="F26B43"/>
          </p15:clr>
        </p15:guide>
        <p15:guide id="4" pos="7423" userDrawn="1">
          <p15:clr>
            <a:srgbClr val="F26B43"/>
          </p15:clr>
        </p15:guide>
        <p15:guide id="5" orient="horz" pos="432" userDrawn="1">
          <p15:clr>
            <a:srgbClr val="F26B43"/>
          </p15:clr>
        </p15:guide>
        <p15:guide id="6" orient="horz" pos="3884" userDrawn="1">
          <p15:clr>
            <a:srgbClr val="F26B43"/>
          </p15:clr>
        </p15:guide>
        <p15:guide id="7" orient="horz" pos="1440" userDrawn="1">
          <p15:clr>
            <a:srgbClr val="F26B43"/>
          </p15:clr>
        </p15:guide>
        <p15:guide id="8" orient="horz" pos="2880" userDrawn="1">
          <p15:clr>
            <a:srgbClr val="F26B43"/>
          </p15:clr>
        </p15:guide>
        <p15:guide id="9" pos="2568" userDrawn="1">
          <p15:clr>
            <a:srgbClr val="F26B43"/>
          </p15:clr>
        </p15:guide>
        <p15:guide id="10" pos="5112" userDrawn="1">
          <p15:clr>
            <a:srgbClr val="F26B43"/>
          </p15:clr>
        </p15:guide>
        <p15:guide id="11" orient="horz" pos="411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miguel-andres.salazar@hpe.com" TargetMode="External"/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guelsa12/rag-project.gi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>
            <a:extLst>
              <a:ext uri="{FF2B5EF4-FFF2-40B4-BE49-F238E27FC236}">
                <a16:creationId xmlns:a16="http://schemas.microsoft.com/office/drawing/2014/main" id="{F05E50B2-AB22-4A7A-83F4-EBD2780391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66960" y="5351210"/>
            <a:ext cx="1747342" cy="411581"/>
          </a:xfrm>
        </p:spPr>
        <p:txBody>
          <a:bodyPr/>
          <a:lstStyle/>
          <a:p>
            <a:r>
              <a:rPr lang="en-US" dirty="0"/>
              <a:t>July 2025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940F81D8-5C7D-4F33-A461-CA45B169FF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814" y="4113411"/>
            <a:ext cx="8229600" cy="438912"/>
          </a:xfrm>
        </p:spPr>
        <p:txBody>
          <a:bodyPr/>
          <a:lstStyle/>
          <a:p>
            <a:r>
              <a:rPr lang="en-GB" sz="2800" i="1" dirty="0"/>
              <a:t>Technical Interview</a:t>
            </a:r>
            <a:br>
              <a:rPr lang="en-US" sz="2000" dirty="0"/>
            </a:br>
            <a:r>
              <a:rPr lang="en-US" sz="1800" dirty="0"/>
              <a:t>Eng. Miguel Salazar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6D650731-F75D-4A00-8A26-A472193D3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/>
              <a:t>Retrieval-Augmented Generation</a:t>
            </a:r>
          </a:p>
        </p:txBody>
      </p:sp>
    </p:spTree>
    <p:extLst>
      <p:ext uri="{BB962C8B-B14F-4D97-AF65-F5344CB8AC3E}">
        <p14:creationId xmlns:p14="http://schemas.microsoft.com/office/powerpoint/2010/main" val="223694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6808" y="533400"/>
            <a:ext cx="10822941" cy="775597"/>
          </a:xfrm>
        </p:spPr>
        <p:txBody>
          <a:bodyPr/>
          <a:lstStyle/>
          <a:p>
            <a:r>
              <a:rPr lang="en-GB" i="1" dirty="0"/>
              <a:t>Round Table</a:t>
            </a:r>
            <a:br>
              <a:rPr lang="en-GB" i="1" dirty="0"/>
            </a:br>
            <a:endParaRPr lang="en-GB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C393E4-0B81-0C0D-EF5E-67684FA6F8EF}"/>
              </a:ext>
            </a:extLst>
          </p:cNvPr>
          <p:cNvSpPr txBox="1"/>
          <p:nvPr/>
        </p:nvSpPr>
        <p:spPr>
          <a:xfrm>
            <a:off x="762000" y="1295400"/>
            <a:ext cx="10515600" cy="46482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Anything you would like to add? 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Any feedback?</a:t>
            </a:r>
            <a:endParaRPr lang="en-GB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8451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E94DB59-2993-41B8-AA2D-A95E6BF6DD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CR" dirty="0">
                <a:hlinkClick r:id="rId2"/>
              </a:rPr>
              <a:t>miguel-andres.salazar@hpe.com</a:t>
            </a:r>
            <a:endParaRPr lang="es-CR" dirty="0"/>
          </a:p>
          <a:p>
            <a:r>
              <a:rPr lang="en-US" dirty="0"/>
              <a:t>+1 833 698 1869 Ext. 2031163</a:t>
            </a:r>
            <a:endParaRPr lang="es-CR" dirty="0"/>
          </a:p>
          <a:p>
            <a:endParaRPr lang="en-US"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3817C569-99BE-4C61-8DBB-67B2DD76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442" y="1029016"/>
            <a:ext cx="10251171" cy="2828660"/>
          </a:xfrm>
        </p:spPr>
        <p:txBody>
          <a:bodyPr/>
          <a:lstStyle/>
          <a:p>
            <a:r>
              <a:rPr lang="en-US" dirty="0"/>
              <a:t>Thank you!</a:t>
            </a:r>
            <a:br>
              <a:rPr lang="en-US" dirty="0"/>
            </a:br>
            <a:r>
              <a:rPr lang="en-US" i="1" dirty="0"/>
              <a:t>Let’s Build What’s Next — Together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78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129DDE-3412-5CF1-FDCB-39BD19280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Back-Up </a:t>
            </a:r>
            <a:r>
              <a:rPr lang="es-CR" dirty="0" err="1"/>
              <a:t>Slides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743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362569-6104-B196-A407-EDB3B4E42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049E1F-EA95-7FD6-34E3-324C4F2D6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467" y="304948"/>
            <a:ext cx="10969943" cy="852364"/>
          </a:xfrm>
        </p:spPr>
        <p:txBody>
          <a:bodyPr/>
          <a:lstStyle/>
          <a:p>
            <a:r>
              <a:rPr lang="en-GB" sz="3200" i="1" dirty="0"/>
              <a:t>Production Considerations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A7DF0E-BB52-D477-E548-4625D852E8C0}"/>
              </a:ext>
            </a:extLst>
          </p:cNvPr>
          <p:cNvSpPr txBox="1"/>
          <p:nvPr/>
        </p:nvSpPr>
        <p:spPr>
          <a:xfrm>
            <a:off x="1402080" y="1442720"/>
            <a:ext cx="9723120" cy="4524315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2400" b="1" dirty="0"/>
              <a:t>How to Scale:</a:t>
            </a:r>
          </a:p>
          <a:p>
            <a:pPr>
              <a:buNone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i="1" dirty="0"/>
              <a:t>Use vector DB (FAISS, </a:t>
            </a:r>
            <a:r>
              <a:rPr lang="en-GB" sz="2400" i="1" dirty="0" err="1"/>
              <a:t>Qdrant</a:t>
            </a:r>
            <a:r>
              <a:rPr lang="en-GB" sz="2400" i="1" dirty="0"/>
              <a:t>, </a:t>
            </a:r>
            <a:r>
              <a:rPr lang="en-GB" sz="2400" i="1" dirty="0" err="1"/>
              <a:t>Weaviate</a:t>
            </a:r>
            <a:r>
              <a:rPr lang="en-GB" sz="2400" i="1" dirty="0"/>
              <a:t>) for scalable retrieval.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i="1" dirty="0"/>
              <a:t>Replace PDF loader with </a:t>
            </a:r>
            <a:r>
              <a:rPr lang="en-GB" sz="2400" i="1" dirty="0" err="1"/>
              <a:t>DocArray</a:t>
            </a:r>
            <a:r>
              <a:rPr lang="en-GB" sz="2400" i="1" dirty="0"/>
              <a:t> or </a:t>
            </a:r>
            <a:r>
              <a:rPr lang="en-GB" sz="2400" i="1" dirty="0" err="1"/>
              <a:t>LangChain</a:t>
            </a:r>
            <a:r>
              <a:rPr lang="en-GB" sz="2400" i="1" dirty="0"/>
              <a:t> loaders.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i="1" dirty="0"/>
              <a:t>Host LLM via </a:t>
            </a:r>
            <a:r>
              <a:rPr lang="en-GB" sz="2400" i="1" dirty="0" err="1"/>
              <a:t>vLLM</a:t>
            </a:r>
            <a:r>
              <a:rPr lang="en-GB" sz="2400" i="1" dirty="0"/>
              <a:t> for better performance (GPU-optional).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i="1" dirty="0"/>
              <a:t>Add UI (</a:t>
            </a:r>
            <a:r>
              <a:rPr lang="en-GB" sz="2400" i="1" dirty="0" err="1"/>
              <a:t>Gradio</a:t>
            </a:r>
            <a:r>
              <a:rPr lang="en-GB" sz="2400" i="1" dirty="0"/>
              <a:t> or </a:t>
            </a:r>
            <a:r>
              <a:rPr lang="en-GB" sz="2400" i="1" dirty="0" err="1"/>
              <a:t>Streamlit</a:t>
            </a:r>
            <a:r>
              <a:rPr lang="en-GB" sz="2400" i="1" dirty="0"/>
              <a:t>) for non-technical usage.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i="1" dirty="0"/>
              <a:t>Integrate RAG evaluation metrics (Faithfulness, Context Recall).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i="1" dirty="0"/>
              <a:t>Implement security measures (AI Governance Approval).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i="1" dirty="0"/>
              <a:t>Alternative to the ones above, investigate implement to </a:t>
            </a:r>
            <a:r>
              <a:rPr lang="en-GB" sz="2400" i="1" dirty="0" err="1"/>
              <a:t>GreenLake</a:t>
            </a:r>
            <a:r>
              <a:rPr lang="en-GB" sz="2400" i="1" dirty="0"/>
              <a:t> Intelligence infrastructure.  </a:t>
            </a:r>
          </a:p>
          <a:p>
            <a:endParaRPr lang="en-GB" sz="2400" dirty="0"/>
          </a:p>
          <a:p>
            <a:pPr>
              <a:buNone/>
            </a:pPr>
            <a:r>
              <a:rPr lang="en-GB" sz="2400" b="1" dirty="0"/>
              <a:t>CI/CD Pipeline:</a:t>
            </a:r>
            <a:r>
              <a:rPr lang="en-GB" sz="2400" dirty="0"/>
              <a:t> </a:t>
            </a:r>
            <a:r>
              <a:rPr lang="en-GB" sz="2400" dirty="0" err="1"/>
              <a:t>Dockerize</a:t>
            </a:r>
            <a:r>
              <a:rPr lang="en-GB" sz="2400" dirty="0"/>
              <a:t>, use </a:t>
            </a:r>
            <a:r>
              <a:rPr lang="en-GB" sz="2400" dirty="0" err="1"/>
              <a:t>MLflow</a:t>
            </a:r>
            <a:r>
              <a:rPr lang="en-GB" sz="2400" dirty="0"/>
              <a:t> to track model/version.</a:t>
            </a:r>
          </a:p>
        </p:txBody>
      </p:sp>
    </p:spTree>
    <p:extLst>
      <p:ext uri="{BB962C8B-B14F-4D97-AF65-F5344CB8AC3E}">
        <p14:creationId xmlns:p14="http://schemas.microsoft.com/office/powerpoint/2010/main" val="328087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60BC7-44D2-FEDC-5629-6ABC64938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743929-A67D-E2FE-1003-54A891F43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467" y="304948"/>
            <a:ext cx="10969943" cy="852364"/>
          </a:xfrm>
        </p:spPr>
        <p:txBody>
          <a:bodyPr/>
          <a:lstStyle/>
          <a:p>
            <a:r>
              <a:rPr lang="en-GB" sz="3200" i="1" dirty="0"/>
              <a:t>Production Considerations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60F9A1-8877-5E78-F5E5-7B200980FBFF}"/>
              </a:ext>
            </a:extLst>
          </p:cNvPr>
          <p:cNvSpPr txBox="1"/>
          <p:nvPr/>
        </p:nvSpPr>
        <p:spPr>
          <a:xfrm>
            <a:off x="1402080" y="1442720"/>
            <a:ext cx="9723120" cy="341632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2400" b="1" dirty="0"/>
              <a:t>How to Improve the solution:</a:t>
            </a:r>
          </a:p>
          <a:p>
            <a:pPr>
              <a:buNone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Use a more powerful and faster language model (LLM), ideally hosted locally to reduce latency.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Enhance context retrieval by:</a:t>
            </a:r>
          </a:p>
          <a:p>
            <a:r>
              <a:rPr lang="en-US" sz="2400" i="1" dirty="0"/>
              <a:t>- Adding metadata to the embeddings (e.g., source, document type, date).</a:t>
            </a:r>
          </a:p>
          <a:p>
            <a:r>
              <a:rPr lang="en-US" sz="2400" i="1" dirty="0"/>
              <a:t>- Applying additional semantic filters when querying the vector database.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Improve response accuracy by re-ranking the search results from the vector database based on relevance.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914259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7142" y="435346"/>
            <a:ext cx="10822941" cy="574516"/>
          </a:xfrm>
        </p:spPr>
        <p:txBody>
          <a:bodyPr/>
          <a:lstStyle/>
          <a:p>
            <a:r>
              <a:rPr lang="en-GB" i="1" dirty="0"/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42467" y="1320195"/>
            <a:ext cx="10826496" cy="503040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sz="2000" dirty="0"/>
              <a:t>Problem &amp; Goal Statement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Solution 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High-Level Architecture Diagram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Component Breakdown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Implementation Strategy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Technical Challenges &amp; Trade-offs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Demo Instructions &amp; GitHub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/>
              <a:t>Next Steps &amp; Production Considerations</a:t>
            </a:r>
          </a:p>
          <a:p>
            <a:pPr marL="0" indent="0">
              <a:buNone/>
            </a:pPr>
            <a:endParaRPr lang="en-US" sz="1867" dirty="0"/>
          </a:p>
        </p:txBody>
      </p:sp>
    </p:spTree>
    <p:extLst>
      <p:ext uri="{BB962C8B-B14F-4D97-AF65-F5344CB8AC3E}">
        <p14:creationId xmlns:p14="http://schemas.microsoft.com/office/powerpoint/2010/main" val="1645702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9843" y="528256"/>
            <a:ext cx="10822941" cy="574516"/>
          </a:xfrm>
        </p:spPr>
        <p:txBody>
          <a:bodyPr/>
          <a:lstStyle/>
          <a:p>
            <a:r>
              <a:rPr lang="en-GB" i="1" dirty="0"/>
              <a:t>Problem &amp; Goal 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7691EC-3A28-DEB9-239A-264B544137E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b="1" dirty="0"/>
              <a:t>Objective:</a:t>
            </a:r>
            <a:r>
              <a:rPr lang="en-GB" dirty="0"/>
              <a:t> Build a RAG system using a local LLM and custom embedding-based retrieval.</a:t>
            </a:r>
          </a:p>
          <a:p>
            <a:pPr>
              <a:lnSpc>
                <a:spcPct val="150000"/>
              </a:lnSpc>
            </a:pPr>
            <a:r>
              <a:rPr lang="en-GB" b="1" dirty="0"/>
              <a:t>Goal:</a:t>
            </a:r>
            <a:r>
              <a:rPr lang="en-GB" dirty="0"/>
              <a:t> Answer user queries grounded on knowledge extracted from provided PDFs.</a:t>
            </a:r>
          </a:p>
          <a:p>
            <a:pPr>
              <a:lnSpc>
                <a:spcPct val="150000"/>
              </a:lnSpc>
            </a:pPr>
            <a:r>
              <a:rPr lang="en-GB" b="1" dirty="0"/>
              <a:t>Constraints:</a:t>
            </a:r>
            <a:endParaRPr lang="en-GB" dirty="0"/>
          </a:p>
          <a:p>
            <a:pPr lvl="1">
              <a:lnSpc>
                <a:spcPct val="150000"/>
              </a:lnSpc>
            </a:pPr>
            <a:r>
              <a:rPr lang="en-GB" dirty="0"/>
              <a:t>Must run locally (no cloud APIs).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Efficient on CPU (low-resource hardware).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Deliver notebook + architecture PDF + GitHub link.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853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7520" y="373033"/>
            <a:ext cx="10969943" cy="852364"/>
          </a:xfrm>
        </p:spPr>
        <p:txBody>
          <a:bodyPr/>
          <a:lstStyle/>
          <a:p>
            <a:r>
              <a:rPr lang="en-GB" sz="3200" i="1" dirty="0"/>
              <a:t>Solution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A97D1B-C85E-15EB-EFFF-3AA0F48CCA70}"/>
              </a:ext>
            </a:extLst>
          </p:cNvPr>
          <p:cNvSpPr txBox="1"/>
          <p:nvPr/>
        </p:nvSpPr>
        <p:spPr>
          <a:xfrm>
            <a:off x="664051" y="1225397"/>
            <a:ext cx="10596880" cy="2677656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Local semantic search using </a:t>
            </a:r>
            <a:r>
              <a:rPr lang="en-GB" sz="2400" dirty="0" err="1"/>
              <a:t>SentenceTransformers</a:t>
            </a:r>
            <a:r>
              <a:rPr lang="en-GB" sz="2400" dirty="0"/>
              <a:t> (</a:t>
            </a:r>
            <a:r>
              <a:rPr lang="en-GB" sz="2400" dirty="0" err="1"/>
              <a:t>MiniLM</a:t>
            </a:r>
            <a:r>
              <a:rPr lang="en-GB" sz="2400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Local response generation using Falcon-RW-1B.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Query flow: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Ingest PDF files.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Chunk and embed text.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Retrieve relevant chunks using cosine similarity.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Generate response via local LLM.</a:t>
            </a:r>
          </a:p>
        </p:txBody>
      </p:sp>
    </p:spTree>
    <p:extLst>
      <p:ext uri="{BB962C8B-B14F-4D97-AF65-F5344CB8AC3E}">
        <p14:creationId xmlns:p14="http://schemas.microsoft.com/office/powerpoint/2010/main" val="399725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660" y="82278"/>
            <a:ext cx="5317036" cy="573024"/>
          </a:xfrm>
        </p:spPr>
        <p:txBody>
          <a:bodyPr/>
          <a:lstStyle/>
          <a:p>
            <a:r>
              <a:rPr lang="en-GB" i="1" dirty="0"/>
              <a:t>High-Level Architecture Diagram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736305B-2E9F-92DF-3ABC-719B6F38C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" y="1241312"/>
            <a:ext cx="1166495" cy="116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BD9F69-2153-D541-A75E-4AC79930EE26}"/>
              </a:ext>
            </a:extLst>
          </p:cNvPr>
          <p:cNvSpPr/>
          <p:nvPr/>
        </p:nvSpPr>
        <p:spPr bwMode="ltGray">
          <a:xfrm>
            <a:off x="2202815" y="1428320"/>
            <a:ext cx="1757680" cy="823976"/>
          </a:xfrm>
          <a:prstGeom prst="roundRect">
            <a:avLst/>
          </a:prstGeom>
          <a:noFill/>
          <a:ln w="57150">
            <a:solidFill>
              <a:srgbClr val="01A9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s-CR" i="1" dirty="0" err="1">
                <a:solidFill>
                  <a:schemeClr val="tx1"/>
                </a:solidFill>
              </a:rPr>
              <a:t>Query</a:t>
            </a:r>
            <a:endParaRPr lang="en-GB" i="1" dirty="0" err="1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28F8291-4574-51C0-2F4A-90AE948E2965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500996" y="1840308"/>
            <a:ext cx="7018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loud 16">
            <a:extLst>
              <a:ext uri="{FF2B5EF4-FFF2-40B4-BE49-F238E27FC236}">
                <a16:creationId xmlns:a16="http://schemas.microsoft.com/office/drawing/2014/main" id="{9B7D4630-A071-FC17-A64D-444517D4B1FF}"/>
              </a:ext>
            </a:extLst>
          </p:cNvPr>
          <p:cNvSpPr/>
          <p:nvPr/>
        </p:nvSpPr>
        <p:spPr bwMode="ltGray">
          <a:xfrm>
            <a:off x="4905374" y="1428320"/>
            <a:ext cx="1869440" cy="823976"/>
          </a:xfrm>
          <a:prstGeom prst="cloud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s-CR" i="1" dirty="0" err="1">
                <a:solidFill>
                  <a:schemeClr val="tx1"/>
                </a:solidFill>
              </a:rPr>
              <a:t>Embedding</a:t>
            </a:r>
            <a:r>
              <a:rPr lang="es-CR" i="1" dirty="0">
                <a:solidFill>
                  <a:schemeClr val="tx1"/>
                </a:solidFill>
              </a:rPr>
              <a:t> </a:t>
            </a:r>
            <a:r>
              <a:rPr lang="es-CR" i="1" dirty="0" err="1">
                <a:solidFill>
                  <a:schemeClr val="tx1"/>
                </a:solidFill>
              </a:rPr>
              <a:t>Model</a:t>
            </a:r>
            <a:endParaRPr lang="en-GB" i="1" dirty="0" err="1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3CE38FE-0C0A-0B2E-ABCE-9D97F00CCF4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3960495" y="1840308"/>
            <a:ext cx="9506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6A0DCFA7-5B06-46CA-1CDD-1E62E0DEBC37}"/>
              </a:ext>
            </a:extLst>
          </p:cNvPr>
          <p:cNvSpPr/>
          <p:nvPr/>
        </p:nvSpPr>
        <p:spPr bwMode="ltGray">
          <a:xfrm>
            <a:off x="7624603" y="1357200"/>
            <a:ext cx="1868729" cy="934720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s-CR" i="1" dirty="0" err="1">
                <a:solidFill>
                  <a:schemeClr val="tx1"/>
                </a:solidFill>
              </a:rPr>
              <a:t>Embeddings</a:t>
            </a:r>
            <a:endParaRPr lang="en-GB" i="1" dirty="0" err="1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451A374-7327-C50C-05D0-1488A74A8ABB}"/>
              </a:ext>
            </a:extLst>
          </p:cNvPr>
          <p:cNvCxnSpPr>
            <a:stCxn id="17" idx="0"/>
            <a:endCxn id="34" idx="2"/>
          </p:cNvCxnSpPr>
          <p:nvPr/>
        </p:nvCxnSpPr>
        <p:spPr>
          <a:xfrm flipV="1">
            <a:off x="6773256" y="1824560"/>
            <a:ext cx="851347" cy="157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ylinder 46">
            <a:extLst>
              <a:ext uri="{FF2B5EF4-FFF2-40B4-BE49-F238E27FC236}">
                <a16:creationId xmlns:a16="http://schemas.microsoft.com/office/drawing/2014/main" id="{AAB72493-CFCA-C69A-5BB7-95F864807F55}"/>
              </a:ext>
            </a:extLst>
          </p:cNvPr>
          <p:cNvSpPr/>
          <p:nvPr/>
        </p:nvSpPr>
        <p:spPr bwMode="ltGray">
          <a:xfrm>
            <a:off x="10503831" y="1039870"/>
            <a:ext cx="1119502" cy="1541272"/>
          </a:xfrm>
          <a:prstGeom prst="can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i="1" dirty="0">
                <a:solidFill>
                  <a:schemeClr val="tx1"/>
                </a:solidFill>
              </a:rPr>
              <a:t>Vector Search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1A94EE0-6E92-33FF-52F5-531C1D0738CE}"/>
              </a:ext>
            </a:extLst>
          </p:cNvPr>
          <p:cNvCxnSpPr>
            <a:cxnSpLocks/>
            <a:stCxn id="34" idx="6"/>
            <a:endCxn id="47" idx="2"/>
          </p:cNvCxnSpPr>
          <p:nvPr/>
        </p:nvCxnSpPr>
        <p:spPr>
          <a:xfrm flipV="1">
            <a:off x="9493332" y="1810506"/>
            <a:ext cx="1010499" cy="14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Straight Arrow Connector 1049">
            <a:extLst>
              <a:ext uri="{FF2B5EF4-FFF2-40B4-BE49-F238E27FC236}">
                <a16:creationId xmlns:a16="http://schemas.microsoft.com/office/drawing/2014/main" id="{102AC4FB-5F5F-1EE8-0EBB-8098A2409BA5}"/>
              </a:ext>
            </a:extLst>
          </p:cNvPr>
          <p:cNvCxnSpPr>
            <a:cxnSpLocks/>
            <a:stCxn id="47" idx="1"/>
            <a:endCxn id="1055" idx="2"/>
          </p:cNvCxnSpPr>
          <p:nvPr/>
        </p:nvCxnSpPr>
        <p:spPr>
          <a:xfrm flipH="1" flipV="1">
            <a:off x="11063581" y="554031"/>
            <a:ext cx="1" cy="48583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5" name="Rectangle: Rounded Corners 1054">
            <a:extLst>
              <a:ext uri="{FF2B5EF4-FFF2-40B4-BE49-F238E27FC236}">
                <a16:creationId xmlns:a16="http://schemas.microsoft.com/office/drawing/2014/main" id="{0B49C08A-2001-F53B-69B4-36633FFE2C97}"/>
              </a:ext>
            </a:extLst>
          </p:cNvPr>
          <p:cNvSpPr/>
          <p:nvPr/>
        </p:nvSpPr>
        <p:spPr bwMode="ltGray">
          <a:xfrm>
            <a:off x="10413341" y="237695"/>
            <a:ext cx="1300480" cy="316336"/>
          </a:xfrm>
          <a:prstGeom prst="roundRect">
            <a:avLst/>
          </a:prstGeom>
          <a:noFill/>
          <a:ln w="57150">
            <a:solidFill>
              <a:srgbClr val="01A9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s-CR" i="1" dirty="0" err="1">
                <a:solidFill>
                  <a:schemeClr val="tx1"/>
                </a:solidFill>
              </a:rPr>
              <a:t>sklearn</a:t>
            </a:r>
            <a:endParaRPr lang="en-GB" i="1" dirty="0" err="1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D33B9FA-BF91-CB34-1F85-B2B86AF1A799}"/>
              </a:ext>
            </a:extLst>
          </p:cNvPr>
          <p:cNvCxnSpPr>
            <a:cxnSpLocks/>
            <a:endCxn id="17" idx="3"/>
          </p:cNvCxnSpPr>
          <p:nvPr/>
        </p:nvCxnSpPr>
        <p:spPr>
          <a:xfrm>
            <a:off x="5840094" y="1039870"/>
            <a:ext cx="0" cy="43556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55A53F4-AD3C-EEB5-B8B0-92FF2F4BF9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7263" y="342272"/>
            <a:ext cx="768467" cy="76846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D40E517-0360-867A-7A80-61E77184FD31}"/>
              </a:ext>
            </a:extLst>
          </p:cNvPr>
          <p:cNvSpPr txBox="1"/>
          <p:nvPr/>
        </p:nvSpPr>
        <p:spPr>
          <a:xfrm>
            <a:off x="1690732" y="1411572"/>
            <a:ext cx="310668" cy="258476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90000" tIns="90000" rIns="90000" bIns="90000" rtlCol="0" anchor="ctr" anchorCtr="0"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400"/>
              </a:spcBef>
              <a:buFont typeface="MetricHPE" panose="020B0503030202060203" pitchFamily="34" charset="0"/>
              <a:buNone/>
            </a:pPr>
            <a:r>
              <a:rPr lang="es-CR" dirty="0"/>
              <a:t>1</a:t>
            </a:r>
            <a:endParaRPr lang="en-GB" dirty="0" err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E84A23-D79E-05C6-4D43-201735AD4505}"/>
              </a:ext>
            </a:extLst>
          </p:cNvPr>
          <p:cNvSpPr txBox="1"/>
          <p:nvPr/>
        </p:nvSpPr>
        <p:spPr>
          <a:xfrm>
            <a:off x="4328565" y="1452594"/>
            <a:ext cx="310668" cy="258476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90000" tIns="90000" rIns="90000" bIns="90000" rtlCol="0" anchor="ctr" anchorCtr="0"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400"/>
              </a:spcBef>
              <a:buFont typeface="MetricHPE" panose="020B0503030202060203" pitchFamily="34" charset="0"/>
              <a:buNone/>
            </a:pPr>
            <a:r>
              <a:rPr lang="es-CR" dirty="0"/>
              <a:t>2</a:t>
            </a:r>
            <a:endParaRPr lang="en-GB" dirty="0" err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54F30E-E7F8-C916-144E-12B4619EF728}"/>
              </a:ext>
            </a:extLst>
          </p:cNvPr>
          <p:cNvSpPr txBox="1"/>
          <p:nvPr/>
        </p:nvSpPr>
        <p:spPr>
          <a:xfrm>
            <a:off x="7040498" y="1475432"/>
            <a:ext cx="310668" cy="258476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90000" tIns="90000" rIns="90000" bIns="90000" rtlCol="0" anchor="ctr" anchorCtr="0"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400"/>
              </a:spcBef>
              <a:buFont typeface="MetricHPE" panose="020B0503030202060203" pitchFamily="34" charset="0"/>
              <a:buNone/>
            </a:pPr>
            <a:r>
              <a:rPr lang="es-CR" dirty="0"/>
              <a:t>3</a:t>
            </a:r>
            <a:endParaRPr lang="en-GB" dirty="0" err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C1BA5D-469F-C14C-B556-989B75921265}"/>
              </a:ext>
            </a:extLst>
          </p:cNvPr>
          <p:cNvSpPr txBox="1"/>
          <p:nvPr/>
        </p:nvSpPr>
        <p:spPr>
          <a:xfrm>
            <a:off x="9843247" y="1442066"/>
            <a:ext cx="310668" cy="258476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90000" tIns="90000" rIns="90000" bIns="90000" rtlCol="0" anchor="ctr" anchorCtr="0"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400"/>
              </a:spcBef>
              <a:buFont typeface="MetricHPE" panose="020B0503030202060203" pitchFamily="34" charset="0"/>
              <a:buNone/>
            </a:pPr>
            <a:r>
              <a:rPr lang="es-CR" dirty="0"/>
              <a:t>4</a:t>
            </a:r>
            <a:endParaRPr lang="en-GB" dirty="0" err="1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F06CDB4-9E20-6FD2-B54B-3DEBD1E63711}"/>
              </a:ext>
            </a:extLst>
          </p:cNvPr>
          <p:cNvGrpSpPr/>
          <p:nvPr/>
        </p:nvGrpSpPr>
        <p:grpSpPr>
          <a:xfrm>
            <a:off x="4228278" y="2615836"/>
            <a:ext cx="6658919" cy="2062922"/>
            <a:chOff x="5774236" y="4180288"/>
            <a:chExt cx="6658919" cy="2062922"/>
          </a:xfrm>
        </p:grpSpPr>
        <p:sp>
          <p:nvSpPr>
            <p:cNvPr id="53" name="Cloud 52">
              <a:extLst>
                <a:ext uri="{FF2B5EF4-FFF2-40B4-BE49-F238E27FC236}">
                  <a16:creationId xmlns:a16="http://schemas.microsoft.com/office/drawing/2014/main" id="{3182F649-7196-FE3B-ED34-8EF19A4667C6}"/>
                </a:ext>
              </a:extLst>
            </p:cNvPr>
            <p:cNvSpPr/>
            <p:nvPr/>
          </p:nvSpPr>
          <p:spPr bwMode="ltGray">
            <a:xfrm>
              <a:off x="7437711" y="4299068"/>
              <a:ext cx="1953522" cy="823976"/>
            </a:xfrm>
            <a:prstGeom prst="cloud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s-CR" i="1" dirty="0" err="1">
                  <a:solidFill>
                    <a:schemeClr val="tx1"/>
                  </a:solidFill>
                </a:rPr>
                <a:t>Embedding</a:t>
              </a:r>
              <a:r>
                <a:rPr lang="es-CR" i="1" dirty="0">
                  <a:solidFill>
                    <a:schemeClr val="tx1"/>
                  </a:solidFill>
                </a:rPr>
                <a:t> </a:t>
              </a:r>
              <a:r>
                <a:rPr lang="es-CR" i="1" dirty="0" err="1">
                  <a:solidFill>
                    <a:schemeClr val="tx1"/>
                  </a:solidFill>
                </a:rPr>
                <a:t>Model</a:t>
              </a:r>
              <a:endParaRPr lang="en-GB" i="1" dirty="0" err="1">
                <a:solidFill>
                  <a:schemeClr val="tx1"/>
                </a:solidFill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DFCD34C-E1BD-C347-F62F-61809485D086}"/>
                </a:ext>
              </a:extLst>
            </p:cNvPr>
            <p:cNvCxnSpPr>
              <a:cxnSpLocks/>
              <a:stCxn id="1032" idx="3"/>
              <a:endCxn id="53" idx="2"/>
            </p:cNvCxnSpPr>
            <p:nvPr/>
          </p:nvCxnSpPr>
          <p:spPr>
            <a:xfrm>
              <a:off x="6637225" y="4711056"/>
              <a:ext cx="80654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8ECE8477-3C56-EEC0-EAEF-2C1B403E30E5}"/>
                </a:ext>
              </a:extLst>
            </p:cNvPr>
            <p:cNvCxnSpPr>
              <a:cxnSpLocks/>
              <a:stCxn id="1026" idx="0"/>
              <a:endCxn id="53" idx="1"/>
            </p:cNvCxnSpPr>
            <p:nvPr/>
          </p:nvCxnSpPr>
          <p:spPr>
            <a:xfrm flipV="1">
              <a:off x="8414472" y="5122167"/>
              <a:ext cx="0" cy="378633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6" name="Picture 1025">
              <a:extLst>
                <a:ext uri="{FF2B5EF4-FFF2-40B4-BE49-F238E27FC236}">
                  <a16:creationId xmlns:a16="http://schemas.microsoft.com/office/drawing/2014/main" id="{D7FC9BBA-B005-30B2-6158-1E894F89E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43267" y="5500800"/>
              <a:ext cx="742410" cy="742410"/>
            </a:xfrm>
            <a:prstGeom prst="rect">
              <a:avLst/>
            </a:prstGeom>
          </p:spPr>
        </p:pic>
        <p:pic>
          <p:nvPicPr>
            <p:cNvPr id="1032" name="Picture 8" descr="PDF - Wikipedia">
              <a:extLst>
                <a:ext uri="{FF2B5EF4-FFF2-40B4-BE49-F238E27FC236}">
                  <a16:creationId xmlns:a16="http://schemas.microsoft.com/office/drawing/2014/main" id="{37C49285-5ECE-76CD-A366-1C69C0E746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4236" y="4180288"/>
              <a:ext cx="862989" cy="1061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37" name="Straight Arrow Connector 1036">
              <a:extLst>
                <a:ext uri="{FF2B5EF4-FFF2-40B4-BE49-F238E27FC236}">
                  <a16:creationId xmlns:a16="http://schemas.microsoft.com/office/drawing/2014/main" id="{311D791B-EBE5-69F7-44C2-1CA58DC5A507}"/>
                </a:ext>
              </a:extLst>
            </p:cNvPr>
            <p:cNvCxnSpPr>
              <a:cxnSpLocks/>
              <a:stCxn id="53" idx="0"/>
              <a:endCxn id="1036" idx="2"/>
            </p:cNvCxnSpPr>
            <p:nvPr/>
          </p:nvCxnSpPr>
          <p:spPr>
            <a:xfrm>
              <a:off x="9389605" y="4711056"/>
              <a:ext cx="7396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41C6E8-0C80-91B8-8832-ED7BF5082497}"/>
                </a:ext>
              </a:extLst>
            </p:cNvPr>
            <p:cNvSpPr txBox="1"/>
            <p:nvPr/>
          </p:nvSpPr>
          <p:spPr>
            <a:xfrm>
              <a:off x="6882134" y="4354221"/>
              <a:ext cx="310668" cy="258476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square" lIns="90000" tIns="90000" rIns="90000" bIns="90000" rtlCol="0" anchor="ctr" anchorCtr="0">
              <a:noAutofit/>
            </a:bodyPr>
            <a:lstStyle/>
            <a:p>
              <a:pPr marL="0" indent="0" algn="ctr">
                <a:lnSpc>
                  <a:spcPct val="90000"/>
                </a:lnSpc>
                <a:spcBef>
                  <a:spcPts val="400"/>
                </a:spcBef>
                <a:buFont typeface="MetricHPE" panose="020B0503030202060203" pitchFamily="34" charset="0"/>
                <a:buNone/>
              </a:pPr>
              <a:r>
                <a:rPr lang="es-CR" dirty="0"/>
                <a:t>5</a:t>
              </a:r>
              <a:endParaRPr lang="en-GB" dirty="0" err="1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B163C20-E673-FEA6-5869-2514C44D6297}"/>
                </a:ext>
              </a:extLst>
            </p:cNvPr>
            <p:cNvSpPr txBox="1"/>
            <p:nvPr/>
          </p:nvSpPr>
          <p:spPr>
            <a:xfrm>
              <a:off x="9604077" y="4345861"/>
              <a:ext cx="310668" cy="258476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square" lIns="90000" tIns="90000" rIns="90000" bIns="90000" rtlCol="0" anchor="ctr" anchorCtr="0">
              <a:noAutofit/>
            </a:bodyPr>
            <a:lstStyle/>
            <a:p>
              <a:pPr marL="0" indent="0" algn="ctr">
                <a:lnSpc>
                  <a:spcPct val="90000"/>
                </a:lnSpc>
                <a:spcBef>
                  <a:spcPts val="400"/>
                </a:spcBef>
                <a:buFont typeface="MetricHPE" panose="020B0503030202060203" pitchFamily="34" charset="0"/>
                <a:buNone/>
              </a:pPr>
              <a:r>
                <a:rPr lang="es-CR" dirty="0"/>
                <a:t>6</a:t>
              </a:r>
              <a:endParaRPr lang="en-GB" dirty="0" err="1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FCB4DB4-4B5F-F2C6-D3E7-B519FAEE2CAA}"/>
                </a:ext>
              </a:extLst>
            </p:cNvPr>
            <p:cNvGrpSpPr/>
            <p:nvPr/>
          </p:nvGrpSpPr>
          <p:grpSpPr>
            <a:xfrm>
              <a:off x="10129217" y="4243696"/>
              <a:ext cx="2303938" cy="934720"/>
              <a:chOff x="10129217" y="4243696"/>
              <a:chExt cx="2303938" cy="934720"/>
            </a:xfrm>
          </p:grpSpPr>
          <p:sp>
            <p:nvSpPr>
              <p:cNvPr id="1036" name="Oval 1035">
                <a:extLst>
                  <a:ext uri="{FF2B5EF4-FFF2-40B4-BE49-F238E27FC236}">
                    <a16:creationId xmlns:a16="http://schemas.microsoft.com/office/drawing/2014/main" id="{A2A86303-671B-CFF8-6E56-139CFBE37A67}"/>
                  </a:ext>
                </a:extLst>
              </p:cNvPr>
              <p:cNvSpPr/>
              <p:nvPr/>
            </p:nvSpPr>
            <p:spPr bwMode="ltGray">
              <a:xfrm>
                <a:off x="10129217" y="4243696"/>
                <a:ext cx="1868729" cy="934720"/>
              </a:xfrm>
              <a:prstGeom prst="ellipse">
                <a:avLst/>
              </a:prstGeom>
              <a:no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r>
                  <a:rPr lang="es-CR" i="1" dirty="0" err="1">
                    <a:solidFill>
                      <a:schemeClr val="tx1"/>
                    </a:solidFill>
                  </a:rPr>
                  <a:t>Embeddings</a:t>
                </a:r>
                <a:endParaRPr lang="en-GB" i="1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1C68649-CEFB-624B-CBE4-1EB27C6607D9}"/>
                  </a:ext>
                </a:extLst>
              </p:cNvPr>
              <p:cNvSpPr txBox="1"/>
              <p:nvPr/>
            </p:nvSpPr>
            <p:spPr>
              <a:xfrm>
                <a:off x="12122487" y="4354221"/>
                <a:ext cx="310668" cy="258476"/>
              </a:xfrm>
              <a:prstGeom prst="rect">
                <a:avLst/>
              </a:prstGeom>
              <a:noFill/>
              <a:ln w="57150">
                <a:noFill/>
                <a:miter lim="800000"/>
              </a:ln>
            </p:spPr>
            <p:txBody>
              <a:bodyPr wrap="square" lIns="90000" tIns="90000" rIns="90000" bIns="90000" rtlCol="0" anchor="ctr" anchorCtr="0">
                <a:noAutofit/>
              </a:bodyPr>
              <a:lstStyle/>
              <a:p>
                <a:pPr marL="0" indent="0" algn="ctr">
                  <a:lnSpc>
                    <a:spcPct val="90000"/>
                  </a:lnSpc>
                  <a:spcBef>
                    <a:spcPts val="400"/>
                  </a:spcBef>
                  <a:buFont typeface="MetricHPE" panose="020B0503030202060203" pitchFamily="34" charset="0"/>
                  <a:buNone/>
                </a:pPr>
                <a:r>
                  <a:rPr lang="es-CR" dirty="0"/>
                  <a:t>7</a:t>
                </a:r>
                <a:endParaRPr lang="en-GB" dirty="0" err="1"/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A5603E2-47E0-FF99-8BF8-AF4A85E8F59F}"/>
              </a:ext>
            </a:extLst>
          </p:cNvPr>
          <p:cNvGrpSpPr/>
          <p:nvPr/>
        </p:nvGrpSpPr>
        <p:grpSpPr>
          <a:xfrm>
            <a:off x="1264415" y="1810506"/>
            <a:ext cx="10358918" cy="4647232"/>
            <a:chOff x="286984" y="-253299"/>
            <a:chExt cx="10358918" cy="4647232"/>
          </a:xfrm>
        </p:grpSpPr>
        <p:sp>
          <p:nvSpPr>
            <p:cNvPr id="1086" name="TextBox 1085">
              <a:extLst>
                <a:ext uri="{FF2B5EF4-FFF2-40B4-BE49-F238E27FC236}">
                  <a16:creationId xmlns:a16="http://schemas.microsoft.com/office/drawing/2014/main" id="{3EB4F38E-A69A-7080-F997-606859DCD65F}"/>
                </a:ext>
              </a:extLst>
            </p:cNvPr>
            <p:cNvSpPr txBox="1"/>
            <p:nvPr/>
          </p:nvSpPr>
          <p:spPr>
            <a:xfrm>
              <a:off x="2921691" y="4180288"/>
              <a:ext cx="1145230" cy="213645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square" lIns="90000" tIns="90000" rIns="90000" bIns="90000" rtlCol="0" anchor="ctr" anchorCtr="0">
              <a:noAutofit/>
            </a:bodyPr>
            <a:lstStyle/>
            <a:p>
              <a:pPr marL="0" indent="0" algn="ctr">
                <a:lnSpc>
                  <a:spcPct val="90000"/>
                </a:lnSpc>
                <a:spcBef>
                  <a:spcPts val="400"/>
                </a:spcBef>
                <a:buFont typeface="MetricHPE" panose="020B0503030202060203" pitchFamily="34" charset="0"/>
                <a:buNone/>
              </a:pPr>
              <a:r>
                <a:rPr lang="es-CR" b="1" i="1" dirty="0"/>
                <a:t>LLM</a:t>
              </a:r>
              <a:endParaRPr lang="en-GB" b="1" i="1" dirty="0" err="1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D7AD355-E5D4-2D80-3008-9E496B600A06}"/>
                </a:ext>
              </a:extLst>
            </p:cNvPr>
            <p:cNvGrpSpPr/>
            <p:nvPr/>
          </p:nvGrpSpPr>
          <p:grpSpPr>
            <a:xfrm>
              <a:off x="286984" y="-253299"/>
              <a:ext cx="10358918" cy="4269814"/>
              <a:chOff x="232463" y="-256229"/>
              <a:chExt cx="10358918" cy="4269814"/>
            </a:xfrm>
          </p:grpSpPr>
          <p:cxnSp>
            <p:nvCxnSpPr>
              <p:cNvPr id="1063" name="Connector: Elbow 1062">
                <a:extLst>
                  <a:ext uri="{FF2B5EF4-FFF2-40B4-BE49-F238E27FC236}">
                    <a16:creationId xmlns:a16="http://schemas.microsoft.com/office/drawing/2014/main" id="{290248F5-DE5F-E0F9-96FC-1A83AAE68A9B}"/>
                  </a:ext>
                </a:extLst>
              </p:cNvPr>
              <p:cNvCxnSpPr>
                <a:cxnSpLocks/>
                <a:stCxn id="47" idx="4"/>
                <a:endCxn id="1069" idx="3"/>
              </p:cNvCxnSpPr>
              <p:nvPr/>
            </p:nvCxnSpPr>
            <p:spPr>
              <a:xfrm flipH="1">
                <a:off x="9387791" y="-256229"/>
                <a:ext cx="1203590" cy="3702015"/>
              </a:xfrm>
              <a:prstGeom prst="bentConnector3">
                <a:avLst>
                  <a:gd name="adj1" fmla="val -18993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9" name="Rectangle: Rounded Corners 1068">
                <a:extLst>
                  <a:ext uri="{FF2B5EF4-FFF2-40B4-BE49-F238E27FC236}">
                    <a16:creationId xmlns:a16="http://schemas.microsoft.com/office/drawing/2014/main" id="{BAAFF0B1-DC2A-006C-0F0D-D736F6516B10}"/>
                  </a:ext>
                </a:extLst>
              </p:cNvPr>
              <p:cNvSpPr/>
              <p:nvPr/>
            </p:nvSpPr>
            <p:spPr bwMode="ltGray">
              <a:xfrm>
                <a:off x="8087311" y="3287618"/>
                <a:ext cx="1300480" cy="316336"/>
              </a:xfrm>
              <a:prstGeom prst="roundRect">
                <a:avLst/>
              </a:prstGeom>
              <a:noFill/>
              <a:ln w="571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r>
                  <a:rPr lang="es-CR" i="1" dirty="0" err="1">
                    <a:solidFill>
                      <a:schemeClr val="tx1"/>
                    </a:solidFill>
                  </a:rPr>
                  <a:t>Context</a:t>
                </a:r>
                <a:endParaRPr lang="en-GB" i="1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070" name="Rectangle: Top Corners One Rounded and One Snipped 1069">
                <a:extLst>
                  <a:ext uri="{FF2B5EF4-FFF2-40B4-BE49-F238E27FC236}">
                    <a16:creationId xmlns:a16="http://schemas.microsoft.com/office/drawing/2014/main" id="{B9E8B425-3C67-55E3-E3D3-739F4914D9B7}"/>
                  </a:ext>
                </a:extLst>
              </p:cNvPr>
              <p:cNvSpPr/>
              <p:nvPr/>
            </p:nvSpPr>
            <p:spPr bwMode="ltGray">
              <a:xfrm>
                <a:off x="5129373" y="3054954"/>
                <a:ext cx="1869440" cy="807753"/>
              </a:xfrm>
              <a:prstGeom prst="snipRoundRect">
                <a:avLst/>
              </a:prstGeom>
              <a:no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r>
                  <a:rPr lang="es-CR" i="1" dirty="0" err="1">
                    <a:solidFill>
                      <a:schemeClr val="tx1"/>
                    </a:solidFill>
                  </a:rPr>
                  <a:t>Query</a:t>
                </a:r>
                <a:r>
                  <a:rPr lang="es-CR" i="1" dirty="0">
                    <a:solidFill>
                      <a:schemeClr val="tx1"/>
                    </a:solidFill>
                  </a:rPr>
                  <a:t> + </a:t>
                </a:r>
                <a:r>
                  <a:rPr lang="es-CR" i="1" dirty="0" err="1">
                    <a:solidFill>
                      <a:schemeClr val="tx1"/>
                    </a:solidFill>
                  </a:rPr>
                  <a:t>Context</a:t>
                </a:r>
                <a:endParaRPr lang="en-GB" i="1" dirty="0" err="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71" name="Straight Arrow Connector 1070">
                <a:extLst>
                  <a:ext uri="{FF2B5EF4-FFF2-40B4-BE49-F238E27FC236}">
                    <a16:creationId xmlns:a16="http://schemas.microsoft.com/office/drawing/2014/main" id="{B1645278-028E-54EE-40D2-E002B0FF87AB}"/>
                  </a:ext>
                </a:extLst>
              </p:cNvPr>
              <p:cNvCxnSpPr>
                <a:cxnSpLocks/>
                <a:stCxn id="1069" idx="1"/>
                <a:endCxn id="1070" idx="0"/>
              </p:cNvCxnSpPr>
              <p:nvPr/>
            </p:nvCxnSpPr>
            <p:spPr>
              <a:xfrm flipH="1">
                <a:off x="6998813" y="3445786"/>
                <a:ext cx="1088498" cy="1304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4" name="Connector: Elbow 1073">
                <a:extLst>
                  <a:ext uri="{FF2B5EF4-FFF2-40B4-BE49-F238E27FC236}">
                    <a16:creationId xmlns:a16="http://schemas.microsoft.com/office/drawing/2014/main" id="{FF261EB0-3841-983E-59B5-809E806FD3D7}"/>
                  </a:ext>
                </a:extLst>
              </p:cNvPr>
              <p:cNvCxnSpPr>
                <a:cxnSpLocks/>
                <a:stCxn id="8" idx="2"/>
                <a:endCxn id="1070" idx="3"/>
              </p:cNvCxnSpPr>
              <p:nvPr/>
            </p:nvCxnSpPr>
            <p:spPr>
              <a:xfrm rot="16200000" flipH="1">
                <a:off x="2622202" y="-386938"/>
                <a:ext cx="2869393" cy="4014390"/>
              </a:xfrm>
              <a:prstGeom prst="bentConnector3">
                <a:avLst>
                  <a:gd name="adj1" fmla="val 88181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078" name="Picture 1077">
                <a:extLst>
                  <a:ext uri="{FF2B5EF4-FFF2-40B4-BE49-F238E27FC236}">
                    <a16:creationId xmlns:a16="http://schemas.microsoft.com/office/drawing/2014/main" id="{548F242E-99A6-0459-5E6C-ABB37967BE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21691" y="2951133"/>
                <a:ext cx="1062452" cy="1062452"/>
              </a:xfrm>
              <a:prstGeom prst="rect">
                <a:avLst/>
              </a:prstGeom>
            </p:spPr>
          </p:pic>
          <p:cxnSp>
            <p:nvCxnSpPr>
              <p:cNvPr id="1083" name="Straight Arrow Connector 1082">
                <a:extLst>
                  <a:ext uri="{FF2B5EF4-FFF2-40B4-BE49-F238E27FC236}">
                    <a16:creationId xmlns:a16="http://schemas.microsoft.com/office/drawing/2014/main" id="{943A1444-8908-A75F-DAD1-F0D1BAE50731}"/>
                  </a:ext>
                </a:extLst>
              </p:cNvPr>
              <p:cNvCxnSpPr>
                <a:cxnSpLocks/>
                <a:stCxn id="1070" idx="2"/>
                <a:endCxn id="1078" idx="3"/>
              </p:cNvCxnSpPr>
              <p:nvPr/>
            </p:nvCxnSpPr>
            <p:spPr>
              <a:xfrm flipH="1">
                <a:off x="3984143" y="3458831"/>
                <a:ext cx="1145230" cy="2352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7" name="Straight Arrow Connector 1086">
                <a:extLst>
                  <a:ext uri="{FF2B5EF4-FFF2-40B4-BE49-F238E27FC236}">
                    <a16:creationId xmlns:a16="http://schemas.microsoft.com/office/drawing/2014/main" id="{2ECCBE5E-A008-2F81-79FD-5B71CE8D9311}"/>
                  </a:ext>
                </a:extLst>
              </p:cNvPr>
              <p:cNvCxnSpPr>
                <a:cxnSpLocks/>
                <a:stCxn id="1078" idx="1"/>
              </p:cNvCxnSpPr>
              <p:nvPr/>
            </p:nvCxnSpPr>
            <p:spPr>
              <a:xfrm flipH="1">
                <a:off x="2085638" y="3482359"/>
                <a:ext cx="83605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0" name="Oval 1089">
                <a:extLst>
                  <a:ext uri="{FF2B5EF4-FFF2-40B4-BE49-F238E27FC236}">
                    <a16:creationId xmlns:a16="http://schemas.microsoft.com/office/drawing/2014/main" id="{CE68E5B2-0438-AC80-25D6-9477A0747218}"/>
                  </a:ext>
                </a:extLst>
              </p:cNvPr>
              <p:cNvSpPr/>
              <p:nvPr/>
            </p:nvSpPr>
            <p:spPr bwMode="ltGray">
              <a:xfrm>
                <a:off x="232463" y="3062378"/>
                <a:ext cx="1735560" cy="839961"/>
              </a:xfrm>
              <a:prstGeom prst="ellipse">
                <a:avLst/>
              </a:prstGeom>
              <a:noFill/>
              <a:ln w="5715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r>
                  <a:rPr lang="es-CR" i="1" dirty="0">
                    <a:solidFill>
                      <a:schemeClr val="tx1"/>
                    </a:solidFill>
                  </a:rPr>
                  <a:t>Response</a:t>
                </a:r>
                <a:endParaRPr lang="en-GB" i="1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D58FA06-6286-D924-616B-7C8AE35E9A23}"/>
                  </a:ext>
                </a:extLst>
              </p:cNvPr>
              <p:cNvSpPr txBox="1"/>
              <p:nvPr/>
            </p:nvSpPr>
            <p:spPr>
              <a:xfrm>
                <a:off x="10158868" y="3018562"/>
                <a:ext cx="310668" cy="258476"/>
              </a:xfrm>
              <a:prstGeom prst="rect">
                <a:avLst/>
              </a:prstGeom>
              <a:noFill/>
              <a:ln w="57150">
                <a:noFill/>
                <a:miter lim="800000"/>
              </a:ln>
            </p:spPr>
            <p:txBody>
              <a:bodyPr wrap="square" lIns="90000" tIns="90000" rIns="90000" bIns="90000" rtlCol="0" anchor="ctr" anchorCtr="0">
                <a:noAutofit/>
              </a:bodyPr>
              <a:lstStyle/>
              <a:p>
                <a:pPr marL="0" indent="0" algn="ctr">
                  <a:lnSpc>
                    <a:spcPct val="90000"/>
                  </a:lnSpc>
                  <a:spcBef>
                    <a:spcPts val="400"/>
                  </a:spcBef>
                  <a:buFont typeface="MetricHPE" panose="020B0503030202060203" pitchFamily="34" charset="0"/>
                  <a:buNone/>
                </a:pPr>
                <a:r>
                  <a:rPr lang="es-CR" dirty="0"/>
                  <a:t>8</a:t>
                </a:r>
                <a:endParaRPr lang="en-GB" dirty="0" err="1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3EBA0D-EC7C-6A5E-A32D-E255E1B5C546}"/>
                  </a:ext>
                </a:extLst>
              </p:cNvPr>
              <p:cNvSpPr txBox="1"/>
              <p:nvPr/>
            </p:nvSpPr>
            <p:spPr>
              <a:xfrm>
                <a:off x="7450478" y="3084766"/>
                <a:ext cx="310668" cy="258476"/>
              </a:xfrm>
              <a:prstGeom prst="rect">
                <a:avLst/>
              </a:prstGeom>
              <a:noFill/>
              <a:ln w="57150">
                <a:noFill/>
                <a:miter lim="800000"/>
              </a:ln>
            </p:spPr>
            <p:txBody>
              <a:bodyPr wrap="square" lIns="90000" tIns="90000" rIns="90000" bIns="90000" rtlCol="0" anchor="ctr" anchorCtr="0">
                <a:noAutofit/>
              </a:bodyPr>
              <a:lstStyle/>
              <a:p>
                <a:pPr marL="0" indent="0" algn="ctr">
                  <a:lnSpc>
                    <a:spcPct val="90000"/>
                  </a:lnSpc>
                  <a:spcBef>
                    <a:spcPts val="400"/>
                  </a:spcBef>
                  <a:buFont typeface="MetricHPE" panose="020B0503030202060203" pitchFamily="34" charset="0"/>
                  <a:buNone/>
                </a:pPr>
                <a:r>
                  <a:rPr lang="es-CR" dirty="0"/>
                  <a:t>9</a:t>
                </a:r>
                <a:endParaRPr lang="en-GB" dirty="0" err="1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40055D-3E1B-AE4D-871F-F15EB4258D2E}"/>
                  </a:ext>
                </a:extLst>
              </p:cNvPr>
              <p:cNvSpPr txBox="1"/>
              <p:nvPr/>
            </p:nvSpPr>
            <p:spPr>
              <a:xfrm>
                <a:off x="3754968" y="2357426"/>
                <a:ext cx="446351" cy="258476"/>
              </a:xfrm>
              <a:prstGeom prst="rect">
                <a:avLst/>
              </a:prstGeom>
              <a:noFill/>
              <a:ln w="57150">
                <a:noFill/>
                <a:miter lim="800000"/>
              </a:ln>
            </p:spPr>
            <p:txBody>
              <a:bodyPr wrap="square" lIns="90000" tIns="90000" rIns="90000" bIns="90000" rtlCol="0" anchor="ctr" anchorCtr="0">
                <a:noAutofit/>
              </a:bodyPr>
              <a:lstStyle/>
              <a:p>
                <a:pPr marL="0" indent="0" algn="ctr">
                  <a:lnSpc>
                    <a:spcPct val="90000"/>
                  </a:lnSpc>
                  <a:spcBef>
                    <a:spcPts val="400"/>
                  </a:spcBef>
                  <a:buFont typeface="MetricHPE" panose="020B0503030202060203" pitchFamily="34" charset="0"/>
                  <a:buNone/>
                </a:pPr>
                <a:r>
                  <a:rPr lang="es-CR" dirty="0"/>
                  <a:t>10</a:t>
                </a:r>
                <a:endParaRPr lang="en-GB" dirty="0" err="1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6669A4A-9E14-D29F-9655-47A0F44FA2E1}"/>
                  </a:ext>
                </a:extLst>
              </p:cNvPr>
              <p:cNvSpPr txBox="1"/>
              <p:nvPr/>
            </p:nvSpPr>
            <p:spPr>
              <a:xfrm>
                <a:off x="4346447" y="3127655"/>
                <a:ext cx="446351" cy="258476"/>
              </a:xfrm>
              <a:prstGeom prst="rect">
                <a:avLst/>
              </a:prstGeom>
              <a:noFill/>
              <a:ln w="57150">
                <a:noFill/>
                <a:miter lim="800000"/>
              </a:ln>
            </p:spPr>
            <p:txBody>
              <a:bodyPr wrap="square" lIns="90000" tIns="90000" rIns="90000" bIns="90000" rtlCol="0" anchor="ctr" anchorCtr="0">
                <a:noAutofit/>
              </a:bodyPr>
              <a:lstStyle/>
              <a:p>
                <a:pPr marL="0" indent="0" algn="ctr">
                  <a:lnSpc>
                    <a:spcPct val="90000"/>
                  </a:lnSpc>
                  <a:spcBef>
                    <a:spcPts val="400"/>
                  </a:spcBef>
                  <a:buFont typeface="MetricHPE" panose="020B0503030202060203" pitchFamily="34" charset="0"/>
                  <a:buNone/>
                </a:pPr>
                <a:r>
                  <a:rPr lang="es-CR" dirty="0"/>
                  <a:t>11</a:t>
                </a:r>
                <a:endParaRPr lang="en-GB" dirty="0" err="1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D8F4F72-D0A3-B5BF-020C-83FC817FBAFA}"/>
                  </a:ext>
                </a:extLst>
              </p:cNvPr>
              <p:cNvSpPr txBox="1"/>
              <p:nvPr/>
            </p:nvSpPr>
            <p:spPr>
              <a:xfrm>
                <a:off x="2294188" y="3147800"/>
                <a:ext cx="446351" cy="258476"/>
              </a:xfrm>
              <a:prstGeom prst="rect">
                <a:avLst/>
              </a:prstGeom>
              <a:noFill/>
              <a:ln w="57150">
                <a:noFill/>
                <a:miter lim="800000"/>
              </a:ln>
            </p:spPr>
            <p:txBody>
              <a:bodyPr wrap="square" lIns="90000" tIns="90000" rIns="90000" bIns="90000" rtlCol="0" anchor="ctr" anchorCtr="0">
                <a:noAutofit/>
              </a:bodyPr>
              <a:lstStyle/>
              <a:p>
                <a:pPr marL="0" indent="0" algn="ctr">
                  <a:lnSpc>
                    <a:spcPct val="90000"/>
                  </a:lnSpc>
                  <a:spcBef>
                    <a:spcPts val="400"/>
                  </a:spcBef>
                  <a:buFont typeface="MetricHPE" panose="020B0503030202060203" pitchFamily="34" charset="0"/>
                  <a:buNone/>
                </a:pPr>
                <a:r>
                  <a:rPr lang="es-CR" dirty="0"/>
                  <a:t>12</a:t>
                </a:r>
                <a:endParaRPr lang="en-GB" dirty="0" err="1"/>
              </a:p>
            </p:txBody>
          </p:sp>
        </p:grpSp>
      </p:grp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E98A0736-F6AF-A279-D76E-DA1B5852499F}"/>
              </a:ext>
            </a:extLst>
          </p:cNvPr>
          <p:cNvCxnSpPr>
            <a:cxnSpLocks/>
            <a:stCxn id="1036" idx="6"/>
            <a:endCxn id="47" idx="3"/>
          </p:cNvCxnSpPr>
          <p:nvPr/>
        </p:nvCxnSpPr>
        <p:spPr>
          <a:xfrm flipV="1">
            <a:off x="10451988" y="2581142"/>
            <a:ext cx="611594" cy="56546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316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6673B-A186-75A8-62AD-FE484E5058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AF332D-66EF-58E4-E129-68FCF5732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467" y="93173"/>
            <a:ext cx="10969943" cy="852364"/>
          </a:xfrm>
        </p:spPr>
        <p:txBody>
          <a:bodyPr/>
          <a:lstStyle/>
          <a:p>
            <a:r>
              <a:rPr lang="en-GB" sz="3200" i="1" dirty="0"/>
              <a:t>Component Breakdown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469385-1E40-371B-80F4-BB05E990B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828" y="945537"/>
            <a:ext cx="10614343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1. PDF Loader: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Uses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PyMuPDF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to extract text.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2. Text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Chunker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Splits documents into ~200 token chunks with sentence-awareness.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3. Embedding Generator: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SentenceTransformer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(MiniLM-L6-v2) locally hosted.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4. Vector Search: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Cosine similarity using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sklearn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between question and stored chunks.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5. Prompt Constructor: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Concatenates top-k retrieved chunks with the user query.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6. Generator: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transformers.pipeline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() with Falcon-RW-1B.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61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99B2F-C38E-0CE3-EFE5-A5B973395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9DCBF5-55E0-F6B8-6AE6-0A237D1E9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467" y="304948"/>
            <a:ext cx="10969943" cy="852364"/>
          </a:xfrm>
        </p:spPr>
        <p:txBody>
          <a:bodyPr/>
          <a:lstStyle/>
          <a:p>
            <a:r>
              <a:rPr lang="en-GB" sz="3200" i="1" dirty="0"/>
              <a:t>Implementation Plan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8E1688E-CF02-6144-A2DE-3A863CFF0318}"/>
              </a:ext>
            </a:extLst>
          </p:cNvPr>
          <p:cNvSpPr/>
          <p:nvPr/>
        </p:nvSpPr>
        <p:spPr bwMode="ltGray">
          <a:xfrm>
            <a:off x="1461135" y="1540080"/>
            <a:ext cx="1757680" cy="823976"/>
          </a:xfrm>
          <a:prstGeom prst="roundRect">
            <a:avLst/>
          </a:prstGeom>
          <a:noFill/>
          <a:ln w="57150">
            <a:solidFill>
              <a:srgbClr val="01A9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s-CR" sz="2400" b="1" i="1" dirty="0" err="1">
                <a:solidFill>
                  <a:schemeClr val="tx1"/>
                </a:solidFill>
              </a:rPr>
              <a:t>Phase</a:t>
            </a:r>
            <a:r>
              <a:rPr lang="es-CR" sz="2400" b="1" i="1" dirty="0">
                <a:solidFill>
                  <a:schemeClr val="tx1"/>
                </a:solidFill>
              </a:rPr>
              <a:t> 1</a:t>
            </a:r>
            <a:endParaRPr lang="en-GB" sz="2400" b="1" i="1" dirty="0" err="1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63F798A-2BFE-76FE-3407-AF1D37C9C8DD}"/>
              </a:ext>
            </a:extLst>
          </p:cNvPr>
          <p:cNvSpPr/>
          <p:nvPr/>
        </p:nvSpPr>
        <p:spPr bwMode="ltGray">
          <a:xfrm>
            <a:off x="5250815" y="1540080"/>
            <a:ext cx="1757680" cy="823976"/>
          </a:xfrm>
          <a:prstGeom prst="roundRect">
            <a:avLst/>
          </a:prstGeom>
          <a:noFill/>
          <a:ln w="57150">
            <a:solidFill>
              <a:srgbClr val="01A9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s-CR" sz="2400" b="1" i="1" dirty="0" err="1">
                <a:solidFill>
                  <a:schemeClr val="tx1"/>
                </a:solidFill>
              </a:rPr>
              <a:t>Phase</a:t>
            </a:r>
            <a:r>
              <a:rPr lang="es-CR" sz="2400" b="1" i="1" dirty="0">
                <a:solidFill>
                  <a:schemeClr val="tx1"/>
                </a:solidFill>
              </a:rPr>
              <a:t> 2</a:t>
            </a:r>
            <a:endParaRPr lang="en-GB" sz="2400" b="1" i="1" dirty="0" err="1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7598E0-E7E1-7655-27EC-1569DC70F970}"/>
              </a:ext>
            </a:extLst>
          </p:cNvPr>
          <p:cNvSpPr/>
          <p:nvPr/>
        </p:nvSpPr>
        <p:spPr bwMode="ltGray">
          <a:xfrm>
            <a:off x="9040495" y="1540080"/>
            <a:ext cx="1757680" cy="823976"/>
          </a:xfrm>
          <a:prstGeom prst="roundRect">
            <a:avLst/>
          </a:prstGeom>
          <a:noFill/>
          <a:ln w="57150">
            <a:solidFill>
              <a:srgbClr val="01A9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s-CR" sz="2400" b="1" i="1" dirty="0" err="1">
                <a:solidFill>
                  <a:schemeClr val="tx1"/>
                </a:solidFill>
              </a:rPr>
              <a:t>Phase</a:t>
            </a:r>
            <a:r>
              <a:rPr lang="es-CR" sz="2400" b="1" i="1" dirty="0">
                <a:solidFill>
                  <a:schemeClr val="tx1"/>
                </a:solidFill>
              </a:rPr>
              <a:t> 3</a:t>
            </a:r>
            <a:endParaRPr lang="en-GB" sz="2400" b="1" i="1" dirty="0" err="1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252240-D5AA-033C-7602-28351CC8582D}"/>
              </a:ext>
            </a:extLst>
          </p:cNvPr>
          <p:cNvSpPr txBox="1"/>
          <p:nvPr/>
        </p:nvSpPr>
        <p:spPr>
          <a:xfrm>
            <a:off x="1323975" y="3393440"/>
            <a:ext cx="2032000" cy="214376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90000" tIns="90000" rIns="90000" bIns="90000" rtlCol="0" anchor="ctr" anchorCtr="0">
            <a:no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Set up local environment with models and PDF data.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/>
              <a:t>Chunk, embed, and store semantic vectors.</a:t>
            </a:r>
          </a:p>
          <a:p>
            <a:pPr marL="0" indent="0" algn="ctr">
              <a:lnSpc>
                <a:spcPct val="90000"/>
              </a:lnSpc>
              <a:spcBef>
                <a:spcPts val="400"/>
              </a:spcBef>
              <a:buFont typeface="MetricHPE" panose="020B0503030202060203" pitchFamily="34" charset="0"/>
              <a:buNone/>
            </a:pPr>
            <a:endParaRPr lang="en-GB" dirty="0" err="1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5D20C0-D5CD-466E-BC4E-D2E98E3E7211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3218815" y="1952068"/>
            <a:ext cx="2032000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E876A7F-A3AE-443D-2957-F2976FEACF0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7008495" y="1952068"/>
            <a:ext cx="2032000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774AC9A-458B-AE4C-B7D7-EBC890A81D5F}"/>
              </a:ext>
            </a:extLst>
          </p:cNvPr>
          <p:cNvSpPr/>
          <p:nvPr/>
        </p:nvSpPr>
        <p:spPr bwMode="ltGray">
          <a:xfrm>
            <a:off x="1130935" y="3114040"/>
            <a:ext cx="2418080" cy="2555237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C2F7C7E-62AA-A575-442F-F5FBED4D1827}"/>
              </a:ext>
            </a:extLst>
          </p:cNvPr>
          <p:cNvSpPr/>
          <p:nvPr/>
        </p:nvSpPr>
        <p:spPr bwMode="ltGray">
          <a:xfrm>
            <a:off x="4920615" y="3114040"/>
            <a:ext cx="2418080" cy="2555237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GB" dirty="0" err="1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A9C129B-F7C6-5547-9510-FED63FB6D807}"/>
              </a:ext>
            </a:extLst>
          </p:cNvPr>
          <p:cNvSpPr/>
          <p:nvPr/>
        </p:nvSpPr>
        <p:spPr bwMode="ltGray">
          <a:xfrm>
            <a:off x="8710295" y="3174997"/>
            <a:ext cx="2418080" cy="2555237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Test queries.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Prepare notebook and demo script.</a:t>
            </a:r>
          </a:p>
          <a:p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EAD678-B60A-F6B6-B899-2D0AD229DD84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>
            <a:off x="2339975" y="2364056"/>
            <a:ext cx="0" cy="749984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C1BEF37-D692-162E-B026-6C42F42251A6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>
            <a:off x="6129655" y="2364056"/>
            <a:ext cx="0" cy="749984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6372CF2-2163-C1A3-3AA0-8BF0CAF28134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>
            <a:off x="9919335" y="2364056"/>
            <a:ext cx="0" cy="810941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3B0790E-C4C6-6E13-6E6E-B1867A48132C}"/>
              </a:ext>
            </a:extLst>
          </p:cNvPr>
          <p:cNvSpPr txBox="1"/>
          <p:nvPr/>
        </p:nvSpPr>
        <p:spPr>
          <a:xfrm>
            <a:off x="5126990" y="3473772"/>
            <a:ext cx="2032000" cy="214376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90000" tIns="90000" rIns="90000" bIns="90000" rtlCol="0" anchor="ctr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Implement vector search and similarity ranking.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Set up prompt construction and generation.</a:t>
            </a:r>
          </a:p>
          <a:p>
            <a:pPr marL="0" indent="0" algn="ctr">
              <a:lnSpc>
                <a:spcPct val="90000"/>
              </a:lnSpc>
              <a:spcBef>
                <a:spcPts val="400"/>
              </a:spcBef>
              <a:buFont typeface="MetricHPE" panose="020B0503030202060203" pitchFamily="34" charset="0"/>
              <a:buNone/>
            </a:pPr>
            <a:endParaRPr lang="en-GB" dirty="0" err="1"/>
          </a:p>
        </p:txBody>
      </p:sp>
    </p:spTree>
    <p:extLst>
      <p:ext uri="{BB962C8B-B14F-4D97-AF65-F5344CB8AC3E}">
        <p14:creationId xmlns:p14="http://schemas.microsoft.com/office/powerpoint/2010/main" val="386244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556C3E-B727-6388-C817-581A14D26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97F015-006D-2D09-9B1C-DC9A9D62A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467" y="304948"/>
            <a:ext cx="10969943" cy="852364"/>
          </a:xfrm>
        </p:spPr>
        <p:txBody>
          <a:bodyPr/>
          <a:lstStyle/>
          <a:p>
            <a:r>
              <a:rPr lang="en-GB" sz="3200" i="1" dirty="0"/>
              <a:t>Technical Challenges &amp; Trade-Offs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484222F-7D18-8C9C-B7A2-1858C3268D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09204"/>
              </p:ext>
            </p:extLst>
          </p:nvPr>
        </p:nvGraphicFramePr>
        <p:xfrm>
          <a:off x="1473199" y="1618298"/>
          <a:ext cx="9245601" cy="3200400"/>
        </p:xfrm>
        <a:graphic>
          <a:graphicData uri="http://schemas.openxmlformats.org/drawingml/2006/table">
            <a:tbl>
              <a:tblPr/>
              <a:tblGrid>
                <a:gridCol w="3081867">
                  <a:extLst>
                    <a:ext uri="{9D8B030D-6E8A-4147-A177-3AD203B41FA5}">
                      <a16:colId xmlns:a16="http://schemas.microsoft.com/office/drawing/2014/main" val="1666635535"/>
                    </a:ext>
                  </a:extLst>
                </a:gridCol>
                <a:gridCol w="3081867">
                  <a:extLst>
                    <a:ext uri="{9D8B030D-6E8A-4147-A177-3AD203B41FA5}">
                      <a16:colId xmlns:a16="http://schemas.microsoft.com/office/drawing/2014/main" val="1191436712"/>
                    </a:ext>
                  </a:extLst>
                </a:gridCol>
                <a:gridCol w="3081867">
                  <a:extLst>
                    <a:ext uri="{9D8B030D-6E8A-4147-A177-3AD203B41FA5}">
                      <a16:colId xmlns:a16="http://schemas.microsoft.com/office/drawing/2014/main" val="33760883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2000" b="1" i="1" dirty="0"/>
                        <a:t>Area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2000" b="1" i="1" dirty="0"/>
                        <a:t>Challenge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2000" b="1" i="1" dirty="0"/>
                        <a:t>Resolution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604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000" dirty="0"/>
                        <a:t>Model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000"/>
                        <a:t>Limited RAM/CPU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000"/>
                        <a:t>Used MiniLM + Falcon-RW-1B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1865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000" dirty="0"/>
                        <a:t>Chunk Quality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000" dirty="0"/>
                        <a:t>Overlapping/redundant chunks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000" dirty="0"/>
                        <a:t>Refined token-based chunking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23676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000"/>
                        <a:t>Output Length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000" dirty="0"/>
                        <a:t>Truncated/incomplete answers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Tweaked </a:t>
                      </a:r>
                      <a:r>
                        <a:rPr lang="en-US" sz="2000" dirty="0" err="1"/>
                        <a:t>max_new_tokens</a:t>
                      </a:r>
                      <a:r>
                        <a:rPr lang="en-US" sz="2000" dirty="0"/>
                        <a:t>, prompt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981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000"/>
                        <a:t>No GPU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000"/>
                        <a:t>Inference speed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000" dirty="0"/>
                        <a:t>Used efficient models + batching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8869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78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CDF576-3CC1-ABA2-58D7-81227E3976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93BCBE-10AF-44B5-D155-D3A206E9E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467" y="304948"/>
            <a:ext cx="10969943" cy="852364"/>
          </a:xfrm>
        </p:spPr>
        <p:txBody>
          <a:bodyPr/>
          <a:lstStyle/>
          <a:p>
            <a:r>
              <a:rPr lang="en-GB" sz="3200" i="1" dirty="0"/>
              <a:t>Demo &amp; Repo Instructions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69E21A-6795-94A3-B6F4-58B913D6A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507" y="1259175"/>
            <a:ext cx="9335613" cy="4339650"/>
          </a:xfrm>
          <a:prstGeom prst="rect">
            <a:avLst/>
          </a:prstGeom>
          <a:noFill/>
          <a:ln w="38100">
            <a:solidFill>
              <a:srgbClr val="01A98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2000" b="1" dirty="0" err="1"/>
              <a:t>Jupyter</a:t>
            </a:r>
            <a:r>
              <a:rPr lang="en-US" altLang="en-US" sz="2000" b="1" dirty="0"/>
              <a:t> Notebook: </a:t>
            </a:r>
            <a:r>
              <a:rPr lang="en-US" altLang="en-US" sz="2000" dirty="0"/>
              <a:t>notebooks/</a:t>
            </a:r>
            <a:r>
              <a:rPr lang="en-US" altLang="en-US" sz="2000" dirty="0" err="1"/>
              <a:t>rag_demo.ipynb</a:t>
            </a:r>
            <a:endParaRPr lang="en-US" altLang="en-US" sz="2000" dirty="0"/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/>
          </a:p>
          <a:p>
            <a:pPr marL="342900" marR="0" lvl="0" indent="-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2000" dirty="0"/>
              <a:t>Models are downloaded and used via local paths.</a:t>
            </a: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/>
          </a:p>
          <a:p>
            <a:pPr marL="342900" marR="0" lvl="0" indent="-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2000" b="1" dirty="0"/>
              <a:t>Repo: </a:t>
            </a:r>
            <a:r>
              <a:rPr lang="en-US" altLang="en-US" sz="2000" dirty="0">
                <a:hlinkClick r:id="rId3"/>
              </a:rPr>
              <a:t>https://github.com/miguelsa12/rag-project.git</a:t>
            </a:r>
            <a:endParaRPr lang="en-US" altLang="en-US" sz="2000" dirty="0"/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/>
          </a:p>
          <a:p>
            <a:pPr marL="342900" marR="0" lvl="0" indent="-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2000" b="1" dirty="0"/>
              <a:t>To test:</a:t>
            </a:r>
          </a:p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i="1" dirty="0"/>
              <a:t>pip install -r requirements.txt </a:t>
            </a:r>
          </a:p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i="1" dirty="0"/>
              <a:t>python rag_pipeline.py </a:t>
            </a:r>
          </a:p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i="1" dirty="0" err="1"/>
              <a:t>jupyter</a:t>
            </a:r>
            <a:r>
              <a:rPr lang="en-US" altLang="en-US" sz="2000" i="1" dirty="0"/>
              <a:t> notebook notebooks/</a:t>
            </a:r>
            <a:r>
              <a:rPr lang="en-US" altLang="en-US" sz="2000" i="1" dirty="0" err="1"/>
              <a:t>rag_demo.ipynb</a:t>
            </a:r>
            <a:endParaRPr lang="en-US" altLang="en-US" sz="2000" i="1" dirty="0"/>
          </a:p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i="1" dirty="0"/>
          </a:p>
          <a:p>
            <a:pPr marL="342900" marR="0" lvl="0" indent="-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2000" b="1" dirty="0"/>
              <a:t>Dataset: </a:t>
            </a:r>
            <a:r>
              <a:rPr lang="en-US" altLang="en-US" sz="2000" dirty="0"/>
              <a:t>Inside /data folder, 3 HPE-related PDFs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B66F440-EFBD-D11E-17EE-BA6175F23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467" y="3607520"/>
            <a:ext cx="7994493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47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HPE Partner Standard 16x9 White Template">
  <a:themeElements>
    <a:clrScheme name="HPE">
      <a:dk1>
        <a:sysClr val="windowText" lastClr="000000"/>
      </a:dk1>
      <a:lt1>
        <a:sysClr val="window" lastClr="FFFFFF"/>
      </a:lt1>
      <a:dk2>
        <a:srgbClr val="C6C6C2"/>
      </a:dk2>
      <a:lt2>
        <a:srgbClr val="787871"/>
      </a:lt2>
      <a:accent1>
        <a:srgbClr val="0D5265"/>
      </a:accent1>
      <a:accent2>
        <a:srgbClr val="7FF9E2"/>
      </a:accent2>
      <a:accent3>
        <a:srgbClr val="7630EA"/>
      </a:accent3>
      <a:accent4>
        <a:srgbClr val="C140FF"/>
      </a:accent4>
      <a:accent5>
        <a:srgbClr val="FF8300"/>
      </a:accent5>
      <a:accent6>
        <a:srgbClr val="FEC901"/>
      </a:accent6>
      <a:hlink>
        <a:srgbClr val="000000"/>
      </a:hlink>
      <a:folHlink>
        <a:srgbClr val="000000"/>
      </a:folHlink>
    </a:clrScheme>
    <a:fontScheme name="MetricHPE">
      <a:majorFont>
        <a:latin typeface="MetricHPE"/>
        <a:ea typeface=""/>
        <a:cs typeface=""/>
      </a:majorFont>
      <a:minorFont>
        <a:latin typeface="MetricH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noFill/>
        <a:ln w="57150">
          <a:solidFill>
            <a:schemeClr val="accent1"/>
          </a:solidFill>
        </a:ln>
      </a:spPr>
      <a:bodyPr tIns="91440" bIns="91440"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71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57150">
          <a:noFill/>
          <a:miter lim="800000"/>
        </a:ln>
      </a:spPr>
      <a:bodyPr wrap="square" lIns="90000" tIns="90000" rIns="90000" bIns="90000" rtlCol="0" anchor="ctr" anchorCtr="0">
        <a:noAutofit/>
      </a:bodyPr>
      <a:lstStyle>
        <a:defPPr marL="0" indent="0" algn="ctr">
          <a:lnSpc>
            <a:spcPct val="90000"/>
          </a:lnSpc>
          <a:spcBef>
            <a:spcPts val="400"/>
          </a:spcBef>
          <a:buFont typeface="MetricHPE" panose="020B0503030202060203" pitchFamily="34" charset="0"/>
          <a:buNone/>
          <a:defRPr dirty="0" err="1" smtClean="0"/>
        </a:defPPr>
      </a:lstStyle>
    </a:txDef>
  </a:objectDefaults>
  <a:extraClrSchemeLst/>
  <a:custClrLst>
    <a:custClr name="HPE Green">
      <a:srgbClr val="01A982"/>
    </a:custClr>
    <a:custClr name="Medium Blue">
      <a:srgbClr val="32DAC8"/>
    </a:custClr>
    <a:custClr name="Light Gray">
      <a:srgbClr val="C6C9CA"/>
    </a:custClr>
    <a:custClr name="Dark Gray">
      <a:srgbClr val="808285"/>
    </a:custClr>
  </a:custClrLst>
  <a:extLst>
    <a:ext uri="{05A4C25C-085E-4340-85A3-A5531E510DB2}">
      <thm15:themeFamily xmlns:thm15="http://schemas.microsoft.com/office/thememl/2012/main" name="hpe-partner-standard-16x9-white-template-1657872149235" id="{1CD9E39D-427C-A948-96C1-E3FD1313A750}" vid="{52F5661C-D5F2-AE44-891A-43CB13D99F08}"/>
    </a:ext>
  </a:extLst>
</a:theme>
</file>

<file path=ppt/theme/theme2.xml><?xml version="1.0" encoding="utf-8"?>
<a:theme xmlns:a="http://schemas.openxmlformats.org/drawingml/2006/main" name="Office Theme">
  <a:themeElements>
    <a:clrScheme name="HPE Spring 2019">
      <a:dk1>
        <a:sysClr val="windowText" lastClr="000000"/>
      </a:dk1>
      <a:lt1>
        <a:sysClr val="window" lastClr="FFFFFF"/>
      </a:lt1>
      <a:dk2>
        <a:srgbClr val="C6C6C2"/>
      </a:dk2>
      <a:lt2>
        <a:srgbClr val="787871"/>
      </a:lt2>
      <a:accent1>
        <a:srgbClr val="0D5265"/>
      </a:accent1>
      <a:accent2>
        <a:srgbClr val="7FF9E2"/>
      </a:accent2>
      <a:accent3>
        <a:srgbClr val="7630EA"/>
      </a:accent3>
      <a:accent4>
        <a:srgbClr val="C140FF"/>
      </a:accent4>
      <a:accent5>
        <a:srgbClr val="FF8300"/>
      </a:accent5>
      <a:accent6>
        <a:srgbClr val="FEC901"/>
      </a:accent6>
      <a:hlink>
        <a:srgbClr val="01A982"/>
      </a:hlink>
      <a:folHlink>
        <a:srgbClr val="01A982"/>
      </a:folHlink>
    </a:clrScheme>
    <a:fontScheme name="HPE Standard">
      <a:majorFont>
        <a:latin typeface="MetricHPE"/>
        <a:ea typeface=""/>
        <a:cs typeface=""/>
      </a:majorFont>
      <a:minorFont>
        <a:latin typeface="MetricH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HPE Green">
      <a:srgbClr val="01A982"/>
    </a:custClr>
    <a:custClr name="Medium Blue">
      <a:srgbClr val="32DAC8"/>
    </a:custClr>
    <a:custClr name="Light Gray">
      <a:srgbClr val="C6C9CA"/>
    </a:custClr>
    <a:custClr name="Dark Gray">
      <a:srgbClr val="808285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PE Spring 2019">
      <a:dk1>
        <a:sysClr val="windowText" lastClr="000000"/>
      </a:dk1>
      <a:lt1>
        <a:sysClr val="window" lastClr="FFFFFF"/>
      </a:lt1>
      <a:dk2>
        <a:srgbClr val="C6C6C2"/>
      </a:dk2>
      <a:lt2>
        <a:srgbClr val="787871"/>
      </a:lt2>
      <a:accent1>
        <a:srgbClr val="0D5265"/>
      </a:accent1>
      <a:accent2>
        <a:srgbClr val="7FF9E2"/>
      </a:accent2>
      <a:accent3>
        <a:srgbClr val="7630EA"/>
      </a:accent3>
      <a:accent4>
        <a:srgbClr val="C140FF"/>
      </a:accent4>
      <a:accent5>
        <a:srgbClr val="FF8300"/>
      </a:accent5>
      <a:accent6>
        <a:srgbClr val="FEC901"/>
      </a:accent6>
      <a:hlink>
        <a:srgbClr val="01A982"/>
      </a:hlink>
      <a:folHlink>
        <a:srgbClr val="01A982"/>
      </a:folHlink>
    </a:clrScheme>
    <a:fontScheme name="HPE Standard">
      <a:majorFont>
        <a:latin typeface="MetricHPE"/>
        <a:ea typeface=""/>
        <a:cs typeface=""/>
      </a:majorFont>
      <a:minorFont>
        <a:latin typeface="MetricH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HPE Green">
      <a:srgbClr val="01A982"/>
    </a:custClr>
    <a:custClr name="Medium Blue">
      <a:srgbClr val="32DAC8"/>
    </a:custClr>
    <a:custClr name="Light Gray">
      <a:srgbClr val="C6C9CA"/>
    </a:custClr>
    <a:custClr name="Dark Gray">
      <a:srgbClr val="808285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hpe-partner-standard-16x9-white-template-1657872149235-1715112614685</Template>
  <TotalTime>994</TotalTime>
  <Words>644</Words>
  <Application>Microsoft Office PowerPoint</Application>
  <PresentationFormat>Widescreen</PresentationFormat>
  <Paragraphs>145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Wingdings</vt:lpstr>
      <vt:lpstr>HP Simplified</vt:lpstr>
      <vt:lpstr>Arial</vt:lpstr>
      <vt:lpstr>MetricHPE</vt:lpstr>
      <vt:lpstr>Calibri</vt:lpstr>
      <vt:lpstr>HPE Partner Standard 16x9 White Template</vt:lpstr>
      <vt:lpstr>Retrieval-Augmented Generation</vt:lpstr>
      <vt:lpstr>Agenda</vt:lpstr>
      <vt:lpstr>Problem &amp; Goal Statement</vt:lpstr>
      <vt:lpstr>Solution Overview</vt:lpstr>
      <vt:lpstr>High-Level Architecture Diagram</vt:lpstr>
      <vt:lpstr>Component Breakdown</vt:lpstr>
      <vt:lpstr>Implementation Plan</vt:lpstr>
      <vt:lpstr>Technical Challenges &amp; Trade-Offs</vt:lpstr>
      <vt:lpstr>Demo &amp; Repo Instructions</vt:lpstr>
      <vt:lpstr>Round Table </vt:lpstr>
      <vt:lpstr>Thank you! Let’s Build What’s Next — Together </vt:lpstr>
      <vt:lpstr>Back-Up Slides</vt:lpstr>
      <vt:lpstr>Production Considerations</vt:lpstr>
      <vt:lpstr>Production Considerations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Salazar, Miguel Andres</dc:creator>
  <cp:lastModifiedBy>Salazar, Miguel Andres</cp:lastModifiedBy>
  <cp:revision>14</cp:revision>
  <dcterms:created xsi:type="dcterms:W3CDTF">2025-07-14T23:17:32Z</dcterms:created>
  <dcterms:modified xsi:type="dcterms:W3CDTF">2025-07-24T17:40:33Z</dcterms:modified>
</cp:coreProperties>
</file>