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326" r:id="rId3"/>
    <p:sldId id="2147470836" r:id="rId4"/>
    <p:sldId id="2145707306" r:id="rId5"/>
    <p:sldId id="2147475922" r:id="rId6"/>
    <p:sldId id="2147475923" r:id="rId7"/>
    <p:sldId id="2147475924" r:id="rId8"/>
    <p:sldId id="2147475925" r:id="rId9"/>
    <p:sldId id="2147475927" r:id="rId10"/>
    <p:sldId id="2147475926" r:id="rId11"/>
    <p:sldId id="332" r:id="rId12"/>
    <p:sldId id="268" r:id="rId13"/>
  </p:sldIdLst>
  <p:sldSz cx="12192000" cy="6858000"/>
  <p:notesSz cx="6858000" cy="9144000"/>
  <p:embeddedFontLst>
    <p:embeddedFont>
      <p:font typeface="HP Simplified" panose="020B0604020204020204" pitchFamily="34" charset="0"/>
      <p:regular r:id="rId16"/>
      <p:bold r:id="rId17"/>
    </p:embeddedFont>
    <p:embeddedFont>
      <p:font typeface="MetricHPE" panose="020B0503030202060203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326"/>
            <p14:sldId id="2147470836"/>
            <p14:sldId id="2145707306"/>
            <p14:sldId id="2147475922"/>
            <p14:sldId id="2147475923"/>
            <p14:sldId id="2147475924"/>
            <p14:sldId id="2147475925"/>
            <p14:sldId id="2147475927"/>
            <p14:sldId id="2147475926"/>
            <p14:sldId id="332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63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B419F-3C4A-4418-AD25-8AAD4DD3FD60}" v="30" dt="2025-07-22T22:52:01.995"/>
  </p1510:revLst>
</p1510:revInfo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648" y="96"/>
      </p:cViewPr>
      <p:guideLst>
        <p:guide orient="horz" pos="2183"/>
        <p:guide orient="horz" pos="3840"/>
        <p:guide pos="3863"/>
        <p:guide pos="7287"/>
        <p:guide orient="horz" pos="95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7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zar, Miguel Andres" userId="39d007d6-d426-4265-ac78-ea448005fca3" providerId="ADAL" clId="{798B419F-3C4A-4418-AD25-8AAD4DD3FD60}"/>
    <pc:docChg chg="custSel addSld delSld modSld modMainMaster modSection">
      <pc:chgData name="Salazar, Miguel Andres" userId="39d007d6-d426-4265-ac78-ea448005fca3" providerId="ADAL" clId="{798B419F-3C4A-4418-AD25-8AAD4DD3FD60}" dt="2025-07-22T22:52:07.438" v="167" actId="20577"/>
      <pc:docMkLst>
        <pc:docMk/>
      </pc:docMkLst>
      <pc:sldChg chg="modSp mod">
        <pc:chgData name="Salazar, Miguel Andres" userId="39d007d6-d426-4265-ac78-ea448005fca3" providerId="ADAL" clId="{798B419F-3C4A-4418-AD25-8AAD4DD3FD60}" dt="2025-07-22T22:38:18.162" v="26" actId="20577"/>
        <pc:sldMkLst>
          <pc:docMk/>
          <pc:sldMk cId="2236945144" sldId="267"/>
        </pc:sldMkLst>
        <pc:spChg chg="mod">
          <ac:chgData name="Salazar, Miguel Andres" userId="39d007d6-d426-4265-ac78-ea448005fca3" providerId="ADAL" clId="{798B419F-3C4A-4418-AD25-8AAD4DD3FD60}" dt="2025-07-22T22:37:45.063" v="12" actId="114"/>
          <ac:spMkLst>
            <pc:docMk/>
            <pc:sldMk cId="2236945144" sldId="267"/>
            <ac:spMk id="2" creationId="{6D650731-F75D-4A00-8A26-A472193D371A}"/>
          </ac:spMkLst>
        </pc:spChg>
        <pc:spChg chg="mod">
          <ac:chgData name="Salazar, Miguel Andres" userId="39d007d6-d426-4265-ac78-ea448005fca3" providerId="ADAL" clId="{798B419F-3C4A-4418-AD25-8AAD4DD3FD60}" dt="2025-07-22T22:38:00.571" v="14" actId="20577"/>
          <ac:spMkLst>
            <pc:docMk/>
            <pc:sldMk cId="2236945144" sldId="267"/>
            <ac:spMk id="3" creationId="{940F81D8-5C7D-4F33-A461-CA45B169FF0D}"/>
          </ac:spMkLst>
        </pc:spChg>
        <pc:spChg chg="mod">
          <ac:chgData name="Salazar, Miguel Andres" userId="39d007d6-d426-4265-ac78-ea448005fca3" providerId="ADAL" clId="{798B419F-3C4A-4418-AD25-8AAD4DD3FD60}" dt="2025-07-22T22:38:18.162" v="26" actId="20577"/>
          <ac:spMkLst>
            <pc:docMk/>
            <pc:sldMk cId="2236945144" sldId="267"/>
            <ac:spMk id="4" creationId="{F05E50B2-AB22-4A7A-83F4-EBD278039190}"/>
          </ac:spMkLst>
        </pc:spChg>
      </pc:sldChg>
      <pc:sldChg chg="modSp mod">
        <pc:chgData name="Salazar, Miguel Andres" userId="39d007d6-d426-4265-ac78-ea448005fca3" providerId="ADAL" clId="{798B419F-3C4A-4418-AD25-8AAD4DD3FD60}" dt="2025-07-22T22:47:32.543" v="156" actId="20577"/>
        <pc:sldMkLst>
          <pc:docMk/>
          <pc:sldMk cId="1447782276" sldId="268"/>
        </pc:sldMkLst>
        <pc:spChg chg="mod">
          <ac:chgData name="Salazar, Miguel Andres" userId="39d007d6-d426-4265-ac78-ea448005fca3" providerId="ADAL" clId="{798B419F-3C4A-4418-AD25-8AAD4DD3FD60}" dt="2025-07-22T22:47:32.543" v="156" actId="20577"/>
          <ac:spMkLst>
            <pc:docMk/>
            <pc:sldMk cId="1447782276" sldId="268"/>
            <ac:spMk id="5" creationId="{999344D5-2D22-45EB-225B-AAFFB07A302F}"/>
          </ac:spMkLst>
        </pc:spChg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3234734670" sldId="293"/>
        </pc:sldMkLst>
      </pc:sldChg>
      <pc:sldChg chg="add">
        <pc:chgData name="Salazar, Miguel Andres" userId="39d007d6-d426-4265-ac78-ea448005fca3" providerId="ADAL" clId="{798B419F-3C4A-4418-AD25-8AAD4DD3FD60}" dt="2025-07-22T22:42:52.407" v="54"/>
        <pc:sldMkLst>
          <pc:docMk/>
          <pc:sldMk cId="2919356072" sldId="351"/>
        </pc:sldMkLst>
      </pc:sldChg>
      <pc:sldChg chg="del">
        <pc:chgData name="Salazar, Miguel Andres" userId="39d007d6-d426-4265-ac78-ea448005fca3" providerId="ADAL" clId="{798B419F-3C4A-4418-AD25-8AAD4DD3FD60}" dt="2025-07-22T22:44:44.505" v="67" actId="47"/>
        <pc:sldMkLst>
          <pc:docMk/>
          <pc:sldMk cId="1416352570" sldId="352"/>
        </pc:sldMkLst>
      </pc:sldChg>
      <pc:sldChg chg="addSp modSp mod">
        <pc:chgData name="Salazar, Miguel Andres" userId="39d007d6-d426-4265-ac78-ea448005fca3" providerId="ADAL" clId="{798B419F-3C4A-4418-AD25-8AAD4DD3FD60}" dt="2025-07-22T22:39:22.747" v="29"/>
        <pc:sldMkLst>
          <pc:docMk/>
          <pc:sldMk cId="3438326068" sldId="355"/>
        </pc:sldMkLst>
        <pc:graphicFrameChg chg="add mod">
          <ac:chgData name="Salazar, Miguel Andres" userId="39d007d6-d426-4265-ac78-ea448005fca3" providerId="ADAL" clId="{798B419F-3C4A-4418-AD25-8AAD4DD3FD60}" dt="2025-07-22T22:39:22.747" v="29"/>
          <ac:graphicFrameMkLst>
            <pc:docMk/>
            <pc:sldMk cId="3438326068" sldId="355"/>
            <ac:graphicFrameMk id="2" creationId="{E462AC69-9050-019B-6189-1D161CBA89FB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6:26.021" v="125" actId="47"/>
        <pc:sldMkLst>
          <pc:docMk/>
          <pc:sldMk cId="4256236366" sldId="2145707228"/>
        </pc:sldMkLst>
      </pc:sldChg>
      <pc:sldChg chg="modSp add mod">
        <pc:chgData name="Salazar, Miguel Andres" userId="39d007d6-d426-4265-ac78-ea448005fca3" providerId="ADAL" clId="{798B419F-3C4A-4418-AD25-8AAD4DD3FD60}" dt="2025-07-22T22:43:17.064" v="59" actId="20577"/>
        <pc:sldMkLst>
          <pc:docMk/>
          <pc:sldMk cId="224951120" sldId="2145707305"/>
        </pc:sldMkLst>
        <pc:grpChg chg="mod">
          <ac:chgData name="Salazar, Miguel Andres" userId="39d007d6-d426-4265-ac78-ea448005fca3" providerId="ADAL" clId="{798B419F-3C4A-4418-AD25-8AAD4DD3FD60}" dt="2025-07-22T22:43:13.039" v="57" actId="1076"/>
          <ac:grpSpMkLst>
            <pc:docMk/>
            <pc:sldMk cId="224951120" sldId="2145707305"/>
            <ac:grpSpMk id="3" creationId="{4E07D290-3B30-4EFB-9B97-E002C4A3D35D}"/>
          </ac:grpSpMkLst>
        </pc:grpChg>
        <pc:graphicFrameChg chg="modGraphic">
          <ac:chgData name="Salazar, Miguel Andres" userId="39d007d6-d426-4265-ac78-ea448005fca3" providerId="ADAL" clId="{798B419F-3C4A-4418-AD25-8AAD4DD3FD60}" dt="2025-07-22T22:43:17.064" v="59" actId="20577"/>
          <ac:graphicFrameMkLst>
            <pc:docMk/>
            <pc:sldMk cId="224951120" sldId="2145707305"/>
            <ac:graphicFrameMk id="5" creationId="{00000000-0000-0000-0000-000000000000}"/>
          </ac:graphicFrameMkLst>
        </pc:graphicFrameChg>
      </pc:sldChg>
      <pc:sldChg chg="add">
        <pc:chgData name="Salazar, Miguel Andres" userId="39d007d6-d426-4265-ac78-ea448005fca3" providerId="ADAL" clId="{798B419F-3C4A-4418-AD25-8AAD4DD3FD60}" dt="2025-07-22T22:40:42.380" v="37"/>
        <pc:sldMkLst>
          <pc:docMk/>
          <pc:sldMk cId="3997251294" sldId="2145707306"/>
        </pc:sldMkLst>
      </pc:sldChg>
      <pc:sldChg chg="modSp add del mod">
        <pc:chgData name="Salazar, Miguel Andres" userId="39d007d6-d426-4265-ac78-ea448005fca3" providerId="ADAL" clId="{798B419F-3C4A-4418-AD25-8AAD4DD3FD60}" dt="2025-07-22T22:52:07.438" v="167" actId="20577"/>
        <pc:sldMkLst>
          <pc:docMk/>
          <pc:sldMk cId="2774670016" sldId="2145707309"/>
        </pc:sldMkLst>
        <pc:graphicFrameChg chg="mod modGraphic">
          <ac:chgData name="Salazar, Miguel Andres" userId="39d007d6-d426-4265-ac78-ea448005fca3" providerId="ADAL" clId="{798B419F-3C4A-4418-AD25-8AAD4DD3FD60}" dt="2025-07-22T22:52:07.438" v="167" actId="20577"/>
          <ac:graphicFrameMkLst>
            <pc:docMk/>
            <pc:sldMk cId="2774670016" sldId="2145707309"/>
            <ac:graphicFrameMk id="11" creationId="{709AB89C-6488-4C38-BFED-A9E9C8B4607D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3200396648" sldId="2145707349"/>
        </pc:sldMkLst>
      </pc:sldChg>
      <pc:sldChg chg="del">
        <pc:chgData name="Salazar, Miguel Andres" userId="39d007d6-d426-4265-ac78-ea448005fca3" providerId="ADAL" clId="{798B419F-3C4A-4418-AD25-8AAD4DD3FD60}" dt="2025-07-22T22:45:46.085" v="122" actId="47"/>
        <pc:sldMkLst>
          <pc:docMk/>
          <pc:sldMk cId="1874533013" sldId="2145707403"/>
        </pc:sldMkLst>
      </pc:sldChg>
      <pc:sldChg chg="modSp add del mod">
        <pc:chgData name="Salazar, Miguel Andres" userId="39d007d6-d426-4265-ac78-ea448005fca3" providerId="ADAL" clId="{798B419F-3C4A-4418-AD25-8AAD4DD3FD60}" dt="2025-07-22T22:48:48.663" v="158" actId="207"/>
        <pc:sldMkLst>
          <pc:docMk/>
          <pc:sldMk cId="1124108530" sldId="2145707404"/>
        </pc:sldMkLst>
        <pc:spChg chg="mod">
          <ac:chgData name="Salazar, Miguel Andres" userId="39d007d6-d426-4265-ac78-ea448005fca3" providerId="ADAL" clId="{798B419F-3C4A-4418-AD25-8AAD4DD3FD60}" dt="2025-07-22T22:44:15.626" v="64" actId="1076"/>
          <ac:spMkLst>
            <pc:docMk/>
            <pc:sldMk cId="1124108530" sldId="2145707404"/>
            <ac:spMk id="2" creationId="{A398ED31-62CF-EB8F-B81A-6266E1A52D0D}"/>
          </ac:spMkLst>
        </pc:spChg>
        <pc:graphicFrameChg chg="modGraphic">
          <ac:chgData name="Salazar, Miguel Andres" userId="39d007d6-d426-4265-ac78-ea448005fca3" providerId="ADAL" clId="{798B419F-3C4A-4418-AD25-8AAD4DD3FD60}" dt="2025-07-22T22:48:48.663" v="158" actId="207"/>
          <ac:graphicFrameMkLst>
            <pc:docMk/>
            <pc:sldMk cId="1124108530" sldId="2145707404"/>
            <ac:graphicFrameMk id="12" creationId="{9F191123-83B1-85CD-5DD8-20A22133E035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1265569294" sldId="2146847141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2761558919" sldId="2147470823"/>
        </pc:sldMkLst>
      </pc:sldChg>
      <pc:sldChg chg="del">
        <pc:chgData name="Salazar, Miguel Andres" userId="39d007d6-d426-4265-ac78-ea448005fca3" providerId="ADAL" clId="{798B419F-3C4A-4418-AD25-8AAD4DD3FD60}" dt="2025-07-22T22:45:46.085" v="122" actId="47"/>
        <pc:sldMkLst>
          <pc:docMk/>
          <pc:sldMk cId="862002657" sldId="2147470826"/>
        </pc:sldMkLst>
      </pc:sldChg>
      <pc:sldChg chg="modSp add mod">
        <pc:chgData name="Salazar, Miguel Andres" userId="39d007d6-d426-4265-ac78-ea448005fca3" providerId="ADAL" clId="{798B419F-3C4A-4418-AD25-8AAD4DD3FD60}" dt="2025-07-22T22:46:38.603" v="127" actId="1076"/>
        <pc:sldMkLst>
          <pc:docMk/>
          <pc:sldMk cId="476127483" sldId="2147470833"/>
        </pc:sldMkLst>
        <pc:spChg chg="mod">
          <ac:chgData name="Salazar, Miguel Andres" userId="39d007d6-d426-4265-ac78-ea448005fca3" providerId="ADAL" clId="{798B419F-3C4A-4418-AD25-8AAD4DD3FD60}" dt="2025-07-22T22:46:38.603" v="127" actId="1076"/>
          <ac:spMkLst>
            <pc:docMk/>
            <pc:sldMk cId="476127483" sldId="2147470833"/>
            <ac:spMk id="4" creationId="{CFE12372-B8BA-4D6E-B1A6-F19687EA57BE}"/>
          </ac:spMkLst>
        </pc:spChg>
        <pc:graphicFrameChg chg="modGraphic">
          <ac:chgData name="Salazar, Miguel Andres" userId="39d007d6-d426-4265-ac78-ea448005fca3" providerId="ADAL" clId="{798B419F-3C4A-4418-AD25-8AAD4DD3FD60}" dt="2025-07-22T22:46:32.545" v="126" actId="207"/>
          <ac:graphicFrameMkLst>
            <pc:docMk/>
            <pc:sldMk cId="476127483" sldId="2147470833"/>
            <ac:graphicFrameMk id="17" creationId="{00000000-0000-0000-0000-000000000000}"/>
          </ac:graphicFrameMkLst>
        </pc:graphicFrameChg>
      </pc:sldChg>
      <pc:sldChg chg="modSp add mod">
        <pc:chgData name="Salazar, Miguel Andres" userId="39d007d6-d426-4265-ac78-ea448005fca3" providerId="ADAL" clId="{798B419F-3C4A-4418-AD25-8AAD4DD3FD60}" dt="2025-07-22T22:41:33.290" v="47" actId="1076"/>
        <pc:sldMkLst>
          <pc:docMk/>
          <pc:sldMk cId="3154748069" sldId="2147470834"/>
        </pc:sldMkLst>
        <pc:spChg chg="mod">
          <ac:chgData name="Salazar, Miguel Andres" userId="39d007d6-d426-4265-ac78-ea448005fca3" providerId="ADAL" clId="{798B419F-3C4A-4418-AD25-8AAD4DD3FD60}" dt="2025-07-22T22:41:06.320" v="42" actId="1076"/>
          <ac:spMkLst>
            <pc:docMk/>
            <pc:sldMk cId="3154748069" sldId="2147470834"/>
            <ac:spMk id="4" creationId="{3559809F-973E-D2D8-6A2B-A963DE72F724}"/>
          </ac:spMkLst>
        </pc:spChg>
        <pc:graphicFrameChg chg="mod modGraphic">
          <ac:chgData name="Salazar, Miguel Andres" userId="39d007d6-d426-4265-ac78-ea448005fca3" providerId="ADAL" clId="{798B419F-3C4A-4418-AD25-8AAD4DD3FD60}" dt="2025-07-22T22:41:33.290" v="47" actId="1076"/>
          <ac:graphicFrameMkLst>
            <pc:docMk/>
            <pc:sldMk cId="3154748069" sldId="2147470834"/>
            <ac:graphicFrameMk id="13" creationId="{7DA3D17F-06EB-D017-60E2-733984F541E3}"/>
          </ac:graphicFrameMkLst>
        </pc:graphicFrameChg>
      </pc:sldChg>
      <pc:sldChg chg="addSp delSp modSp mod">
        <pc:chgData name="Salazar, Miguel Andres" userId="39d007d6-d426-4265-ac78-ea448005fca3" providerId="ADAL" clId="{798B419F-3C4A-4418-AD25-8AAD4DD3FD60}" dt="2025-07-22T22:40:29.962" v="36"/>
        <pc:sldMkLst>
          <pc:docMk/>
          <pc:sldMk cId="80853241" sldId="2147470836"/>
        </pc:sldMkLst>
        <pc:graphicFrameChg chg="del">
          <ac:chgData name="Salazar, Miguel Andres" userId="39d007d6-d426-4265-ac78-ea448005fca3" providerId="ADAL" clId="{798B419F-3C4A-4418-AD25-8AAD4DD3FD60}" dt="2025-07-22T22:40:15.807" v="31" actId="478"/>
          <ac:graphicFrameMkLst>
            <pc:docMk/>
            <pc:sldMk cId="80853241" sldId="2147470836"/>
            <ac:graphicFrameMk id="2" creationId="{CDD3B918-D883-4A79-C985-3A224A8431A0}"/>
          </ac:graphicFrameMkLst>
        </pc:graphicFrameChg>
        <pc:graphicFrameChg chg="add mod">
          <ac:chgData name="Salazar, Miguel Andres" userId="39d007d6-d426-4265-ac78-ea448005fca3" providerId="ADAL" clId="{798B419F-3C4A-4418-AD25-8AAD4DD3FD60}" dt="2025-07-22T22:40:29.962" v="36"/>
          <ac:graphicFrameMkLst>
            <pc:docMk/>
            <pc:sldMk cId="80853241" sldId="2147470836"/>
            <ac:graphicFrameMk id="3" creationId="{95F7BD9E-E9BE-4062-3E22-08B81796961A}"/>
          </ac:graphicFrameMkLst>
        </pc:graphicFrameChg>
        <pc:graphicFrameChg chg="mod">
          <ac:chgData name="Salazar, Miguel Andres" userId="39d007d6-d426-4265-ac78-ea448005fca3" providerId="ADAL" clId="{798B419F-3C4A-4418-AD25-8AAD4DD3FD60}" dt="2025-07-22T22:40:25.963" v="34" actId="1076"/>
          <ac:graphicFrameMkLst>
            <pc:docMk/>
            <pc:sldMk cId="80853241" sldId="2147470836"/>
            <ac:graphicFrameMk id="6" creationId="{A5B7A58F-C064-8C0E-701C-9FEBB25AEE50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0:44.365" v="38" actId="47"/>
        <pc:sldMkLst>
          <pc:docMk/>
          <pc:sldMk cId="4007173825" sldId="2147470837"/>
        </pc:sldMkLst>
      </pc:sldChg>
      <pc:sldChg chg="del">
        <pc:chgData name="Salazar, Miguel Andres" userId="39d007d6-d426-4265-ac78-ea448005fca3" providerId="ADAL" clId="{798B419F-3C4A-4418-AD25-8AAD4DD3FD60}" dt="2025-07-22T22:40:50.927" v="39" actId="47"/>
        <pc:sldMkLst>
          <pc:docMk/>
          <pc:sldMk cId="1985769607" sldId="2147470838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2876479511" sldId="2147475891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425463099" sldId="2147475899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3034407642" sldId="2147475918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3323398941" sldId="2147475919"/>
        </pc:sldMkLst>
      </pc:sldChg>
      <pc:sldChg chg="del">
        <pc:chgData name="Salazar, Miguel Andres" userId="39d007d6-d426-4265-ac78-ea448005fca3" providerId="ADAL" clId="{798B419F-3C4A-4418-AD25-8AAD4DD3FD60}" dt="2025-07-22T22:43:35.420" v="60" actId="47"/>
        <pc:sldMkLst>
          <pc:docMk/>
          <pc:sldMk cId="1611812030" sldId="2147475920"/>
        </pc:sldMkLst>
      </pc:sldChg>
      <pc:sldChg chg="del">
        <pc:chgData name="Salazar, Miguel Andres" userId="39d007d6-d426-4265-ac78-ea448005fca3" providerId="ADAL" clId="{798B419F-3C4A-4418-AD25-8AAD4DD3FD60}" dt="2025-07-22T22:40:53.213" v="40" actId="47"/>
        <pc:sldMkLst>
          <pc:docMk/>
          <pc:sldMk cId="1986080272" sldId="2147475921"/>
        </pc:sldMkLst>
      </pc:sldChg>
      <pc:sldChg chg="delSp modSp mod">
        <pc:chgData name="Salazar, Miguel Andres" userId="39d007d6-d426-4265-ac78-ea448005fca3" providerId="ADAL" clId="{798B419F-3C4A-4418-AD25-8AAD4DD3FD60}" dt="2025-07-22T22:45:09.262" v="120" actId="20577"/>
        <pc:sldMkLst>
          <pc:docMk/>
          <pc:sldMk cId="4189316282" sldId="2147475922"/>
        </pc:sldMkLst>
        <pc:graphicFrameChg chg="del">
          <ac:chgData name="Salazar, Miguel Andres" userId="39d007d6-d426-4265-ac78-ea448005fca3" providerId="ADAL" clId="{798B419F-3C4A-4418-AD25-8AAD4DD3FD60}" dt="2025-07-22T22:41:40.414" v="48" actId="478"/>
          <ac:graphicFrameMkLst>
            <pc:docMk/>
            <pc:sldMk cId="4189316282" sldId="2147475922"/>
            <ac:graphicFrameMk id="5" creationId="{1837BA85-8038-8470-F063-A86A4EEB12FA}"/>
          </ac:graphicFrameMkLst>
        </pc:graphicFrameChg>
        <pc:graphicFrameChg chg="mod modGraphic">
          <ac:chgData name="Salazar, Miguel Andres" userId="39d007d6-d426-4265-ac78-ea448005fca3" providerId="ADAL" clId="{798B419F-3C4A-4418-AD25-8AAD4DD3FD60}" dt="2025-07-22T22:45:09.262" v="120" actId="20577"/>
          <ac:graphicFrameMkLst>
            <pc:docMk/>
            <pc:sldMk cId="4189316282" sldId="2147475922"/>
            <ac:graphicFrameMk id="10" creationId="{00000000-0000-0000-0000-000000000000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2:47.540" v="53" actId="47"/>
        <pc:sldMkLst>
          <pc:docMk/>
          <pc:sldMk cId="2235650716" sldId="2147475923"/>
        </pc:sldMkLst>
      </pc:sldChg>
      <pc:sldChg chg="del">
        <pc:chgData name="Salazar, Miguel Andres" userId="39d007d6-d426-4265-ac78-ea448005fca3" providerId="ADAL" clId="{798B419F-3C4A-4418-AD25-8AAD4DD3FD60}" dt="2025-07-22T22:43:05.657" v="56" actId="47"/>
        <pc:sldMkLst>
          <pc:docMk/>
          <pc:sldMk cId="1580674452" sldId="2147475924"/>
        </pc:sldMkLst>
      </pc:sldChg>
      <pc:sldChg chg="del">
        <pc:chgData name="Salazar, Miguel Andres" userId="39d007d6-d426-4265-ac78-ea448005fca3" providerId="ADAL" clId="{798B419F-3C4A-4418-AD25-8AAD4DD3FD60}" dt="2025-07-22T22:45:54.636" v="123" actId="47"/>
        <pc:sldMkLst>
          <pc:docMk/>
          <pc:sldMk cId="362653706" sldId="2147475925"/>
        </pc:sldMkLst>
      </pc:sldChg>
      <pc:sldChg chg="modSp add mod">
        <pc:chgData name="Salazar, Miguel Andres" userId="39d007d6-d426-4265-ac78-ea448005fca3" providerId="ADAL" clId="{798B419F-3C4A-4418-AD25-8AAD4DD3FD60}" dt="2025-07-22T22:48:34.342" v="157" actId="207"/>
        <pc:sldMkLst>
          <pc:docMk/>
          <pc:sldMk cId="2280119144" sldId="2147475926"/>
        </pc:sldMkLst>
        <pc:graphicFrameChg chg="modGraphic">
          <ac:chgData name="Salazar, Miguel Andres" userId="39d007d6-d426-4265-ac78-ea448005fca3" providerId="ADAL" clId="{798B419F-3C4A-4418-AD25-8AAD4DD3FD60}" dt="2025-07-22T22:48:34.342" v="157" actId="207"/>
          <ac:graphicFrameMkLst>
            <pc:docMk/>
            <pc:sldMk cId="2280119144" sldId="2147475926"/>
            <ac:graphicFrameMk id="5" creationId="{A7541C10-61B0-4E01-B6AE-5FA6AEDCDFD7}"/>
          </ac:graphicFrameMkLst>
        </pc:graphicFrameChg>
      </pc:sldChg>
      <pc:sldChg chg="add del">
        <pc:chgData name="Salazar, Miguel Andres" userId="39d007d6-d426-4265-ac78-ea448005fca3" providerId="ADAL" clId="{798B419F-3C4A-4418-AD25-8AAD4DD3FD60}" dt="2025-07-22T22:43:54.012" v="62"/>
        <pc:sldMkLst>
          <pc:docMk/>
          <pc:sldMk cId="3910886569" sldId="2147475926"/>
        </pc:sldMkLst>
      </pc:sldChg>
      <pc:sldChg chg="add">
        <pc:chgData name="Salazar, Miguel Andres" userId="39d007d6-d426-4265-ac78-ea448005fca3" providerId="ADAL" clId="{798B419F-3C4A-4418-AD25-8AAD4DD3FD60}" dt="2025-07-22T22:45:39.228" v="121"/>
        <pc:sldMkLst>
          <pc:docMk/>
          <pc:sldMk cId="2618260082" sldId="2147475927"/>
        </pc:sldMkLst>
      </pc:sldChg>
      <pc:sldChg chg="add">
        <pc:chgData name="Salazar, Miguel Andres" userId="39d007d6-d426-4265-ac78-ea448005fca3" providerId="ADAL" clId="{798B419F-3C4A-4418-AD25-8AAD4DD3FD60}" dt="2025-07-22T22:45:39.228" v="121"/>
        <pc:sldMkLst>
          <pc:docMk/>
          <pc:sldMk cId="3420016958" sldId="2147475928"/>
        </pc:sldMkLst>
      </pc:sldChg>
      <pc:sldMasterChg chg="addSp delSp modSp mod delSldLayout modSldLayout">
        <pc:chgData name="Salazar, Miguel Andres" userId="39d007d6-d426-4265-ac78-ea448005fca3" providerId="ADAL" clId="{798B419F-3C4A-4418-AD25-8AAD4DD3FD60}" dt="2025-07-22T22:44:31.144" v="65" actId="47"/>
        <pc:sldMasterMkLst>
          <pc:docMk/>
          <pc:sldMasterMk cId="1683658382" sldId="2147483648"/>
        </pc:sldMasterMkLst>
        <pc:picChg chg="add mod">
          <ac:chgData name="Salazar, Miguel Andres" userId="39d007d6-d426-4265-ac78-ea448005fca3" providerId="ADAL" clId="{798B419F-3C4A-4418-AD25-8AAD4DD3FD60}" dt="2025-07-22T22:37:16.409" v="6" actId="1076"/>
          <ac:picMkLst>
            <pc:docMk/>
            <pc:sldMasterMk cId="1683658382" sldId="2147483648"/>
            <ac:picMk id="4" creationId="{941CAB89-0043-AF7A-2BD0-48E67437FACD}"/>
          </ac:picMkLst>
        </pc:picChg>
        <pc:picChg chg="del">
          <ac:chgData name="Salazar, Miguel Andres" userId="39d007d6-d426-4265-ac78-ea448005fca3" providerId="ADAL" clId="{798B419F-3C4A-4418-AD25-8AAD4DD3FD60}" dt="2025-07-22T22:37:12.940" v="4" actId="478"/>
          <ac:picMkLst>
            <pc:docMk/>
            <pc:sldMasterMk cId="1683658382" sldId="2147483648"/>
            <ac:picMk id="5" creationId="{6CCB271F-05EA-020C-AAC2-8C2C1003980F}"/>
          </ac:picMkLst>
        </pc:picChg>
        <pc:sldLayoutChg chg="addSp delSp modSp mod">
          <pc:chgData name="Salazar, Miguel Andres" userId="39d007d6-d426-4265-ac78-ea448005fca3" providerId="ADAL" clId="{798B419F-3C4A-4418-AD25-8AAD4DD3FD60}" dt="2025-07-22T22:37:08.441" v="3" actId="1076"/>
          <pc:sldLayoutMkLst>
            <pc:docMk/>
            <pc:sldMasterMk cId="1683658382" sldId="2147483648"/>
            <pc:sldLayoutMk cId="3639556455" sldId="2147483660"/>
          </pc:sldLayoutMkLst>
          <pc:picChg chg="add mod">
            <ac:chgData name="Salazar, Miguel Andres" userId="39d007d6-d426-4265-ac78-ea448005fca3" providerId="ADAL" clId="{798B419F-3C4A-4418-AD25-8AAD4DD3FD60}" dt="2025-07-22T22:37:08.441" v="3" actId="1076"/>
            <ac:picMkLst>
              <pc:docMk/>
              <pc:sldMasterMk cId="1683658382" sldId="2147483648"/>
              <pc:sldLayoutMk cId="3639556455" sldId="2147483660"/>
              <ac:picMk id="3" creationId="{175019B5-09DF-0B05-A845-6EDCE15DE02F}"/>
            </ac:picMkLst>
          </pc:picChg>
          <pc:picChg chg="del">
            <ac:chgData name="Salazar, Miguel Andres" userId="39d007d6-d426-4265-ac78-ea448005fca3" providerId="ADAL" clId="{798B419F-3C4A-4418-AD25-8AAD4DD3FD60}" dt="2025-07-22T22:36:58.334" v="0" actId="478"/>
            <ac:picMkLst>
              <pc:docMk/>
              <pc:sldMasterMk cId="1683658382" sldId="2147483648"/>
              <pc:sldLayoutMk cId="3639556455" sldId="2147483660"/>
              <ac:picMk id="4" creationId="{0B722034-6709-5F3D-882E-29D047FA3EDE}"/>
            </ac:picMkLst>
          </pc:picChg>
        </pc:sldLayoutChg>
        <pc:sldLayoutChg chg="addSp delSp modSp mod">
          <pc:chgData name="Salazar, Miguel Andres" userId="39d007d6-d426-4265-ac78-ea448005fca3" providerId="ADAL" clId="{798B419F-3C4A-4418-AD25-8AAD4DD3FD60}" dt="2025-07-22T22:37:23.927" v="10"/>
          <pc:sldLayoutMkLst>
            <pc:docMk/>
            <pc:sldMasterMk cId="1683658382" sldId="2147483648"/>
            <pc:sldLayoutMk cId="6589062" sldId="2147483695"/>
          </pc:sldLayoutMkLst>
          <pc:picChg chg="add mod">
            <ac:chgData name="Salazar, Miguel Andres" userId="39d007d6-d426-4265-ac78-ea448005fca3" providerId="ADAL" clId="{798B419F-3C4A-4418-AD25-8AAD4DD3FD60}" dt="2025-07-22T22:37:23.927" v="10"/>
            <ac:picMkLst>
              <pc:docMk/>
              <pc:sldMasterMk cId="1683658382" sldId="2147483648"/>
              <pc:sldLayoutMk cId="6589062" sldId="2147483695"/>
              <ac:picMk id="4" creationId="{51E99D37-18CE-5530-3073-D0D89200E5FF}"/>
            </ac:picMkLst>
          </pc:picChg>
          <pc:picChg chg="del">
            <ac:chgData name="Salazar, Miguel Andres" userId="39d007d6-d426-4265-ac78-ea448005fca3" providerId="ADAL" clId="{798B419F-3C4A-4418-AD25-8AAD4DD3FD60}" dt="2025-07-22T22:37:23.689" v="9" actId="478"/>
            <ac:picMkLst>
              <pc:docMk/>
              <pc:sldMasterMk cId="1683658382" sldId="2147483648"/>
              <pc:sldLayoutMk cId="6589062" sldId="2147483695"/>
              <ac:picMk id="5" creationId="{5D0E1826-D811-FC57-B107-888DA64E629F}"/>
            </ac:picMkLst>
          </pc:picChg>
        </pc:sldLayoutChg>
        <pc:sldLayoutChg chg="addSp delSp modSp mod">
          <pc:chgData name="Salazar, Miguel Andres" userId="39d007d6-d426-4265-ac78-ea448005fca3" providerId="ADAL" clId="{798B419F-3C4A-4418-AD25-8AAD4DD3FD60}" dt="2025-07-22T22:37:20.420" v="8"/>
          <pc:sldLayoutMkLst>
            <pc:docMk/>
            <pc:sldMasterMk cId="1683658382" sldId="2147483648"/>
            <pc:sldLayoutMk cId="1753192793" sldId="2147483696"/>
          </pc:sldLayoutMkLst>
          <pc:picChg chg="del">
            <ac:chgData name="Salazar, Miguel Andres" userId="39d007d6-d426-4265-ac78-ea448005fca3" providerId="ADAL" clId="{798B419F-3C4A-4418-AD25-8AAD4DD3FD60}" dt="2025-07-22T22:37:20.096" v="7" actId="478"/>
            <ac:picMkLst>
              <pc:docMk/>
              <pc:sldMasterMk cId="1683658382" sldId="2147483648"/>
              <pc:sldLayoutMk cId="1753192793" sldId="2147483696"/>
              <ac:picMk id="3" creationId="{56AD72FB-6701-C120-7B98-B3922CFCD9BE}"/>
            </ac:picMkLst>
          </pc:picChg>
          <pc:picChg chg="add mod">
            <ac:chgData name="Salazar, Miguel Andres" userId="39d007d6-d426-4265-ac78-ea448005fca3" providerId="ADAL" clId="{798B419F-3C4A-4418-AD25-8AAD4DD3FD60}" dt="2025-07-22T22:37:20.420" v="8"/>
            <ac:picMkLst>
              <pc:docMk/>
              <pc:sldMasterMk cId="1683658382" sldId="2147483648"/>
              <pc:sldLayoutMk cId="1753192793" sldId="2147483696"/>
              <ac:picMk id="4" creationId="{8BC5ECDB-B2AC-AEA3-127F-5B06E3E2CE43}"/>
            </ac:picMkLst>
          </pc:picChg>
        </pc:sldLayoutChg>
        <pc:sldLayoutChg chg="del">
          <pc:chgData name="Salazar, Miguel Andres" userId="39d007d6-d426-4265-ac78-ea448005fca3" providerId="ADAL" clId="{798B419F-3C4A-4418-AD25-8AAD4DD3FD60}" dt="2025-07-22T22:44:31.144" v="65" actId="47"/>
          <pc:sldLayoutMkLst>
            <pc:docMk/>
            <pc:sldMasterMk cId="1683658382" sldId="2147483648"/>
            <pc:sldLayoutMk cId="1800655210" sldId="2147483768"/>
          </pc:sldLayoutMkLst>
        </pc:sldLayoutChg>
        <pc:sldLayoutChg chg="del">
          <pc:chgData name="Salazar, Miguel Andres" userId="39d007d6-d426-4265-ac78-ea448005fca3" providerId="ADAL" clId="{798B419F-3C4A-4418-AD25-8AAD4DD3FD60}" dt="2025-07-22T22:44:31.144" v="65" actId="47"/>
          <pc:sldLayoutMkLst>
            <pc:docMk/>
            <pc:sldMasterMk cId="1683658382" sldId="2147483648"/>
            <pc:sldLayoutMk cId="3054377984" sldId="2147483769"/>
          </pc:sldLayoutMkLst>
        </pc:sldLayoutChg>
      </pc:sldMasterChg>
    </pc:docChg>
  </pc:docChgLst>
  <pc:docChgLst>
    <pc:chgData name="Salazar, Miguel Andres" userId="39d007d6-d426-4265-ac78-ea448005fca3" providerId="ADAL" clId="{9ACB238F-7864-4184-973B-696172BCC97A}"/>
    <pc:docChg chg="custSel addSld delSld modSld sldOrd modMainMaster modSection">
      <pc:chgData name="Salazar, Miguel Andres" userId="39d007d6-d426-4265-ac78-ea448005fca3" providerId="ADAL" clId="{9ACB238F-7864-4184-973B-696172BCC97A}" dt="2025-07-22T22:17:05.357" v="133" actId="14100"/>
      <pc:docMkLst>
        <pc:docMk/>
      </pc:docMkLst>
      <pc:sldChg chg="modSp mod">
        <pc:chgData name="Salazar, Miguel Andres" userId="39d007d6-d426-4265-ac78-ea448005fca3" providerId="ADAL" clId="{9ACB238F-7864-4184-973B-696172BCC97A}" dt="2025-07-22T22:17:05.357" v="133" actId="14100"/>
        <pc:sldMkLst>
          <pc:docMk/>
          <pc:sldMk cId="2236945144" sldId="267"/>
        </pc:sldMkLst>
        <pc:spChg chg="mod">
          <ac:chgData name="Salazar, Miguel Andres" userId="39d007d6-d426-4265-ac78-ea448005fca3" providerId="ADAL" clId="{9ACB238F-7864-4184-973B-696172BCC97A}" dt="2025-07-21T19:38:24.024" v="1" actId="114"/>
          <ac:spMkLst>
            <pc:docMk/>
            <pc:sldMk cId="2236945144" sldId="267"/>
            <ac:spMk id="2" creationId="{6D650731-F75D-4A00-8A26-A472193D371A}"/>
          </ac:spMkLst>
        </pc:spChg>
        <pc:spChg chg="mod">
          <ac:chgData name="Salazar, Miguel Andres" userId="39d007d6-d426-4265-ac78-ea448005fca3" providerId="ADAL" clId="{9ACB238F-7864-4184-973B-696172BCC97A}" dt="2025-07-21T19:38:33.742" v="3" actId="20577"/>
          <ac:spMkLst>
            <pc:docMk/>
            <pc:sldMk cId="2236945144" sldId="267"/>
            <ac:spMk id="3" creationId="{940F81D8-5C7D-4F33-A461-CA45B169FF0D}"/>
          </ac:spMkLst>
        </pc:spChg>
        <pc:spChg chg="mod">
          <ac:chgData name="Salazar, Miguel Andres" userId="39d007d6-d426-4265-ac78-ea448005fca3" providerId="ADAL" clId="{9ACB238F-7864-4184-973B-696172BCC97A}" dt="2025-07-22T22:17:05.357" v="133" actId="14100"/>
          <ac:spMkLst>
            <pc:docMk/>
            <pc:sldMk cId="2236945144" sldId="267"/>
            <ac:spMk id="4" creationId="{F05E50B2-AB22-4A7A-83F4-EBD278039190}"/>
          </ac:spMkLst>
        </pc:spChg>
      </pc:sldChg>
      <pc:sldChg chg="modSp mod">
        <pc:chgData name="Salazar, Miguel Andres" userId="39d007d6-d426-4265-ac78-ea448005fca3" providerId="ADAL" clId="{9ACB238F-7864-4184-973B-696172BCC97A}" dt="2025-07-21T22:24:52.482" v="91" actId="20577"/>
        <pc:sldMkLst>
          <pc:docMk/>
          <pc:sldMk cId="1447782276" sldId="268"/>
        </pc:sldMkLst>
        <pc:spChg chg="mod">
          <ac:chgData name="Salazar, Miguel Andres" userId="39d007d6-d426-4265-ac78-ea448005fca3" providerId="ADAL" clId="{9ACB238F-7864-4184-973B-696172BCC97A}" dt="2025-07-21T22:24:52.482" v="91" actId="20577"/>
          <ac:spMkLst>
            <pc:docMk/>
            <pc:sldMk cId="1447782276" sldId="268"/>
            <ac:spMk id="5" creationId="{999344D5-2D22-45EB-225B-AAFFB07A302F}"/>
          </ac:spMkLst>
        </pc:spChg>
      </pc:sldChg>
      <pc:sldChg chg="delSp add mod">
        <pc:chgData name="Salazar, Miguel Andres" userId="39d007d6-d426-4265-ac78-ea448005fca3" providerId="ADAL" clId="{9ACB238F-7864-4184-973B-696172BCC97A}" dt="2025-07-21T22:22:26.979" v="61" actId="478"/>
        <pc:sldMkLst>
          <pc:docMk/>
          <pc:sldMk cId="3234734670" sldId="293"/>
        </pc:sldMkLst>
        <pc:spChg chg="del">
          <ac:chgData name="Salazar, Miguel Andres" userId="39d007d6-d426-4265-ac78-ea448005fca3" providerId="ADAL" clId="{9ACB238F-7864-4184-973B-696172BCC97A}" dt="2025-07-21T22:22:26.979" v="61" actId="478"/>
          <ac:spMkLst>
            <pc:docMk/>
            <pc:sldMk cId="3234734670" sldId="293"/>
            <ac:spMk id="4" creationId="{C6DF2789-D5C4-4B54-9CAF-1A25FB7C910A}"/>
          </ac:spMkLst>
        </pc:spChg>
      </pc:sldChg>
      <pc:sldChg chg="del">
        <pc:chgData name="Salazar, Miguel Andres" userId="39d007d6-d426-4265-ac78-ea448005fca3" providerId="ADAL" clId="{9ACB238F-7864-4184-973B-696172BCC97A}" dt="2025-07-21T19:39:07.820" v="5" actId="47"/>
        <pc:sldMkLst>
          <pc:docMk/>
          <pc:sldMk cId="1016954965" sldId="327"/>
        </pc:sldMkLst>
      </pc:sldChg>
      <pc:sldChg chg="del">
        <pc:chgData name="Salazar, Miguel Andres" userId="39d007d6-d426-4265-ac78-ea448005fca3" providerId="ADAL" clId="{9ACB238F-7864-4184-973B-696172BCC97A}" dt="2025-07-21T19:42:10.908" v="36" actId="2696"/>
        <pc:sldMkLst>
          <pc:docMk/>
          <pc:sldMk cId="2981000752" sldId="330"/>
        </pc:sldMkLst>
      </pc:sldChg>
      <pc:sldChg chg="del ord">
        <pc:chgData name="Salazar, Miguel Andres" userId="39d007d6-d426-4265-ac78-ea448005fca3" providerId="ADAL" clId="{9ACB238F-7864-4184-973B-696172BCC97A}" dt="2025-07-21T22:20:41.309" v="60" actId="47"/>
        <pc:sldMkLst>
          <pc:docMk/>
          <pc:sldMk cId="3247766236" sldId="348"/>
        </pc:sldMkLst>
      </pc:sldChg>
      <pc:sldChg chg="del">
        <pc:chgData name="Salazar, Miguel Andres" userId="39d007d6-d426-4265-ac78-ea448005fca3" providerId="ADAL" clId="{9ACB238F-7864-4184-973B-696172BCC97A}" dt="2025-07-21T20:06:33.804" v="41" actId="47"/>
        <pc:sldMkLst>
          <pc:docMk/>
          <pc:sldMk cId="2919356072" sldId="351"/>
        </pc:sldMkLst>
      </pc:sldChg>
      <pc:sldChg chg="add del">
        <pc:chgData name="Salazar, Miguel Andres" userId="39d007d6-d426-4265-ac78-ea448005fca3" providerId="ADAL" clId="{9ACB238F-7864-4184-973B-696172BCC97A}" dt="2025-07-21T22:15:20.544" v="52"/>
        <pc:sldMkLst>
          <pc:docMk/>
          <pc:sldMk cId="1416352570" sldId="352"/>
        </pc:sldMkLst>
      </pc:sldChg>
      <pc:sldChg chg="delSp modSp mod">
        <pc:chgData name="Salazar, Miguel Andres" userId="39d007d6-d426-4265-ac78-ea448005fca3" providerId="ADAL" clId="{9ACB238F-7864-4184-973B-696172BCC97A}" dt="2025-07-21T19:42:29.616" v="39" actId="208"/>
        <pc:sldMkLst>
          <pc:docMk/>
          <pc:sldMk cId="3438326068" sldId="355"/>
        </pc:sldMkLst>
        <pc:spChg chg="mod">
          <ac:chgData name="Salazar, Miguel Andres" userId="39d007d6-d426-4265-ac78-ea448005fca3" providerId="ADAL" clId="{9ACB238F-7864-4184-973B-696172BCC97A}" dt="2025-07-21T19:42:29.616" v="39" actId="208"/>
          <ac:spMkLst>
            <pc:docMk/>
            <pc:sldMk cId="3438326068" sldId="355"/>
            <ac:spMk id="4" creationId="{00A3F1A9-D1A8-83B8-08F9-A216F8A20E30}"/>
          </ac:spMkLst>
        </pc:spChg>
        <pc:spChg chg="del">
          <ac:chgData name="Salazar, Miguel Andres" userId="39d007d6-d426-4265-ac78-ea448005fca3" providerId="ADAL" clId="{9ACB238F-7864-4184-973B-696172BCC97A}" dt="2025-07-21T19:42:23.930" v="37" actId="478"/>
          <ac:spMkLst>
            <pc:docMk/>
            <pc:sldMk cId="3438326068" sldId="355"/>
            <ac:spMk id="8" creationId="{C078FB86-8C5A-D488-60B2-368BD420694F}"/>
          </ac:spMkLst>
        </pc:spChg>
      </pc:sldChg>
      <pc:sldChg chg="del">
        <pc:chgData name="Salazar, Miguel Andres" userId="39d007d6-d426-4265-ac78-ea448005fca3" providerId="ADAL" clId="{9ACB238F-7864-4184-973B-696172BCC97A}" dt="2025-07-21T22:15:57.679" v="53" actId="47"/>
        <pc:sldMkLst>
          <pc:docMk/>
          <pc:sldMk cId="2325779298" sldId="356"/>
        </pc:sldMkLst>
      </pc:sldChg>
      <pc:sldChg chg="modSp add mod">
        <pc:chgData name="Salazar, Miguel Andres" userId="39d007d6-d426-4265-ac78-ea448005fca3" providerId="ADAL" clId="{9ACB238F-7864-4184-973B-696172BCC97A}" dt="2025-07-21T22:16:58.329" v="57" actId="207"/>
        <pc:sldMkLst>
          <pc:docMk/>
          <pc:sldMk cId="4256236366" sldId="2145707228"/>
        </pc:sldMkLst>
        <pc:graphicFrameChg chg="modGraphic">
          <ac:chgData name="Salazar, Miguel Andres" userId="39d007d6-d426-4265-ac78-ea448005fca3" providerId="ADAL" clId="{9ACB238F-7864-4184-973B-696172BCC97A}" dt="2025-07-21T22:16:58.329" v="57" actId="207"/>
          <ac:graphicFrameMkLst>
            <pc:docMk/>
            <pc:sldMk cId="4256236366" sldId="2145707228"/>
            <ac:graphicFrameMk id="17" creationId="{00000000-0000-0000-0000-000000000000}"/>
          </ac:graphicFrameMkLst>
        </pc:graphicFrameChg>
      </pc:sldChg>
      <pc:sldChg chg="del">
        <pc:chgData name="Salazar, Miguel Andres" userId="39d007d6-d426-4265-ac78-ea448005fca3" providerId="ADAL" clId="{9ACB238F-7864-4184-973B-696172BCC97A}" dt="2025-07-21T22:13:53.701" v="47" actId="47"/>
        <pc:sldMkLst>
          <pc:docMk/>
          <pc:sldMk cId="224951120" sldId="2145707305"/>
        </pc:sldMkLst>
      </pc:sldChg>
      <pc:sldChg chg="del">
        <pc:chgData name="Salazar, Miguel Andres" userId="39d007d6-d426-4265-ac78-ea448005fca3" providerId="ADAL" clId="{9ACB238F-7864-4184-973B-696172BCC97A}" dt="2025-07-21T19:41:50.061" v="34" actId="47"/>
        <pc:sldMkLst>
          <pc:docMk/>
          <pc:sldMk cId="3997251294" sldId="2145707306"/>
        </pc:sldMkLst>
      </pc:sldChg>
      <pc:sldChg chg="modSp add del mod">
        <pc:chgData name="Salazar, Miguel Andres" userId="39d007d6-d426-4265-ac78-ea448005fca3" providerId="ADAL" clId="{9ACB238F-7864-4184-973B-696172BCC97A}" dt="2025-07-21T22:27:17.295" v="121" actId="1076"/>
        <pc:sldMkLst>
          <pc:docMk/>
          <pc:sldMk cId="2774670016" sldId="2145707309"/>
        </pc:sldMkLst>
        <pc:spChg chg="mod">
          <ac:chgData name="Salazar, Miguel Andres" userId="39d007d6-d426-4265-ac78-ea448005fca3" providerId="ADAL" clId="{9ACB238F-7864-4184-973B-696172BCC97A}" dt="2025-07-21T22:27:17.295" v="121" actId="1076"/>
          <ac:spMkLst>
            <pc:docMk/>
            <pc:sldMk cId="2774670016" sldId="2145707309"/>
            <ac:spMk id="2" creationId="{00000000-0000-0000-0000-000000000000}"/>
          </ac:spMkLst>
        </pc:spChg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3200396648" sldId="2145707349"/>
        </pc:sldMkLst>
      </pc:sldChg>
      <pc:sldChg chg="add">
        <pc:chgData name="Salazar, Miguel Andres" userId="39d007d6-d426-4265-ac78-ea448005fca3" providerId="ADAL" clId="{9ACB238F-7864-4184-973B-696172BCC97A}" dt="2025-07-21T22:15:20.544" v="52"/>
        <pc:sldMkLst>
          <pc:docMk/>
          <pc:sldMk cId="1874533013" sldId="2145707403"/>
        </pc:sldMkLst>
      </pc:sldChg>
      <pc:sldChg chg="add del">
        <pc:chgData name="Salazar, Miguel Andres" userId="39d007d6-d426-4265-ac78-ea448005fca3" providerId="ADAL" clId="{9ACB238F-7864-4184-973B-696172BCC97A}" dt="2025-07-21T22:14:13.271" v="49"/>
        <pc:sldMkLst>
          <pc:docMk/>
          <pc:sldMk cId="1124108530" sldId="2145707404"/>
        </pc:sldMkLst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1265569294" sldId="2146847141"/>
        </pc:sldMkLst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2761558919" sldId="2147470823"/>
        </pc:sldMkLst>
      </pc:sldChg>
      <pc:sldChg chg="add">
        <pc:chgData name="Salazar, Miguel Andres" userId="39d007d6-d426-4265-ac78-ea448005fca3" providerId="ADAL" clId="{9ACB238F-7864-4184-973B-696172BCC97A}" dt="2025-07-21T22:15:20.544" v="52"/>
        <pc:sldMkLst>
          <pc:docMk/>
          <pc:sldMk cId="862002657" sldId="2147470826"/>
        </pc:sldMkLst>
      </pc:sldChg>
      <pc:sldChg chg="modSp del mod">
        <pc:chgData name="Salazar, Miguel Andres" userId="39d007d6-d426-4265-ac78-ea448005fca3" providerId="ADAL" clId="{9ACB238F-7864-4184-973B-696172BCC97A}" dt="2025-07-21T22:16:46.159" v="56" actId="47"/>
        <pc:sldMkLst>
          <pc:docMk/>
          <pc:sldMk cId="476127483" sldId="2147470833"/>
        </pc:sldMkLst>
        <pc:spChg chg="mod">
          <ac:chgData name="Salazar, Miguel Andres" userId="39d007d6-d426-4265-ac78-ea448005fca3" providerId="ADAL" clId="{9ACB238F-7864-4184-973B-696172BCC97A}" dt="2025-07-21T21:16:42.847" v="42" actId="1076"/>
          <ac:spMkLst>
            <pc:docMk/>
            <pc:sldMk cId="476127483" sldId="2147470833"/>
            <ac:spMk id="19" creationId="{00000000-0000-0000-0000-000000000000}"/>
          </ac:spMkLst>
        </pc:spChg>
        <pc:spChg chg="mod">
          <ac:chgData name="Salazar, Miguel Andres" userId="39d007d6-d426-4265-ac78-ea448005fca3" providerId="ADAL" clId="{9ACB238F-7864-4184-973B-696172BCC97A}" dt="2025-07-21T21:16:44.561" v="43" actId="1076"/>
          <ac:spMkLst>
            <pc:docMk/>
            <pc:sldMk cId="476127483" sldId="2147470833"/>
            <ac:spMk id="20" creationId="{00000000-0000-0000-0000-000000000000}"/>
          </ac:spMkLst>
        </pc:spChg>
        <pc:spChg chg="mod">
          <ac:chgData name="Salazar, Miguel Andres" userId="39d007d6-d426-4265-ac78-ea448005fca3" providerId="ADAL" clId="{9ACB238F-7864-4184-973B-696172BCC97A}" dt="2025-07-21T21:16:47.355" v="44" actId="1076"/>
          <ac:spMkLst>
            <pc:docMk/>
            <pc:sldMk cId="476127483" sldId="2147470833"/>
            <ac:spMk id="21" creationId="{00000000-0000-0000-0000-000000000000}"/>
          </ac:spMkLst>
        </pc:spChg>
        <pc:spChg chg="mod">
          <ac:chgData name="Salazar, Miguel Andres" userId="39d007d6-d426-4265-ac78-ea448005fca3" providerId="ADAL" clId="{9ACB238F-7864-4184-973B-696172BCC97A}" dt="2025-07-21T21:16:51.529" v="45" actId="1076"/>
          <ac:spMkLst>
            <pc:docMk/>
            <pc:sldMk cId="476127483" sldId="2147470833"/>
            <ac:spMk id="22" creationId="{00000000-0000-0000-0000-000000000000}"/>
          </ac:spMkLst>
        </pc:spChg>
      </pc:sldChg>
      <pc:sldChg chg="del">
        <pc:chgData name="Salazar, Miguel Andres" userId="39d007d6-d426-4265-ac78-ea448005fca3" providerId="ADAL" clId="{9ACB238F-7864-4184-973B-696172BCC97A}" dt="2025-07-21T19:41:50.061" v="34" actId="47"/>
        <pc:sldMkLst>
          <pc:docMk/>
          <pc:sldMk cId="3154748069" sldId="2147470834"/>
        </pc:sldMkLst>
      </pc:sldChg>
      <pc:sldChg chg="del">
        <pc:chgData name="Salazar, Miguel Andres" userId="39d007d6-d426-4265-ac78-ea448005fca3" providerId="ADAL" clId="{9ACB238F-7864-4184-973B-696172BCC97A}" dt="2025-07-21T22:14:01.456" v="48" actId="47"/>
        <pc:sldMkLst>
          <pc:docMk/>
          <pc:sldMk cId="2306976822" sldId="2147470835"/>
        </pc:sldMkLst>
      </pc:sldChg>
      <pc:sldChg chg="modSp add mod">
        <pc:chgData name="Salazar, Miguel Andres" userId="39d007d6-d426-4265-ac78-ea448005fca3" providerId="ADAL" clId="{9ACB238F-7864-4184-973B-696172BCC97A}" dt="2025-07-21T19:41:05.135" v="32" actId="20577"/>
        <pc:sldMkLst>
          <pc:docMk/>
          <pc:sldMk cId="80853241" sldId="2147470836"/>
        </pc:sldMkLst>
        <pc:graphicFrameChg chg="modGraphic">
          <ac:chgData name="Salazar, Miguel Andres" userId="39d007d6-d426-4265-ac78-ea448005fca3" providerId="ADAL" clId="{9ACB238F-7864-4184-973B-696172BCC97A}" dt="2025-07-21T19:41:05.135" v="32" actId="20577"/>
          <ac:graphicFrameMkLst>
            <pc:docMk/>
            <pc:sldMk cId="80853241" sldId="2147470836"/>
            <ac:graphicFrameMk id="6" creationId="{A5B7A58F-C064-8C0E-701C-9FEBB25AEE50}"/>
          </ac:graphicFrameMkLst>
        </pc:graphicFrameChg>
      </pc:sldChg>
      <pc:sldChg chg="add">
        <pc:chgData name="Salazar, Miguel Andres" userId="39d007d6-d426-4265-ac78-ea448005fca3" providerId="ADAL" clId="{9ACB238F-7864-4184-973B-696172BCC97A}" dt="2025-07-21T19:41:35.270" v="33"/>
        <pc:sldMkLst>
          <pc:docMk/>
          <pc:sldMk cId="4007173825" sldId="2147470837"/>
        </pc:sldMkLst>
      </pc:sldChg>
      <pc:sldChg chg="modSp add mod">
        <pc:chgData name="Salazar, Miguel Andres" userId="39d007d6-d426-4265-ac78-ea448005fca3" providerId="ADAL" clId="{9ACB238F-7864-4184-973B-696172BCC97A}" dt="2025-07-21T22:25:39.649" v="92" actId="1076"/>
        <pc:sldMkLst>
          <pc:docMk/>
          <pc:sldMk cId="1985769607" sldId="2147470838"/>
        </pc:sldMkLst>
        <pc:spChg chg="mod">
          <ac:chgData name="Salazar, Miguel Andres" userId="39d007d6-d426-4265-ac78-ea448005fca3" providerId="ADAL" clId="{9ACB238F-7864-4184-973B-696172BCC97A}" dt="2025-07-21T22:25:39.649" v="92" actId="1076"/>
          <ac:spMkLst>
            <pc:docMk/>
            <pc:sldMk cId="1985769607" sldId="2147470838"/>
            <ac:spMk id="4" creationId="{3559809F-973E-D2D8-6A2B-A963DE72F724}"/>
          </ac:spMkLst>
        </pc:spChg>
      </pc:sldChg>
      <pc:sldChg chg="delSp add mod">
        <pc:chgData name="Salazar, Miguel Andres" userId="39d007d6-d426-4265-ac78-ea448005fca3" providerId="ADAL" clId="{9ACB238F-7864-4184-973B-696172BCC97A}" dt="2025-07-21T22:22:29.749" v="62" actId="478"/>
        <pc:sldMkLst>
          <pc:docMk/>
          <pc:sldMk cId="2876479511" sldId="2147475891"/>
        </pc:sldMkLst>
        <pc:spChg chg="del">
          <ac:chgData name="Salazar, Miguel Andres" userId="39d007d6-d426-4265-ac78-ea448005fca3" providerId="ADAL" clId="{9ACB238F-7864-4184-973B-696172BCC97A}" dt="2025-07-21T22:22:29.749" v="62" actId="478"/>
          <ac:spMkLst>
            <pc:docMk/>
            <pc:sldMk cId="2876479511" sldId="2147475891"/>
            <ac:spMk id="3" creationId="{3C1583A9-D91D-B7AA-F424-1A15F237796A}"/>
          </ac:spMkLst>
        </pc:spChg>
      </pc:sldChg>
      <pc:sldChg chg="delSp add mod">
        <pc:chgData name="Salazar, Miguel Andres" userId="39d007d6-d426-4265-ac78-ea448005fca3" providerId="ADAL" clId="{9ACB238F-7864-4184-973B-696172BCC97A}" dt="2025-07-21T22:22:32.299" v="63" actId="478"/>
        <pc:sldMkLst>
          <pc:docMk/>
          <pc:sldMk cId="425463099" sldId="2147475899"/>
        </pc:sldMkLst>
        <pc:spChg chg="del">
          <ac:chgData name="Salazar, Miguel Andres" userId="39d007d6-d426-4265-ac78-ea448005fca3" providerId="ADAL" clId="{9ACB238F-7864-4184-973B-696172BCC97A}" dt="2025-07-21T22:22:32.299" v="63" actId="478"/>
          <ac:spMkLst>
            <pc:docMk/>
            <pc:sldMk cId="425463099" sldId="2147475899"/>
            <ac:spMk id="47" creationId="{900BDF62-5B38-3089-6D7B-E1993131DDBE}"/>
          </ac:spMkLst>
        </pc:spChg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3034407642" sldId="2147475918"/>
        </pc:sldMkLst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3323398941" sldId="2147475919"/>
        </pc:sldMkLst>
      </pc:sldChg>
      <pc:sldChg chg="add">
        <pc:chgData name="Salazar, Miguel Andres" userId="39d007d6-d426-4265-ac78-ea448005fca3" providerId="ADAL" clId="{9ACB238F-7864-4184-973B-696172BCC97A}" dt="2025-07-21T22:14:13.271" v="49"/>
        <pc:sldMkLst>
          <pc:docMk/>
          <pc:sldMk cId="1611812030" sldId="2147475920"/>
        </pc:sldMkLst>
      </pc:sldChg>
      <pc:sldChg chg="add">
        <pc:chgData name="Salazar, Miguel Andres" userId="39d007d6-d426-4265-ac78-ea448005fca3" providerId="ADAL" clId="{9ACB238F-7864-4184-973B-696172BCC97A}" dt="2025-07-21T19:41:35.270" v="33"/>
        <pc:sldMkLst>
          <pc:docMk/>
          <pc:sldMk cId="1986080272" sldId="2147475921"/>
        </pc:sldMkLst>
      </pc:sldChg>
      <pc:sldChg chg="add">
        <pc:chgData name="Salazar, Miguel Andres" userId="39d007d6-d426-4265-ac78-ea448005fca3" providerId="ADAL" clId="{9ACB238F-7864-4184-973B-696172BCC97A}" dt="2025-07-21T19:42:04.755" v="35"/>
        <pc:sldMkLst>
          <pc:docMk/>
          <pc:sldMk cId="4189316282" sldId="2147475922"/>
        </pc:sldMkLst>
      </pc:sldChg>
      <pc:sldChg chg="add">
        <pc:chgData name="Salazar, Miguel Andres" userId="39d007d6-d426-4265-ac78-ea448005fca3" providerId="ADAL" clId="{9ACB238F-7864-4184-973B-696172BCC97A}" dt="2025-07-21T20:06:26.571" v="40"/>
        <pc:sldMkLst>
          <pc:docMk/>
          <pc:sldMk cId="2235650716" sldId="2147475923"/>
        </pc:sldMkLst>
      </pc:sldChg>
      <pc:sldChg chg="modSp add mod">
        <pc:chgData name="Salazar, Miguel Andres" userId="39d007d6-d426-4265-ac78-ea448005fca3" providerId="ADAL" clId="{9ACB238F-7864-4184-973B-696172BCC97A}" dt="2025-07-21T22:27:12.249" v="120" actId="1076"/>
        <pc:sldMkLst>
          <pc:docMk/>
          <pc:sldMk cId="1580674452" sldId="2147475924"/>
        </pc:sldMkLst>
        <pc:spChg chg="mod">
          <ac:chgData name="Salazar, Miguel Andres" userId="39d007d6-d426-4265-ac78-ea448005fca3" providerId="ADAL" clId="{9ACB238F-7864-4184-973B-696172BCC97A}" dt="2025-07-21T22:26:48.622" v="117" actId="20577"/>
          <ac:spMkLst>
            <pc:docMk/>
            <pc:sldMk cId="1580674452" sldId="2147475924"/>
            <ac:spMk id="6" creationId="{F5B7CF9B-0CCB-8E14-9973-C1BB06C3292E}"/>
          </ac:spMkLst>
        </pc:spChg>
        <pc:grpChg chg="mod">
          <ac:chgData name="Salazar, Miguel Andres" userId="39d007d6-d426-4265-ac78-ea448005fca3" providerId="ADAL" clId="{9ACB238F-7864-4184-973B-696172BCC97A}" dt="2025-07-21T22:27:12.249" v="120" actId="1076"/>
          <ac:grpSpMkLst>
            <pc:docMk/>
            <pc:sldMk cId="1580674452" sldId="2147475924"/>
            <ac:grpSpMk id="3" creationId="{4E07D290-3B30-4EFB-9B97-E002C4A3D35D}"/>
          </ac:grpSpMkLst>
        </pc:grpChg>
        <pc:graphicFrameChg chg="mod modGraphic">
          <ac:chgData name="Salazar, Miguel Andres" userId="39d007d6-d426-4265-ac78-ea448005fca3" providerId="ADAL" clId="{9ACB238F-7864-4184-973B-696172BCC97A}" dt="2025-07-21T22:27:07.243" v="119" actId="404"/>
          <ac:graphicFrameMkLst>
            <pc:docMk/>
            <pc:sldMk cId="1580674452" sldId="2147475924"/>
            <ac:graphicFrameMk id="7" creationId="{10D6577D-64C4-97D5-86BD-2678F3FAC126}"/>
          </ac:graphicFrameMkLst>
        </pc:graphicFrameChg>
      </pc:sldChg>
      <pc:sldChg chg="modSp add mod">
        <pc:chgData name="Salazar, Miguel Andres" userId="39d007d6-d426-4265-ac78-ea448005fca3" providerId="ADAL" clId="{9ACB238F-7864-4184-973B-696172BCC97A}" dt="2025-07-21T22:27:53.095" v="122" actId="6549"/>
        <pc:sldMkLst>
          <pc:docMk/>
          <pc:sldMk cId="362653706" sldId="2147475925"/>
        </pc:sldMkLst>
        <pc:graphicFrameChg chg="modGraphic">
          <ac:chgData name="Salazar, Miguel Andres" userId="39d007d6-d426-4265-ac78-ea448005fca3" providerId="ADAL" clId="{9ACB238F-7864-4184-973B-696172BCC97A}" dt="2025-07-21T22:27:53.095" v="122" actId="6549"/>
          <ac:graphicFrameMkLst>
            <pc:docMk/>
            <pc:sldMk cId="362653706" sldId="2147475925"/>
            <ac:graphicFrameMk id="2" creationId="{8EFADE72-B468-2A91-2772-4E084E8E25D4}"/>
          </ac:graphicFrameMkLst>
        </pc:graphicFrameChg>
      </pc:sldChg>
      <pc:sldMasterChg chg="addSp delSp modSp mod modSldLayout">
        <pc:chgData name="Salazar, Miguel Andres" userId="39d007d6-d426-4265-ac78-ea448005fca3" providerId="ADAL" clId="{9ACB238F-7864-4184-973B-696172BCC97A}" dt="2025-07-21T19:40:35.032" v="23" actId="1076"/>
        <pc:sldMasterMkLst>
          <pc:docMk/>
          <pc:sldMasterMk cId="1683658382" sldId="2147483648"/>
        </pc:sldMasterMkLst>
        <pc:picChg chg="del">
          <ac:chgData name="Salazar, Miguel Andres" userId="39d007d6-d426-4265-ac78-ea448005fca3" providerId="ADAL" clId="{9ACB238F-7864-4184-973B-696172BCC97A}" dt="2025-07-21T19:39:55.541" v="6" actId="478"/>
          <ac:picMkLst>
            <pc:docMk/>
            <pc:sldMasterMk cId="1683658382" sldId="2147483648"/>
            <ac:picMk id="4" creationId="{610B3D5C-5EB0-9BE5-855A-1219A9370A64}"/>
          </ac:picMkLst>
        </pc:picChg>
        <pc:picChg chg="add mod">
          <ac:chgData name="Salazar, Miguel Andres" userId="39d007d6-d426-4265-ac78-ea448005fca3" providerId="ADAL" clId="{9ACB238F-7864-4184-973B-696172BCC97A}" dt="2025-07-21T19:40:10.437" v="14" actId="1076"/>
          <ac:picMkLst>
            <pc:docMk/>
            <pc:sldMasterMk cId="1683658382" sldId="2147483648"/>
            <ac:picMk id="5" creationId="{6CCB271F-05EA-020C-AAC2-8C2C1003980F}"/>
          </ac:picMkLst>
        </pc:picChg>
        <pc:sldLayoutChg chg="addSp delSp modSp mod">
          <pc:chgData name="Salazar, Miguel Andres" userId="39d007d6-d426-4265-ac78-ea448005fca3" providerId="ADAL" clId="{9ACB238F-7864-4184-973B-696172BCC97A}" dt="2025-07-21T19:40:20.215" v="17" actId="1076"/>
          <pc:sldLayoutMkLst>
            <pc:docMk/>
            <pc:sldMasterMk cId="1683658382" sldId="2147483648"/>
            <pc:sldLayoutMk cId="3639556455" sldId="2147483660"/>
          </pc:sldLayoutMkLst>
          <pc:picChg chg="del">
            <ac:chgData name="Salazar, Miguel Andres" userId="39d007d6-d426-4265-ac78-ea448005fca3" providerId="ADAL" clId="{9ACB238F-7864-4184-973B-696172BCC97A}" dt="2025-07-21T19:40:16.213" v="15" actId="478"/>
            <ac:picMkLst>
              <pc:docMk/>
              <pc:sldMasterMk cId="1683658382" sldId="2147483648"/>
              <pc:sldLayoutMk cId="3639556455" sldId="2147483660"/>
              <ac:picMk id="3" creationId="{1EAE5EE3-035F-69C4-A437-A0987C9884B9}"/>
            </ac:picMkLst>
          </pc:picChg>
          <pc:picChg chg="add mod">
            <ac:chgData name="Salazar, Miguel Andres" userId="39d007d6-d426-4265-ac78-ea448005fca3" providerId="ADAL" clId="{9ACB238F-7864-4184-973B-696172BCC97A}" dt="2025-07-21T19:40:20.215" v="17" actId="1076"/>
            <ac:picMkLst>
              <pc:docMk/>
              <pc:sldMasterMk cId="1683658382" sldId="2147483648"/>
              <pc:sldLayoutMk cId="3639556455" sldId="2147483660"/>
              <ac:picMk id="4" creationId="{0B722034-6709-5F3D-882E-29D047FA3EDE}"/>
            </ac:picMkLst>
          </pc:picChg>
        </pc:sldLayoutChg>
        <pc:sldLayoutChg chg="addSp delSp modSp mod">
          <pc:chgData name="Salazar, Miguel Andres" userId="39d007d6-d426-4265-ac78-ea448005fca3" providerId="ADAL" clId="{9ACB238F-7864-4184-973B-696172BCC97A}" dt="2025-07-21T19:40:35.032" v="23" actId="1076"/>
          <pc:sldLayoutMkLst>
            <pc:docMk/>
            <pc:sldMasterMk cId="1683658382" sldId="2147483648"/>
            <pc:sldLayoutMk cId="6589062" sldId="2147483695"/>
          </pc:sldLayoutMkLst>
          <pc:picChg chg="del">
            <ac:chgData name="Salazar, Miguel Andres" userId="39d007d6-d426-4265-ac78-ea448005fca3" providerId="ADAL" clId="{9ACB238F-7864-4184-973B-696172BCC97A}" dt="2025-07-21T19:40:29.955" v="21" actId="478"/>
            <ac:picMkLst>
              <pc:docMk/>
              <pc:sldMasterMk cId="1683658382" sldId="2147483648"/>
              <pc:sldLayoutMk cId="6589062" sldId="2147483695"/>
              <ac:picMk id="4" creationId="{EFF79EC8-D5F0-FC50-533F-8D297092EDF5}"/>
            </ac:picMkLst>
          </pc:picChg>
          <pc:picChg chg="add mod">
            <ac:chgData name="Salazar, Miguel Andres" userId="39d007d6-d426-4265-ac78-ea448005fca3" providerId="ADAL" clId="{9ACB238F-7864-4184-973B-696172BCC97A}" dt="2025-07-21T19:40:35.032" v="23" actId="1076"/>
            <ac:picMkLst>
              <pc:docMk/>
              <pc:sldMasterMk cId="1683658382" sldId="2147483648"/>
              <pc:sldLayoutMk cId="6589062" sldId="2147483695"/>
              <ac:picMk id="5" creationId="{5D0E1826-D811-FC57-B107-888DA64E629F}"/>
            </ac:picMkLst>
          </pc:picChg>
        </pc:sldLayoutChg>
        <pc:sldLayoutChg chg="addSp delSp modSp mod">
          <pc:chgData name="Salazar, Miguel Andres" userId="39d007d6-d426-4265-ac78-ea448005fca3" providerId="ADAL" clId="{9ACB238F-7864-4184-973B-696172BCC97A}" dt="2025-07-21T19:40:26.631" v="20" actId="1076"/>
          <pc:sldLayoutMkLst>
            <pc:docMk/>
            <pc:sldMasterMk cId="1683658382" sldId="2147483648"/>
            <pc:sldLayoutMk cId="1753192793" sldId="2147483696"/>
          </pc:sldLayoutMkLst>
          <pc:picChg chg="add mod">
            <ac:chgData name="Salazar, Miguel Andres" userId="39d007d6-d426-4265-ac78-ea448005fca3" providerId="ADAL" clId="{9ACB238F-7864-4184-973B-696172BCC97A}" dt="2025-07-21T19:40:26.631" v="20" actId="1076"/>
            <ac:picMkLst>
              <pc:docMk/>
              <pc:sldMasterMk cId="1683658382" sldId="2147483648"/>
              <pc:sldLayoutMk cId="1753192793" sldId="2147483696"/>
              <ac:picMk id="3" creationId="{56AD72FB-6701-C120-7B98-B3922CFCD9BE}"/>
            </ac:picMkLst>
          </pc:picChg>
          <pc:picChg chg="del">
            <ac:chgData name="Salazar, Miguel Andres" userId="39d007d6-d426-4265-ac78-ea448005fca3" providerId="ADAL" clId="{9ACB238F-7864-4184-973B-696172BCC97A}" dt="2025-07-21T19:40:22.836" v="18" actId="478"/>
            <ac:picMkLst>
              <pc:docMk/>
              <pc:sldMasterMk cId="1683658382" sldId="2147483648"/>
              <pc:sldLayoutMk cId="1753192793" sldId="2147483696"/>
              <ac:picMk id="5122" creationId="{6E86FD47-98F3-C91D-EC1C-31A3444942FB}"/>
            </ac:picMkLst>
          </pc:picChg>
        </pc:sldLayoutChg>
      </pc:sldMasterChg>
    </pc:docChg>
  </pc:docChgLst>
  <pc:docChgLst>
    <pc:chgData name="Salazar, Miguel Andres" userId="39d007d6-d426-4265-ac78-ea448005fca3" providerId="ADAL" clId="{D45410C0-3C08-43F2-800B-E4C59CB81F0D}"/>
    <pc:docChg chg="undo custSel addSld delSld modSld sldOrd modMainMaster delSection modSection">
      <pc:chgData name="Salazar, Miguel Andres" userId="39d007d6-d426-4265-ac78-ea448005fca3" providerId="ADAL" clId="{D45410C0-3C08-43F2-800B-E4C59CB81F0D}" dt="2025-07-18T15:05:28.182" v="316"/>
      <pc:docMkLst>
        <pc:docMk/>
      </pc:docMkLst>
      <pc:sldChg chg="del">
        <pc:chgData name="Salazar, Miguel Andres" userId="39d007d6-d426-4265-ac78-ea448005fca3" providerId="ADAL" clId="{D45410C0-3C08-43F2-800B-E4C59CB81F0D}" dt="2025-07-14T23:37:44.135" v="77" actId="47"/>
        <pc:sldMkLst>
          <pc:docMk/>
          <pc:sldMk cId="1939246213" sldId="263"/>
        </pc:sldMkLst>
      </pc:sldChg>
      <pc:sldChg chg="del">
        <pc:chgData name="Salazar, Miguel Andres" userId="39d007d6-d426-4265-ac78-ea448005fca3" providerId="ADAL" clId="{D45410C0-3C08-43F2-800B-E4C59CB81F0D}" dt="2025-07-14T23:37:44.135" v="77" actId="47"/>
        <pc:sldMkLst>
          <pc:docMk/>
          <pc:sldMk cId="1510285506" sldId="264"/>
        </pc:sldMkLst>
      </pc:sldChg>
      <pc:sldChg chg="del">
        <pc:chgData name="Salazar, Miguel Andres" userId="39d007d6-d426-4265-ac78-ea448005fca3" providerId="ADAL" clId="{D45410C0-3C08-43F2-800B-E4C59CB81F0D}" dt="2025-07-14T23:37:44.135" v="77" actId="47"/>
        <pc:sldMkLst>
          <pc:docMk/>
          <pc:sldMk cId="3198649274" sldId="265"/>
        </pc:sldMkLst>
      </pc:sldChg>
      <pc:sldChg chg="del">
        <pc:chgData name="Salazar, Miguel Andres" userId="39d007d6-d426-4265-ac78-ea448005fca3" providerId="ADAL" clId="{D45410C0-3C08-43F2-800B-E4C59CB81F0D}" dt="2025-07-14T23:37:44.135" v="77" actId="47"/>
        <pc:sldMkLst>
          <pc:docMk/>
          <pc:sldMk cId="269239753" sldId="266"/>
        </pc:sldMkLst>
      </pc:sldChg>
      <pc:sldChg chg="modSp mod">
        <pc:chgData name="Salazar, Miguel Andres" userId="39d007d6-d426-4265-ac78-ea448005fca3" providerId="ADAL" clId="{D45410C0-3C08-43F2-800B-E4C59CB81F0D}" dt="2025-07-14T23:32:37.712" v="42" actId="1076"/>
        <pc:sldMkLst>
          <pc:docMk/>
          <pc:sldMk cId="2236945144" sldId="267"/>
        </pc:sldMkLst>
        <pc:spChg chg="mod">
          <ac:chgData name="Salazar, Miguel Andres" userId="39d007d6-d426-4265-ac78-ea448005fca3" providerId="ADAL" clId="{D45410C0-3C08-43F2-800B-E4C59CB81F0D}" dt="2025-07-14T23:31:02.077" v="0"/>
          <ac:spMkLst>
            <pc:docMk/>
            <pc:sldMk cId="2236945144" sldId="267"/>
            <ac:spMk id="2" creationId="{6D650731-F75D-4A00-8A26-A472193D371A}"/>
          </ac:spMkLst>
        </pc:spChg>
        <pc:spChg chg="mod">
          <ac:chgData name="Salazar, Miguel Andres" userId="39d007d6-d426-4265-ac78-ea448005fca3" providerId="ADAL" clId="{D45410C0-3C08-43F2-800B-E4C59CB81F0D}" dt="2025-07-14T23:32:00.324" v="25" actId="114"/>
          <ac:spMkLst>
            <pc:docMk/>
            <pc:sldMk cId="2236945144" sldId="267"/>
            <ac:spMk id="3" creationId="{940F81D8-5C7D-4F33-A461-CA45B169FF0D}"/>
          </ac:spMkLst>
        </pc:spChg>
        <pc:spChg chg="mod">
          <ac:chgData name="Salazar, Miguel Andres" userId="39d007d6-d426-4265-ac78-ea448005fca3" providerId="ADAL" clId="{D45410C0-3C08-43F2-800B-E4C59CB81F0D}" dt="2025-07-14T23:32:37.712" v="42" actId="1076"/>
          <ac:spMkLst>
            <pc:docMk/>
            <pc:sldMk cId="2236945144" sldId="267"/>
            <ac:spMk id="4" creationId="{F05E50B2-AB22-4A7A-83F4-EBD278039190}"/>
          </ac:spMkLst>
        </pc:spChg>
      </pc:sldChg>
      <pc:sldChg chg="addSp modSp mod ord">
        <pc:chgData name="Salazar, Miguel Andres" userId="39d007d6-d426-4265-ac78-ea448005fca3" providerId="ADAL" clId="{D45410C0-3C08-43F2-800B-E4C59CB81F0D}" dt="2025-07-14T23:51:34.795" v="157" actId="114"/>
        <pc:sldMkLst>
          <pc:docMk/>
          <pc:sldMk cId="1447782276" sldId="268"/>
        </pc:sldMkLst>
        <pc:spChg chg="add mod">
          <ac:chgData name="Salazar, Miguel Andres" userId="39d007d6-d426-4265-ac78-ea448005fca3" providerId="ADAL" clId="{D45410C0-3C08-43F2-800B-E4C59CB81F0D}" dt="2025-07-14T23:51:34.795" v="157" actId="114"/>
          <ac:spMkLst>
            <pc:docMk/>
            <pc:sldMk cId="1447782276" sldId="268"/>
            <ac:spMk id="5" creationId="{999344D5-2D22-45EB-225B-AAFFB07A302F}"/>
          </ac:spMkLst>
        </pc:spChg>
        <pc:spChg chg="mod">
          <ac:chgData name="Salazar, Miguel Andres" userId="39d007d6-d426-4265-ac78-ea448005fca3" providerId="ADAL" clId="{D45410C0-3C08-43F2-800B-E4C59CB81F0D}" dt="2025-07-14T23:38:48.447" v="79"/>
          <ac:spMkLst>
            <pc:docMk/>
            <pc:sldMk cId="1447782276" sldId="268"/>
            <ac:spMk id="16" creationId="{AE94DB59-2993-41B8-AA2D-A95E6BF6DDA3}"/>
          </ac:spMkLst>
        </pc:spChg>
      </pc:sldChg>
      <pc:sldChg chg="del">
        <pc:chgData name="Salazar, Miguel Andres" userId="39d007d6-d426-4265-ac78-ea448005fca3" providerId="ADAL" clId="{D45410C0-3C08-43F2-800B-E4C59CB81F0D}" dt="2025-07-14T23:40:42.735" v="95" actId="47"/>
        <pc:sldMkLst>
          <pc:docMk/>
          <pc:sldMk cId="2012147804" sldId="269"/>
        </pc:sldMkLst>
      </pc:sldChg>
      <pc:sldChg chg="del">
        <pc:chgData name="Salazar, Miguel Andres" userId="39d007d6-d426-4265-ac78-ea448005fca3" providerId="ADAL" clId="{D45410C0-3C08-43F2-800B-E4C59CB81F0D}" dt="2025-07-14T23:42:42.032" v="100" actId="47"/>
        <pc:sldMkLst>
          <pc:docMk/>
          <pc:sldMk cId="2429381663" sldId="272"/>
        </pc:sldMkLst>
      </pc:sldChg>
      <pc:sldChg chg="del">
        <pc:chgData name="Salazar, Miguel Andres" userId="39d007d6-d426-4265-ac78-ea448005fca3" providerId="ADAL" clId="{D45410C0-3C08-43F2-800B-E4C59CB81F0D}" dt="2025-07-14T23:42:42.032" v="100" actId="47"/>
        <pc:sldMkLst>
          <pc:docMk/>
          <pc:sldMk cId="1025139083" sldId="273"/>
        </pc:sldMkLst>
      </pc:sldChg>
      <pc:sldChg chg="del">
        <pc:chgData name="Salazar, Miguel Andres" userId="39d007d6-d426-4265-ac78-ea448005fca3" providerId="ADAL" clId="{D45410C0-3C08-43F2-800B-E4C59CB81F0D}" dt="2025-07-14T23:37:49.174" v="78" actId="47"/>
        <pc:sldMkLst>
          <pc:docMk/>
          <pc:sldMk cId="397067388" sldId="275"/>
        </pc:sldMkLst>
      </pc:sldChg>
      <pc:sldChg chg="add del">
        <pc:chgData name="Salazar, Miguel Andres" userId="39d007d6-d426-4265-ac78-ea448005fca3" providerId="ADAL" clId="{D45410C0-3C08-43F2-800B-E4C59CB81F0D}" dt="2025-07-14T23:40:56.417" v="96" actId="47"/>
        <pc:sldMkLst>
          <pc:docMk/>
          <pc:sldMk cId="0" sldId="276"/>
        </pc:sldMkLst>
      </pc:sldChg>
      <pc:sldChg chg="del">
        <pc:chgData name="Salazar, Miguel Andres" userId="39d007d6-d426-4265-ac78-ea448005fca3" providerId="ADAL" clId="{D45410C0-3C08-43F2-800B-E4C59CB81F0D}" dt="2025-07-14T23:33:39.574" v="44" actId="2696"/>
        <pc:sldMkLst>
          <pc:docMk/>
          <pc:sldMk cId="2944893655" sldId="276"/>
        </pc:sldMkLst>
      </pc:sldChg>
      <pc:sldChg chg="modSp add mod">
        <pc:chgData name="Salazar, Miguel Andres" userId="39d007d6-d426-4265-ac78-ea448005fca3" providerId="ADAL" clId="{D45410C0-3C08-43F2-800B-E4C59CB81F0D}" dt="2025-07-14T23:50:09.355" v="153" actId="114"/>
        <pc:sldMkLst>
          <pc:docMk/>
          <pc:sldMk cId="0" sldId="290"/>
        </pc:sldMkLst>
        <pc:spChg chg="mod">
          <ac:chgData name="Salazar, Miguel Andres" userId="39d007d6-d426-4265-ac78-ea448005fca3" providerId="ADAL" clId="{D45410C0-3C08-43F2-800B-E4C59CB81F0D}" dt="2025-07-14T23:50:09.355" v="153" actId="114"/>
          <ac:spMkLst>
            <pc:docMk/>
            <pc:sldMk cId="0" sldId="290"/>
            <ac:spMk id="2" creationId="{00000000-0000-0000-0000-000000000000}"/>
          </ac:spMkLst>
        </pc:spChg>
      </pc:sldChg>
      <pc:sldChg chg="addSp delSp modSp add mod">
        <pc:chgData name="Salazar, Miguel Andres" userId="39d007d6-d426-4265-ac78-ea448005fca3" providerId="ADAL" clId="{D45410C0-3C08-43F2-800B-E4C59CB81F0D}" dt="2025-07-14T23:34:37.959" v="54" actId="403"/>
        <pc:sldMkLst>
          <pc:docMk/>
          <pc:sldMk cId="1645702368" sldId="326"/>
        </pc:sldMkLst>
        <pc:spChg chg="mod">
          <ac:chgData name="Salazar, Miguel Andres" userId="39d007d6-d426-4265-ac78-ea448005fca3" providerId="ADAL" clId="{D45410C0-3C08-43F2-800B-E4C59CB81F0D}" dt="2025-07-14T23:34:23.479" v="51" actId="114"/>
          <ac:spMkLst>
            <pc:docMk/>
            <pc:sldMk cId="1645702368" sldId="326"/>
            <ac:spMk id="4" creationId="{00000000-0000-0000-0000-000000000000}"/>
          </ac:spMkLst>
        </pc:spChg>
        <pc:spChg chg="mod">
          <ac:chgData name="Salazar, Miguel Andres" userId="39d007d6-d426-4265-ac78-ea448005fca3" providerId="ADAL" clId="{D45410C0-3C08-43F2-800B-E4C59CB81F0D}" dt="2025-07-14T23:34:37.959" v="54" actId="403"/>
          <ac:spMkLst>
            <pc:docMk/>
            <pc:sldMk cId="1645702368" sldId="326"/>
            <ac:spMk id="5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4T23:42:57.241" v="101" actId="114"/>
        <pc:sldMkLst>
          <pc:docMk/>
          <pc:sldMk cId="1016954965" sldId="327"/>
        </pc:sldMkLst>
      </pc:sldChg>
      <pc:sldChg chg="modSp add mod">
        <pc:chgData name="Salazar, Miguel Andres" userId="39d007d6-d426-4265-ac78-ea448005fca3" providerId="ADAL" clId="{D45410C0-3C08-43F2-800B-E4C59CB81F0D}" dt="2025-07-14T23:48:02.213" v="132" actId="114"/>
        <pc:sldMkLst>
          <pc:docMk/>
          <pc:sldMk cId="175359649" sldId="329"/>
        </pc:sldMkLst>
        <pc:spChg chg="mod">
          <ac:chgData name="Salazar, Miguel Andres" userId="39d007d6-d426-4265-ac78-ea448005fca3" providerId="ADAL" clId="{D45410C0-3C08-43F2-800B-E4C59CB81F0D}" dt="2025-07-14T23:48:02.213" v="132" actId="114"/>
          <ac:spMkLst>
            <pc:docMk/>
            <pc:sldMk cId="175359649" sldId="329"/>
            <ac:spMk id="4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8T15:05:28.182" v="316"/>
        <pc:sldMkLst>
          <pc:docMk/>
          <pc:sldMk cId="2981000752" sldId="330"/>
        </pc:sldMkLst>
      </pc:sldChg>
      <pc:sldChg chg="modSp add mod">
        <pc:chgData name="Salazar, Miguel Andres" userId="39d007d6-d426-4265-ac78-ea448005fca3" providerId="ADAL" clId="{D45410C0-3C08-43F2-800B-E4C59CB81F0D}" dt="2025-07-14T23:49:49.542" v="150" actId="114"/>
        <pc:sldMkLst>
          <pc:docMk/>
          <pc:sldMk cId="1868451139" sldId="332"/>
        </pc:sldMkLst>
        <pc:spChg chg="mod">
          <ac:chgData name="Salazar, Miguel Andres" userId="39d007d6-d426-4265-ac78-ea448005fca3" providerId="ADAL" clId="{D45410C0-3C08-43F2-800B-E4C59CB81F0D}" dt="2025-07-14T23:49:49.542" v="150" actId="114"/>
          <ac:spMkLst>
            <pc:docMk/>
            <pc:sldMk cId="1868451139" sldId="332"/>
            <ac:spMk id="4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4T23:49:38.990" v="149" actId="114"/>
        <pc:sldMkLst>
          <pc:docMk/>
          <pc:sldMk cId="3247766236" sldId="348"/>
        </pc:sldMkLst>
      </pc:sldChg>
      <pc:sldChg chg="modSp add mod">
        <pc:chgData name="Salazar, Miguel Andres" userId="39d007d6-d426-4265-ac78-ea448005fca3" providerId="ADAL" clId="{D45410C0-3C08-43F2-800B-E4C59CB81F0D}" dt="2025-07-14T23:48:30.498" v="138" actId="114"/>
        <pc:sldMkLst>
          <pc:docMk/>
          <pc:sldMk cId="2919356072" sldId="351"/>
        </pc:sldMkLst>
      </pc:sldChg>
      <pc:sldChg chg="modSp add mod">
        <pc:chgData name="Salazar, Miguel Andres" userId="39d007d6-d426-4265-ac78-ea448005fca3" providerId="ADAL" clId="{D45410C0-3C08-43F2-800B-E4C59CB81F0D}" dt="2025-07-14T23:49:02.475" v="145" actId="114"/>
        <pc:sldMkLst>
          <pc:docMk/>
          <pc:sldMk cId="1416352570" sldId="352"/>
        </pc:sldMkLst>
      </pc:sldChg>
      <pc:sldChg chg="modSp add mod">
        <pc:chgData name="Salazar, Miguel Andres" userId="39d007d6-d426-4265-ac78-ea448005fca3" providerId="ADAL" clId="{D45410C0-3C08-43F2-800B-E4C59CB81F0D}" dt="2025-07-15T14:47:38.961" v="309" actId="114"/>
        <pc:sldMkLst>
          <pc:docMk/>
          <pc:sldMk cId="3212256642" sldId="353"/>
        </pc:sldMkLst>
        <pc:spChg chg="mod">
          <ac:chgData name="Salazar, Miguel Andres" userId="39d007d6-d426-4265-ac78-ea448005fca3" providerId="ADAL" clId="{D45410C0-3C08-43F2-800B-E4C59CB81F0D}" dt="2025-07-14T23:49:31.083" v="148" actId="114"/>
          <ac:spMkLst>
            <pc:docMk/>
            <pc:sldMk cId="3212256642" sldId="353"/>
            <ac:spMk id="3" creationId="{7B54C38A-F6A9-483E-A5FE-64F98C713E02}"/>
          </ac:spMkLst>
        </pc:spChg>
        <pc:spChg chg="mod">
          <ac:chgData name="Salazar, Miguel Andres" userId="39d007d6-d426-4265-ac78-ea448005fca3" providerId="ADAL" clId="{D45410C0-3C08-43F2-800B-E4C59CB81F0D}" dt="2025-07-15T14:47:38.961" v="309" actId="114"/>
          <ac:spMkLst>
            <pc:docMk/>
            <pc:sldMk cId="3212256642" sldId="353"/>
            <ac:spMk id="4" creationId="{868CC63E-0C06-A963-DBF0-D46D66D3C566}"/>
          </ac:spMkLst>
        </pc:spChg>
      </pc:sldChg>
      <pc:sldChg chg="modSp add mod">
        <pc:chgData name="Salazar, Miguel Andres" userId="39d007d6-d426-4265-ac78-ea448005fca3" providerId="ADAL" clId="{D45410C0-3C08-43F2-800B-E4C59CB81F0D}" dt="2025-07-14T23:47:51.959" v="129" actId="114"/>
        <pc:sldMkLst>
          <pc:docMk/>
          <pc:sldMk cId="3438326068" sldId="355"/>
        </pc:sldMkLst>
        <pc:spChg chg="mod">
          <ac:chgData name="Salazar, Miguel Andres" userId="39d007d6-d426-4265-ac78-ea448005fca3" providerId="ADAL" clId="{D45410C0-3C08-43F2-800B-E4C59CB81F0D}" dt="2025-07-14T23:47:51.959" v="129" actId="114"/>
          <ac:spMkLst>
            <pc:docMk/>
            <pc:sldMk cId="3438326068" sldId="355"/>
            <ac:spMk id="6" creationId="{EFABFAC6-E311-7CA1-28CC-36FFD20C2FE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5T14:05:53.075" v="268" actId="20577"/>
        <pc:sldMkLst>
          <pc:docMk/>
          <pc:sldMk cId="2325779298" sldId="356"/>
        </pc:sldMkLst>
      </pc:sldChg>
      <pc:sldChg chg="modSp add mod">
        <pc:chgData name="Salazar, Miguel Andres" userId="39d007d6-d426-4265-ac78-ea448005fca3" providerId="ADAL" clId="{D45410C0-3C08-43F2-800B-E4C59CB81F0D}" dt="2025-07-15T00:05:55.044" v="251" actId="1076"/>
        <pc:sldMkLst>
          <pc:docMk/>
          <pc:sldMk cId="224951120" sldId="2145707305"/>
        </pc:sldMkLst>
      </pc:sldChg>
      <pc:sldChg chg="modSp add mod">
        <pc:chgData name="Salazar, Miguel Andres" userId="39d007d6-d426-4265-ac78-ea448005fca3" providerId="ADAL" clId="{D45410C0-3C08-43F2-800B-E4C59CB81F0D}" dt="2025-07-15T00:00:02.884" v="234" actId="20577"/>
        <pc:sldMkLst>
          <pc:docMk/>
          <pc:sldMk cId="3997251294" sldId="2145707306"/>
        </pc:sldMkLst>
      </pc:sldChg>
      <pc:sldChg chg="modSp add mod">
        <pc:chgData name="Salazar, Miguel Andres" userId="39d007d6-d426-4265-ac78-ea448005fca3" providerId="ADAL" clId="{D45410C0-3C08-43F2-800B-E4C59CB81F0D}" dt="2025-07-14T23:48:41.898" v="140" actId="114"/>
        <pc:sldMkLst>
          <pc:docMk/>
          <pc:sldMk cId="2774670016" sldId="2145707309"/>
        </pc:sldMkLst>
        <pc:spChg chg="mod">
          <ac:chgData name="Salazar, Miguel Andres" userId="39d007d6-d426-4265-ac78-ea448005fca3" providerId="ADAL" clId="{D45410C0-3C08-43F2-800B-E4C59CB81F0D}" dt="2025-07-14T23:48:41.898" v="140" actId="114"/>
          <ac:spMkLst>
            <pc:docMk/>
            <pc:sldMk cId="2774670016" sldId="2145707309"/>
            <ac:spMk id="2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5T00:10:29.850" v="255" actId="108"/>
        <pc:sldMkLst>
          <pc:docMk/>
          <pc:sldMk cId="725035197" sldId="2145707379"/>
        </pc:sldMkLst>
        <pc:spChg chg="mod">
          <ac:chgData name="Salazar, Miguel Andres" userId="39d007d6-d426-4265-ac78-ea448005fca3" providerId="ADAL" clId="{D45410C0-3C08-43F2-800B-E4C59CB81F0D}" dt="2025-07-14T23:50:00.972" v="152" actId="114"/>
          <ac:spMkLst>
            <pc:docMk/>
            <pc:sldMk cId="725035197" sldId="2145707379"/>
            <ac:spMk id="2" creationId="{00000000-0000-0000-0000-000000000000}"/>
          </ac:spMkLst>
        </pc:spChg>
        <pc:spChg chg="mod">
          <ac:chgData name="Salazar, Miguel Andres" userId="39d007d6-d426-4265-ac78-ea448005fca3" providerId="ADAL" clId="{D45410C0-3C08-43F2-800B-E4C59CB81F0D}" dt="2025-07-15T00:10:29.850" v="255" actId="108"/>
          <ac:spMkLst>
            <pc:docMk/>
            <pc:sldMk cId="725035197" sldId="2145707379"/>
            <ac:spMk id="6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4T23:48:58.883" v="144" actId="1076"/>
        <pc:sldMkLst>
          <pc:docMk/>
          <pc:sldMk cId="1124108530" sldId="2145707404"/>
        </pc:sldMkLst>
        <pc:spChg chg="mod">
          <ac:chgData name="Salazar, Miguel Andres" userId="39d007d6-d426-4265-ac78-ea448005fca3" providerId="ADAL" clId="{D45410C0-3C08-43F2-800B-E4C59CB81F0D}" dt="2025-07-14T23:48:58.883" v="144" actId="1076"/>
          <ac:spMkLst>
            <pc:docMk/>
            <pc:sldMk cId="1124108530" sldId="2145707404"/>
            <ac:spMk id="2" creationId="{A398ED31-62CF-EB8F-B81A-6266E1A52D0D}"/>
          </ac:spMkLst>
        </pc:spChg>
      </pc:sldChg>
      <pc:sldChg chg="delSp modSp add mod">
        <pc:chgData name="Salazar, Miguel Andres" userId="39d007d6-d426-4265-ac78-ea448005fca3" providerId="ADAL" clId="{D45410C0-3C08-43F2-800B-E4C59CB81F0D}" dt="2025-07-14T23:50:14.760" v="154" actId="114"/>
        <pc:sldMkLst>
          <pc:docMk/>
          <pc:sldMk cId="130105625" sldId="2147470831"/>
        </pc:sldMkLst>
        <pc:spChg chg="mod">
          <ac:chgData name="Salazar, Miguel Andres" userId="39d007d6-d426-4265-ac78-ea448005fca3" providerId="ADAL" clId="{D45410C0-3C08-43F2-800B-E4C59CB81F0D}" dt="2025-07-14T23:50:14.760" v="154" actId="114"/>
          <ac:spMkLst>
            <pc:docMk/>
            <pc:sldMk cId="130105625" sldId="2147470831"/>
            <ac:spMk id="2" creationId="{F5C93A77-F8AA-0608-0F26-A4707C888465}"/>
          </ac:spMkLst>
        </pc:spChg>
      </pc:sldChg>
      <pc:sldChg chg="modSp add mod">
        <pc:chgData name="Salazar, Miguel Andres" userId="39d007d6-d426-4265-ac78-ea448005fca3" providerId="ADAL" clId="{D45410C0-3C08-43F2-800B-E4C59CB81F0D}" dt="2025-07-15T14:08:49.724" v="270"/>
        <pc:sldMkLst>
          <pc:docMk/>
          <pc:sldMk cId="476127483" sldId="2147470833"/>
        </pc:sldMkLst>
      </pc:sldChg>
      <pc:sldChg chg="modSp add mod">
        <pc:chgData name="Salazar, Miguel Andres" userId="39d007d6-d426-4265-ac78-ea448005fca3" providerId="ADAL" clId="{D45410C0-3C08-43F2-800B-E4C59CB81F0D}" dt="2025-07-15T00:00:20.839" v="235" actId="122"/>
        <pc:sldMkLst>
          <pc:docMk/>
          <pc:sldMk cId="3154748069" sldId="2147470834"/>
        </pc:sldMkLst>
      </pc:sldChg>
      <pc:sldChg chg="modSp add mod">
        <pc:chgData name="Salazar, Miguel Andres" userId="39d007d6-d426-4265-ac78-ea448005fca3" providerId="ADAL" clId="{D45410C0-3C08-43F2-800B-E4C59CB81F0D}" dt="2025-07-15T14:45:05.002" v="308" actId="20577"/>
        <pc:sldMkLst>
          <pc:docMk/>
          <pc:sldMk cId="2306976822" sldId="2147470835"/>
        </pc:sldMkLst>
      </pc:sldChg>
      <pc:sldMasterChg chg="modSldLayout">
        <pc:chgData name="Salazar, Miguel Andres" userId="39d007d6-d426-4265-ac78-ea448005fca3" providerId="ADAL" clId="{D45410C0-3C08-43F2-800B-E4C59CB81F0D}" dt="2025-07-14T23:51:15.882" v="156" actId="478"/>
        <pc:sldMasterMkLst>
          <pc:docMk/>
          <pc:sldMasterMk cId="1683658382" sldId="2147483648"/>
        </pc:sldMasterMkLst>
        <pc:sldLayoutChg chg="delSp mod">
          <pc:chgData name="Salazar, Miguel Andres" userId="39d007d6-d426-4265-ac78-ea448005fca3" providerId="ADAL" clId="{D45410C0-3C08-43F2-800B-E4C59CB81F0D}" dt="2025-07-14T23:46:27.504" v="122" actId="478"/>
          <pc:sldLayoutMkLst>
            <pc:docMk/>
            <pc:sldMasterMk cId="1683658382" sldId="2147483648"/>
            <pc:sldLayoutMk cId="649791783" sldId="2147483654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50:33.232" v="155" actId="478"/>
          <pc:sldLayoutMkLst>
            <pc:docMk/>
            <pc:sldMasterMk cId="1683658382" sldId="2147483648"/>
            <pc:sldLayoutMk cId="3235919660" sldId="2147483756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34:04.573" v="46" actId="478"/>
          <pc:sldLayoutMkLst>
            <pc:docMk/>
            <pc:sldMasterMk cId="1683658382" sldId="2147483648"/>
            <pc:sldLayoutMk cId="3493899994" sldId="2147483761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35:53.172" v="66" actId="478"/>
          <pc:sldLayoutMkLst>
            <pc:docMk/>
            <pc:sldMasterMk cId="1683658382" sldId="2147483648"/>
            <pc:sldLayoutMk cId="491047800" sldId="2147483762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46:46.472" v="123" actId="478"/>
          <pc:sldLayoutMkLst>
            <pc:docMk/>
            <pc:sldMasterMk cId="1683658382" sldId="2147483648"/>
            <pc:sldLayoutMk cId="197767383" sldId="2147483763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47:02.212" v="124" actId="478"/>
          <pc:sldLayoutMkLst>
            <pc:docMk/>
            <pc:sldMasterMk cId="1683658382" sldId="2147483648"/>
            <pc:sldLayoutMk cId="3195774010" sldId="2147483764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47:13.008" v="125" actId="478"/>
          <pc:sldLayoutMkLst>
            <pc:docMk/>
            <pc:sldMasterMk cId="1683658382" sldId="2147483648"/>
            <pc:sldLayoutMk cId="3762912982" sldId="2147483765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51:15.882" v="156" actId="478"/>
          <pc:sldLayoutMkLst>
            <pc:docMk/>
            <pc:sldMasterMk cId="1683658382" sldId="2147483648"/>
            <pc:sldLayoutMk cId="2089395538" sldId="21474837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-18"/>
              </a:rPr>
              <a:t>7/23/2025</a:t>
            </a:fld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-18"/>
              </a:rPr>
              <a:t>‹#›</a:t>
            </a:fld>
            <a:endParaRPr dirty="0"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-1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-18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BFA18-F005-4413-AD3D-C41E73AAE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9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74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5EAA3-EDF1-182E-699C-B77C9630C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C8D4E-E154-411B-5255-E5E0A6E06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41960-3D1E-EA22-201A-6C2DEA554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4D181-361A-C71D-267E-83EDAA8CD9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85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7BAD-A74C-5C86-9494-42A48CCBD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923090-4F73-BAC4-2D51-3B217A9D9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F88D9F-8475-4E4F-30A7-7FE962977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8585-8DB9-FC0B-E938-FAFE14BE4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71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D0C38-C25D-BB28-43B9-63E056D9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B5566-99E4-A3B8-7886-914008193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0D471E-BB16-6D4C-FA63-5380F47D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5B42F-CB70-3933-A55E-92B560614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7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25CDC-B4C1-3EAE-4A26-0A5ABA60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0B629-5349-EDCB-44DF-08AC71069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877C2-C5E0-8D93-BA8E-3A25622FF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77EE-146B-01D2-762B-98A9C01BA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57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0B345-D6BC-7453-3909-2DB3BF0CC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F4C1DF-1777-D382-6790-DBBDF5EF7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809C1-9F5F-0CE2-5F34-0F6AE8971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37CEE-0FBB-9B59-8E48-9532D5C8F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71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6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026" name="Picture 2" descr="Hewlett Packard Enterprise (HPE) | LAMERICA">
            <a:extLst>
              <a:ext uri="{FF2B5EF4-FFF2-40B4-BE49-F238E27FC236}">
                <a16:creationId xmlns:a16="http://schemas.microsoft.com/office/drawing/2014/main" id="{62D0DE50-2A37-49FB-5F69-183F6468E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17959" r="8202" b="21333"/>
          <a:stretch>
            <a:fillRect/>
          </a:stretch>
        </p:blipFill>
        <p:spPr bwMode="auto">
          <a:xfrm>
            <a:off x="474133" y="423332"/>
            <a:ext cx="2446867" cy="9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65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pic>
        <p:nvPicPr>
          <p:cNvPr id="2" name="Picture 2" descr="Hewlett Packard Enterprise (HPE) | LAMERICA">
            <a:extLst>
              <a:ext uri="{FF2B5EF4-FFF2-40B4-BE49-F238E27FC236}">
                <a16:creationId xmlns:a16="http://schemas.microsoft.com/office/drawing/2014/main" id="{E9A33BDE-3C03-BFD6-1D1E-4A41612CBA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21268" r="9144" b="24645"/>
          <a:stretch>
            <a:fillRect/>
          </a:stretch>
        </p:blipFill>
        <p:spPr bwMode="auto">
          <a:xfrm>
            <a:off x="284397" y="242189"/>
            <a:ext cx="2379134" cy="8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pic>
        <p:nvPicPr>
          <p:cNvPr id="2" name="Picture 2" descr="Hewlett Packard Enterprise (HPE) | LAMERICA">
            <a:extLst>
              <a:ext uri="{FF2B5EF4-FFF2-40B4-BE49-F238E27FC236}">
                <a16:creationId xmlns:a16="http://schemas.microsoft.com/office/drawing/2014/main" id="{A9E37272-C668-7667-639F-A4B4EAB102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1" y="147825"/>
            <a:ext cx="2922104" cy="153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2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55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058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8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6076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23952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48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2025</a:t>
            </a:fld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3745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999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784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478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1397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59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2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7673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3877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43107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1152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9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192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4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ivider">
            <a:extLst>
              <a:ext uri="{FF2B5EF4-FFF2-40B4-BE49-F238E27FC236}">
                <a16:creationId xmlns:a16="http://schemas.microsoft.com/office/drawing/2014/main" id="{D2B5104E-49A9-4561-94EC-6C35E9939DB9}"/>
              </a:ext>
            </a:extLst>
          </p:cNvPr>
          <p:cNvSpPr/>
          <p:nvPr userDrawn="1"/>
        </p:nvSpPr>
        <p:spPr>
          <a:xfrm>
            <a:off x="1513059" y="6169691"/>
            <a:ext cx="4567" cy="373006"/>
          </a:xfrm>
          <a:prstGeom prst="rect">
            <a:avLst/>
          </a:prstGeom>
          <a:solidFill>
            <a:schemeClr val="tx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rtlCol="0" anchor="ctr"/>
          <a:lstStyle/>
          <a:p>
            <a:pPr algn="ctr">
              <a:lnSpc>
                <a:spcPct val="90000"/>
              </a:lnSpc>
              <a:spcAft>
                <a:spcPts val="1600"/>
              </a:spcAft>
            </a:pPr>
            <a:endParaRPr lang="en-US" sz="3600" dirty="0" err="1">
              <a:solidFill>
                <a:schemeClr val="bg1"/>
              </a:solidFill>
            </a:endParaRPr>
          </a:p>
        </p:txBody>
      </p:sp>
      <p:pic>
        <p:nvPicPr>
          <p:cNvPr id="6" name="Picture 2" descr="Hewlett Packard Enterprise (HPE) | LAMERICA">
            <a:extLst>
              <a:ext uri="{FF2B5EF4-FFF2-40B4-BE49-F238E27FC236}">
                <a16:creationId xmlns:a16="http://schemas.microsoft.com/office/drawing/2014/main" id="{8E840611-1E99-A36E-5E62-BD0E866045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0" t="27421" r="11844" b="22908"/>
          <a:stretch>
            <a:fillRect/>
          </a:stretch>
        </p:blipFill>
        <p:spPr bwMode="auto">
          <a:xfrm>
            <a:off x="176874" y="6169691"/>
            <a:ext cx="1206054" cy="39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6" r:id="rId2"/>
    <p:sldLayoutId id="2147483695" r:id="rId3"/>
    <p:sldLayoutId id="2147483702" r:id="rId4"/>
    <p:sldLayoutId id="2147483701" r:id="rId5"/>
    <p:sldLayoutId id="2147483705" r:id="rId6"/>
    <p:sldLayoutId id="2147483661" r:id="rId7"/>
    <p:sldLayoutId id="2147483662" r:id="rId8"/>
    <p:sldLayoutId id="2147483663" r:id="rId9"/>
    <p:sldLayoutId id="2147483685" r:id="rId10"/>
    <p:sldLayoutId id="2147483686" r:id="rId11"/>
    <p:sldLayoutId id="2147483666" r:id="rId12"/>
    <p:sldLayoutId id="2147483756" r:id="rId13"/>
    <p:sldLayoutId id="2147483668" r:id="rId14"/>
    <p:sldLayoutId id="2147483669" r:id="rId15"/>
    <p:sldLayoutId id="2147483652" r:id="rId16"/>
    <p:sldLayoutId id="2147483698" r:id="rId17"/>
    <p:sldLayoutId id="2147483755" r:id="rId18"/>
    <p:sldLayoutId id="2147483670" r:id="rId19"/>
    <p:sldLayoutId id="2147483671" r:id="rId20"/>
    <p:sldLayoutId id="2147483699" r:id="rId21"/>
    <p:sldLayoutId id="2147483672" r:id="rId22"/>
    <p:sldLayoutId id="2147483673" r:id="rId23"/>
    <p:sldLayoutId id="2147483654" r:id="rId24"/>
    <p:sldLayoutId id="2147483679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56" r:id="rId33"/>
    <p:sldLayoutId id="2147483657" r:id="rId34"/>
    <p:sldLayoutId id="2147483758" r:id="rId35"/>
    <p:sldLayoutId id="2147483697" r:id="rId36"/>
    <p:sldLayoutId id="2147483676" r:id="rId37"/>
    <p:sldLayoutId id="2147483677" r:id="rId38"/>
    <p:sldLayoutId id="2147483706" r:id="rId39"/>
    <p:sldLayoutId id="2147483707" r:id="rId40"/>
    <p:sldLayoutId id="2147483704" r:id="rId41"/>
    <p:sldLayoutId id="2147483752" r:id="rId42"/>
    <p:sldLayoutId id="2147483753" r:id="rId43"/>
    <p:sldLayoutId id="2147483703" r:id="rId44"/>
    <p:sldLayoutId id="2147483757" r:id="rId45"/>
    <p:sldLayoutId id="2147483700" r:id="rId46"/>
    <p:sldLayoutId id="2147483759" r:id="rId47"/>
    <p:sldLayoutId id="2147483760" r:id="rId48"/>
    <p:sldLayoutId id="2147483761" r:id="rId49"/>
    <p:sldLayoutId id="2147483762" r:id="rId50"/>
    <p:sldLayoutId id="2147483763" r:id="rId51"/>
    <p:sldLayoutId id="2147483766" r:id="rId5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iguel-andres.salazar@hpe.com" TargetMode="Externa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elsa12/rag-project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6960" y="5351210"/>
            <a:ext cx="1747342" cy="411581"/>
          </a:xfrm>
        </p:spPr>
        <p:txBody>
          <a:bodyPr/>
          <a:lstStyle/>
          <a:p>
            <a:r>
              <a:rPr lang="en-US" dirty="0"/>
              <a:t>July 2025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14" y="4113411"/>
            <a:ext cx="8229600" cy="438912"/>
          </a:xfrm>
        </p:spPr>
        <p:txBody>
          <a:bodyPr/>
          <a:lstStyle/>
          <a:p>
            <a:r>
              <a:rPr lang="en-GB" sz="2800" i="1" dirty="0"/>
              <a:t>Technical Interview</a:t>
            </a:r>
            <a:br>
              <a:rPr lang="en-US" sz="2000" dirty="0"/>
            </a:br>
            <a:r>
              <a:rPr lang="en-US" sz="1800" dirty="0"/>
              <a:t>Eng. Miguel Salazar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Retrieval-Augmented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62569-6104-B196-A407-EDB3B4E4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49E1F-EA95-7FD6-34E3-324C4F2D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304948"/>
            <a:ext cx="10969943" cy="852364"/>
          </a:xfrm>
        </p:spPr>
        <p:txBody>
          <a:bodyPr/>
          <a:lstStyle/>
          <a:p>
            <a:r>
              <a:rPr lang="en-GB" sz="3200" i="1" dirty="0"/>
              <a:t>Production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DF0E-BB52-D477-E548-4625D852E8C0}"/>
              </a:ext>
            </a:extLst>
          </p:cNvPr>
          <p:cNvSpPr txBox="1"/>
          <p:nvPr/>
        </p:nvSpPr>
        <p:spPr>
          <a:xfrm>
            <a:off x="1402080" y="1442720"/>
            <a:ext cx="9723120" cy="34163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b="1" dirty="0"/>
              <a:t>How to Scale:</a:t>
            </a:r>
          </a:p>
          <a:p>
            <a:pPr>
              <a:buNone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Use vector DB (FAISS, </a:t>
            </a:r>
            <a:r>
              <a:rPr lang="en-GB" sz="2400" i="1" dirty="0" err="1"/>
              <a:t>Qdrant</a:t>
            </a:r>
            <a:r>
              <a:rPr lang="en-GB" sz="2400" i="1" dirty="0"/>
              <a:t>, </a:t>
            </a:r>
            <a:r>
              <a:rPr lang="en-GB" sz="2400" i="1" dirty="0" err="1"/>
              <a:t>Weaviate</a:t>
            </a:r>
            <a:r>
              <a:rPr lang="en-GB" sz="2400" i="1" dirty="0"/>
              <a:t>) for scalable retrieval.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Replace PDF loader with </a:t>
            </a:r>
            <a:r>
              <a:rPr lang="en-GB" sz="2400" i="1" dirty="0" err="1"/>
              <a:t>DocArray</a:t>
            </a:r>
            <a:r>
              <a:rPr lang="en-GB" sz="2400" i="1" dirty="0"/>
              <a:t> or </a:t>
            </a:r>
            <a:r>
              <a:rPr lang="en-GB" sz="2400" i="1" dirty="0" err="1"/>
              <a:t>LangChain</a:t>
            </a:r>
            <a:r>
              <a:rPr lang="en-GB" sz="2400" i="1" dirty="0"/>
              <a:t> loaders.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Host LLM via </a:t>
            </a:r>
            <a:r>
              <a:rPr lang="en-GB" sz="2400" i="1" dirty="0" err="1"/>
              <a:t>vLLM</a:t>
            </a:r>
            <a:r>
              <a:rPr lang="en-GB" sz="2400" i="1" dirty="0"/>
              <a:t> for better performance (GPU-optional).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Add UI (</a:t>
            </a:r>
            <a:r>
              <a:rPr lang="en-GB" sz="2400" i="1" dirty="0" err="1"/>
              <a:t>Gradio</a:t>
            </a:r>
            <a:r>
              <a:rPr lang="en-GB" sz="2400" i="1" dirty="0"/>
              <a:t> or </a:t>
            </a:r>
            <a:r>
              <a:rPr lang="en-GB" sz="2400" i="1" dirty="0" err="1"/>
              <a:t>Streamlit</a:t>
            </a:r>
            <a:r>
              <a:rPr lang="en-GB" sz="2400" i="1" dirty="0"/>
              <a:t>) for non-technical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Integrate RAG evaluation metrics (Faithfulness, Context Recall).</a:t>
            </a:r>
          </a:p>
          <a:p>
            <a:endParaRPr lang="en-GB" sz="2400" dirty="0"/>
          </a:p>
          <a:p>
            <a:pPr>
              <a:buNone/>
            </a:pPr>
            <a:r>
              <a:rPr lang="en-GB" sz="2400" b="1" dirty="0"/>
              <a:t>CI/CD Pipeline:</a:t>
            </a:r>
            <a:r>
              <a:rPr lang="en-GB" sz="2400" dirty="0"/>
              <a:t> </a:t>
            </a:r>
            <a:r>
              <a:rPr lang="en-GB" sz="2400" dirty="0" err="1"/>
              <a:t>Dockerize</a:t>
            </a:r>
            <a:r>
              <a:rPr lang="en-GB" sz="2400" dirty="0"/>
              <a:t>, use </a:t>
            </a:r>
            <a:r>
              <a:rPr lang="en-GB" sz="2400" dirty="0" err="1"/>
              <a:t>MLflow</a:t>
            </a:r>
            <a:r>
              <a:rPr lang="en-GB" sz="2400" dirty="0"/>
              <a:t> to track model/version.</a:t>
            </a:r>
          </a:p>
        </p:txBody>
      </p:sp>
    </p:spTree>
    <p:extLst>
      <p:ext uri="{BB962C8B-B14F-4D97-AF65-F5344CB8AC3E}">
        <p14:creationId xmlns:p14="http://schemas.microsoft.com/office/powerpoint/2010/main" val="328087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808" y="533400"/>
            <a:ext cx="10822941" cy="775597"/>
          </a:xfrm>
        </p:spPr>
        <p:txBody>
          <a:bodyPr/>
          <a:lstStyle/>
          <a:p>
            <a:r>
              <a:rPr lang="en-GB" i="1" dirty="0"/>
              <a:t>Round Table</a:t>
            </a:r>
            <a:br>
              <a:rPr lang="en-GB" i="1" dirty="0"/>
            </a:br>
            <a:endParaRPr lang="en-GB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393E4-0B81-0C0D-EF5E-67684FA6F8EF}"/>
              </a:ext>
            </a:extLst>
          </p:cNvPr>
          <p:cNvSpPr txBox="1"/>
          <p:nvPr/>
        </p:nvSpPr>
        <p:spPr>
          <a:xfrm>
            <a:off x="762000" y="1295400"/>
            <a:ext cx="10515600" cy="4648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Anything you would like to add?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Any feedback?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45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94DB59-2993-41B8-AA2D-A95E6BF6D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miguel-andres.salazar@hpe.com</a:t>
            </a:r>
            <a:endParaRPr lang="es-CR" dirty="0"/>
          </a:p>
          <a:p>
            <a:r>
              <a:rPr lang="en-US" dirty="0"/>
              <a:t>+1 833 698 1869 Ext. 2031163</a:t>
            </a:r>
            <a:endParaRPr lang="es-CR" dirty="0"/>
          </a:p>
          <a:p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817C569-99BE-4C61-8DBB-67B2DD76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42" y="1029016"/>
            <a:ext cx="10251171" cy="282866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i="1" dirty="0"/>
              <a:t>Let’s Build What’s Next — Together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142" y="435346"/>
            <a:ext cx="10822941" cy="574516"/>
          </a:xfrm>
        </p:spPr>
        <p:txBody>
          <a:bodyPr/>
          <a:lstStyle/>
          <a:p>
            <a:r>
              <a:rPr lang="en-GB" i="1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42467" y="1320195"/>
            <a:ext cx="10826496" cy="50304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Problem &amp; Goal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Solution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High-Level Architecture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Component Breakdown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Implementation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Technical Challenges &amp; Trade-offs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Demo Instructions &amp; GitHub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Next Steps &amp; Production Considerations</a:t>
            </a:r>
          </a:p>
          <a:p>
            <a:pPr marL="0" indent="0">
              <a:buNone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64570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843" y="528256"/>
            <a:ext cx="10822941" cy="574516"/>
          </a:xfrm>
        </p:spPr>
        <p:txBody>
          <a:bodyPr/>
          <a:lstStyle/>
          <a:p>
            <a:r>
              <a:rPr lang="en-GB" i="1" dirty="0"/>
              <a:t>Problem &amp; Goal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691EC-3A28-DEB9-239A-264B544137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Objective:</a:t>
            </a:r>
            <a:r>
              <a:rPr lang="en-GB" dirty="0"/>
              <a:t> Build a minimal Retrieval-Augmented Generation (RAG) system using a local LLM and custom embedding-based retrieval.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Goal:</a:t>
            </a:r>
            <a:r>
              <a:rPr lang="en-GB" dirty="0"/>
              <a:t> Answer user queries grounded on knowledge extracted from provided PDFs.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Constraints: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Must run locally (no cloud APIs).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Efficient on CPU (low-resource hardware).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Deliver notebook + architecture PDF + GitHub link.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5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520" y="373033"/>
            <a:ext cx="10969943" cy="852364"/>
          </a:xfrm>
        </p:spPr>
        <p:txBody>
          <a:bodyPr/>
          <a:lstStyle/>
          <a:p>
            <a:r>
              <a:rPr lang="en-GB" sz="3200" i="1" dirty="0"/>
              <a:t>Solution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7D1B-C85E-15EB-EFFF-3AA0F48CCA70}"/>
              </a:ext>
            </a:extLst>
          </p:cNvPr>
          <p:cNvSpPr txBox="1"/>
          <p:nvPr/>
        </p:nvSpPr>
        <p:spPr>
          <a:xfrm>
            <a:off x="664051" y="1225397"/>
            <a:ext cx="10596880" cy="267765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Local semantic search using </a:t>
            </a:r>
            <a:r>
              <a:rPr lang="en-GB" sz="2400" dirty="0" err="1"/>
              <a:t>SentenceTransformers</a:t>
            </a:r>
            <a:r>
              <a:rPr lang="en-GB" sz="2400" dirty="0"/>
              <a:t> (</a:t>
            </a:r>
            <a:r>
              <a:rPr lang="en-GB" sz="2400" dirty="0" err="1"/>
              <a:t>MiniLM</a:t>
            </a:r>
            <a:r>
              <a:rPr lang="en-GB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Local response generation using Falcon-RW-1B.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Query flow: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Ingest PDF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Chunk and embed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Retrieve relevant chunks using cosine similarity.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Generate response via local LLM.</a:t>
            </a:r>
          </a:p>
        </p:txBody>
      </p:sp>
    </p:spTree>
    <p:extLst>
      <p:ext uri="{BB962C8B-B14F-4D97-AF65-F5344CB8AC3E}">
        <p14:creationId xmlns:p14="http://schemas.microsoft.com/office/powerpoint/2010/main" val="39972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82" y="264412"/>
            <a:ext cx="5317036" cy="573024"/>
          </a:xfrm>
        </p:spPr>
        <p:txBody>
          <a:bodyPr/>
          <a:lstStyle/>
          <a:p>
            <a:r>
              <a:rPr lang="en-GB" i="1" dirty="0"/>
              <a:t>High-Level Architecture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36305B-2E9F-92DF-3ABC-719B6F38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2" y="1241312"/>
            <a:ext cx="1166495" cy="11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BD9F69-2153-D541-A75E-4AC79930EE26}"/>
              </a:ext>
            </a:extLst>
          </p:cNvPr>
          <p:cNvSpPr/>
          <p:nvPr/>
        </p:nvSpPr>
        <p:spPr bwMode="ltGray">
          <a:xfrm>
            <a:off x="2202815" y="1428320"/>
            <a:ext cx="1757680" cy="82397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Query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8F8291-4574-51C0-2F4A-90AE948E296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00581" y="1840308"/>
            <a:ext cx="702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9B7D4630-A071-FC17-A64D-444517D4B1FF}"/>
              </a:ext>
            </a:extLst>
          </p:cNvPr>
          <p:cNvSpPr/>
          <p:nvPr/>
        </p:nvSpPr>
        <p:spPr bwMode="ltGray">
          <a:xfrm>
            <a:off x="4905374" y="1428320"/>
            <a:ext cx="1869440" cy="82397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Embedding</a:t>
            </a:r>
            <a:r>
              <a:rPr lang="es-CR" i="1" dirty="0">
                <a:solidFill>
                  <a:schemeClr val="tx1"/>
                </a:solidFill>
              </a:rPr>
              <a:t> </a:t>
            </a:r>
            <a:r>
              <a:rPr lang="es-CR" i="1" dirty="0" err="1">
                <a:solidFill>
                  <a:schemeClr val="tx1"/>
                </a:solidFill>
              </a:rPr>
              <a:t>Model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E38FE-0C0A-0B2E-ABCE-9D97F00CCF4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3960495" y="1840308"/>
            <a:ext cx="9506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A0DCFA7-5B06-46CA-1CDD-1E62E0DEBC37}"/>
              </a:ext>
            </a:extLst>
          </p:cNvPr>
          <p:cNvSpPr/>
          <p:nvPr/>
        </p:nvSpPr>
        <p:spPr bwMode="ltGray">
          <a:xfrm>
            <a:off x="7624603" y="1357200"/>
            <a:ext cx="1868729" cy="93472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Embeddings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51A374-7327-C50C-05D0-1488A74A8ABB}"/>
              </a:ext>
            </a:extLst>
          </p:cNvPr>
          <p:cNvCxnSpPr>
            <a:stCxn id="17" idx="0"/>
            <a:endCxn id="34" idx="2"/>
          </p:cNvCxnSpPr>
          <p:nvPr/>
        </p:nvCxnSpPr>
        <p:spPr>
          <a:xfrm flipV="1">
            <a:off x="6773256" y="1824560"/>
            <a:ext cx="851347" cy="15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ylinder 46">
            <a:extLst>
              <a:ext uri="{FF2B5EF4-FFF2-40B4-BE49-F238E27FC236}">
                <a16:creationId xmlns:a16="http://schemas.microsoft.com/office/drawing/2014/main" id="{AAB72493-CFCA-C69A-5BB7-95F864807F55}"/>
              </a:ext>
            </a:extLst>
          </p:cNvPr>
          <p:cNvSpPr/>
          <p:nvPr/>
        </p:nvSpPr>
        <p:spPr bwMode="ltGray">
          <a:xfrm>
            <a:off x="10503831" y="1039870"/>
            <a:ext cx="1119502" cy="1541272"/>
          </a:xfrm>
          <a:prstGeom prst="can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A94EE0-6E92-33FF-52F5-531C1D0738CE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9493332" y="1796453"/>
            <a:ext cx="965151" cy="28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3182F649-7196-FE3B-ED34-8EF19A4667C6}"/>
              </a:ext>
            </a:extLst>
          </p:cNvPr>
          <p:cNvSpPr/>
          <p:nvPr/>
        </p:nvSpPr>
        <p:spPr bwMode="ltGray">
          <a:xfrm>
            <a:off x="7437711" y="4299068"/>
            <a:ext cx="1953522" cy="82397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Embedding</a:t>
            </a:r>
            <a:r>
              <a:rPr lang="es-CR" i="1" dirty="0">
                <a:solidFill>
                  <a:schemeClr val="tx1"/>
                </a:solidFill>
              </a:rPr>
              <a:t> </a:t>
            </a:r>
            <a:r>
              <a:rPr lang="es-CR" i="1" dirty="0" err="1">
                <a:solidFill>
                  <a:schemeClr val="tx1"/>
                </a:solidFill>
              </a:rPr>
              <a:t>Model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FCD34C-E1BD-C347-F62F-61809485D086}"/>
              </a:ext>
            </a:extLst>
          </p:cNvPr>
          <p:cNvCxnSpPr>
            <a:cxnSpLocks/>
            <a:stCxn id="1032" idx="3"/>
            <a:endCxn id="53" idx="2"/>
          </p:cNvCxnSpPr>
          <p:nvPr/>
        </p:nvCxnSpPr>
        <p:spPr>
          <a:xfrm>
            <a:off x="6637225" y="4711056"/>
            <a:ext cx="8065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CE8477-3C56-EEC0-EAEF-2C1B403E30E5}"/>
              </a:ext>
            </a:extLst>
          </p:cNvPr>
          <p:cNvCxnSpPr>
            <a:cxnSpLocks/>
            <a:stCxn id="1026" idx="0"/>
            <a:endCxn id="53" idx="1"/>
          </p:cNvCxnSpPr>
          <p:nvPr/>
        </p:nvCxnSpPr>
        <p:spPr>
          <a:xfrm flipV="1">
            <a:off x="8414472" y="5122167"/>
            <a:ext cx="0" cy="4699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1025">
            <a:extLst>
              <a:ext uri="{FF2B5EF4-FFF2-40B4-BE49-F238E27FC236}">
                <a16:creationId xmlns:a16="http://schemas.microsoft.com/office/drawing/2014/main" id="{D7FC9BBA-B005-30B2-6158-1E894F89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911" y="5592094"/>
            <a:ext cx="1025121" cy="1025121"/>
          </a:xfrm>
          <a:prstGeom prst="rect">
            <a:avLst/>
          </a:prstGeom>
        </p:spPr>
      </p:pic>
      <p:pic>
        <p:nvPicPr>
          <p:cNvPr id="1032" name="Picture 8" descr="PDF - Wikipedia">
            <a:extLst>
              <a:ext uri="{FF2B5EF4-FFF2-40B4-BE49-F238E27FC236}">
                <a16:creationId xmlns:a16="http://schemas.microsoft.com/office/drawing/2014/main" id="{37C49285-5ECE-76CD-A366-1C69C0E7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36" y="4180288"/>
            <a:ext cx="862989" cy="10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Oval 1035">
            <a:extLst>
              <a:ext uri="{FF2B5EF4-FFF2-40B4-BE49-F238E27FC236}">
                <a16:creationId xmlns:a16="http://schemas.microsoft.com/office/drawing/2014/main" id="{A2A86303-671B-CFF8-6E56-139CFBE37A67}"/>
              </a:ext>
            </a:extLst>
          </p:cNvPr>
          <p:cNvSpPr/>
          <p:nvPr/>
        </p:nvSpPr>
        <p:spPr bwMode="ltGray">
          <a:xfrm>
            <a:off x="10129217" y="4243696"/>
            <a:ext cx="1868729" cy="93472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Embeddings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311D791B-EBE5-69F7-44C2-1CA58DC5A507}"/>
              </a:ext>
            </a:extLst>
          </p:cNvPr>
          <p:cNvCxnSpPr>
            <a:cxnSpLocks/>
            <a:stCxn id="53" idx="0"/>
            <a:endCxn id="1036" idx="2"/>
          </p:cNvCxnSpPr>
          <p:nvPr/>
        </p:nvCxnSpPr>
        <p:spPr>
          <a:xfrm>
            <a:off x="9389605" y="4711056"/>
            <a:ext cx="7396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F38D740-3FDC-E329-0EE4-B6A4931D6EC5}"/>
              </a:ext>
            </a:extLst>
          </p:cNvPr>
          <p:cNvCxnSpPr>
            <a:cxnSpLocks/>
            <a:stCxn id="1036" idx="0"/>
            <a:endCxn id="47" idx="3"/>
          </p:cNvCxnSpPr>
          <p:nvPr/>
        </p:nvCxnSpPr>
        <p:spPr>
          <a:xfrm flipV="1">
            <a:off x="11063582" y="2581142"/>
            <a:ext cx="0" cy="1662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102AC4FB-5F5F-1EE8-0EBB-8098A2409BA5}"/>
              </a:ext>
            </a:extLst>
          </p:cNvPr>
          <p:cNvCxnSpPr>
            <a:cxnSpLocks/>
            <a:stCxn id="47" idx="1"/>
            <a:endCxn id="1055" idx="2"/>
          </p:cNvCxnSpPr>
          <p:nvPr/>
        </p:nvCxnSpPr>
        <p:spPr>
          <a:xfrm flipH="1" flipV="1">
            <a:off x="11063581" y="554031"/>
            <a:ext cx="1" cy="48583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0B49C08A-2001-F53B-69B4-36633FFE2C97}"/>
              </a:ext>
            </a:extLst>
          </p:cNvPr>
          <p:cNvSpPr/>
          <p:nvPr/>
        </p:nvSpPr>
        <p:spPr bwMode="ltGray">
          <a:xfrm>
            <a:off x="10413341" y="237695"/>
            <a:ext cx="1300480" cy="31633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sklearn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290248F5-DE5F-E0F9-96FC-1A83AAE68A9B}"/>
              </a:ext>
            </a:extLst>
          </p:cNvPr>
          <p:cNvCxnSpPr>
            <a:cxnSpLocks/>
            <a:endCxn id="1069" idx="3"/>
          </p:cNvCxnSpPr>
          <p:nvPr/>
        </p:nvCxnSpPr>
        <p:spPr>
          <a:xfrm rot="10800000" flipV="1">
            <a:off x="9387791" y="2361214"/>
            <a:ext cx="1145230" cy="10845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BAAFF0B1-DC2A-006C-0F0D-D736F6516B10}"/>
              </a:ext>
            </a:extLst>
          </p:cNvPr>
          <p:cNvSpPr/>
          <p:nvPr/>
        </p:nvSpPr>
        <p:spPr bwMode="ltGray">
          <a:xfrm>
            <a:off x="8087311" y="3287618"/>
            <a:ext cx="1300480" cy="31633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Context</a:t>
            </a:r>
            <a:endParaRPr lang="en-GB" i="1" dirty="0" err="1">
              <a:solidFill>
                <a:schemeClr val="tx1"/>
              </a:solidFill>
            </a:endParaRPr>
          </a:p>
        </p:txBody>
      </p:sp>
      <p:sp>
        <p:nvSpPr>
          <p:cNvPr id="1070" name="Rectangle: Top Corners One Rounded and One Snipped 1069">
            <a:extLst>
              <a:ext uri="{FF2B5EF4-FFF2-40B4-BE49-F238E27FC236}">
                <a16:creationId xmlns:a16="http://schemas.microsoft.com/office/drawing/2014/main" id="{B9E8B425-3C67-55E3-E3D3-739F4914D9B7}"/>
              </a:ext>
            </a:extLst>
          </p:cNvPr>
          <p:cNvSpPr/>
          <p:nvPr/>
        </p:nvSpPr>
        <p:spPr bwMode="ltGray">
          <a:xfrm>
            <a:off x="5129373" y="3054954"/>
            <a:ext cx="1869440" cy="807753"/>
          </a:xfrm>
          <a:prstGeom prst="snip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Query</a:t>
            </a:r>
            <a:r>
              <a:rPr lang="es-CR" i="1" dirty="0">
                <a:solidFill>
                  <a:schemeClr val="tx1"/>
                </a:solidFill>
              </a:rPr>
              <a:t> + </a:t>
            </a:r>
            <a:r>
              <a:rPr lang="es-CR" i="1" dirty="0" err="1">
                <a:solidFill>
                  <a:schemeClr val="tx1"/>
                </a:solidFill>
              </a:rPr>
              <a:t>Context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B1645278-028E-54EE-40D2-E002B0FF87AB}"/>
              </a:ext>
            </a:extLst>
          </p:cNvPr>
          <p:cNvCxnSpPr>
            <a:cxnSpLocks/>
            <a:stCxn id="1069" idx="1"/>
            <a:endCxn id="1070" idx="0"/>
          </p:cNvCxnSpPr>
          <p:nvPr/>
        </p:nvCxnSpPr>
        <p:spPr>
          <a:xfrm flipH="1">
            <a:off x="6998813" y="3445786"/>
            <a:ext cx="1088498" cy="13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ctor: Elbow 1073">
            <a:extLst>
              <a:ext uri="{FF2B5EF4-FFF2-40B4-BE49-F238E27FC236}">
                <a16:creationId xmlns:a16="http://schemas.microsoft.com/office/drawing/2014/main" id="{FF261EB0-3841-983E-59B5-809E806FD3D7}"/>
              </a:ext>
            </a:extLst>
          </p:cNvPr>
          <p:cNvCxnSpPr>
            <a:cxnSpLocks/>
            <a:stCxn id="8" idx="2"/>
            <a:endCxn id="1070" idx="3"/>
          </p:cNvCxnSpPr>
          <p:nvPr/>
        </p:nvCxnSpPr>
        <p:spPr>
          <a:xfrm rot="16200000" flipH="1">
            <a:off x="4171545" y="1162406"/>
            <a:ext cx="802658" cy="29824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548F242E-99A6-0459-5E6C-ABB37967B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691" y="2951133"/>
            <a:ext cx="1062452" cy="1062452"/>
          </a:xfrm>
          <a:prstGeom prst="rect">
            <a:avLst/>
          </a:prstGeom>
        </p:spPr>
      </p:pic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943A1444-8908-A75F-DAD1-F0D1BAE50731}"/>
              </a:ext>
            </a:extLst>
          </p:cNvPr>
          <p:cNvCxnSpPr>
            <a:cxnSpLocks/>
            <a:stCxn id="1070" idx="2"/>
            <a:endCxn id="1078" idx="3"/>
          </p:cNvCxnSpPr>
          <p:nvPr/>
        </p:nvCxnSpPr>
        <p:spPr>
          <a:xfrm flipH="1">
            <a:off x="3984143" y="3458831"/>
            <a:ext cx="1145230" cy="23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3EB4F38E-A69A-7080-F997-606859DCD65F}"/>
              </a:ext>
            </a:extLst>
          </p:cNvPr>
          <p:cNvSpPr txBox="1"/>
          <p:nvPr/>
        </p:nvSpPr>
        <p:spPr>
          <a:xfrm>
            <a:off x="2921691" y="4180288"/>
            <a:ext cx="1145230" cy="21364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s-CR" b="1" i="1" dirty="0"/>
              <a:t>LLM</a:t>
            </a:r>
            <a:endParaRPr lang="en-GB" b="1" i="1" dirty="0" err="1"/>
          </a:p>
        </p:txBody>
      </p: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2ECCBE5E-A008-2F81-79FD-5B71CE8D9311}"/>
              </a:ext>
            </a:extLst>
          </p:cNvPr>
          <p:cNvCxnSpPr>
            <a:cxnSpLocks/>
            <a:stCxn id="1078" idx="1"/>
          </p:cNvCxnSpPr>
          <p:nvPr/>
        </p:nvCxnSpPr>
        <p:spPr>
          <a:xfrm flipH="1">
            <a:off x="2085638" y="3482359"/>
            <a:ext cx="836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Oval 1089">
            <a:extLst>
              <a:ext uri="{FF2B5EF4-FFF2-40B4-BE49-F238E27FC236}">
                <a16:creationId xmlns:a16="http://schemas.microsoft.com/office/drawing/2014/main" id="{CE68E5B2-0438-AC80-25D6-9477A0747218}"/>
              </a:ext>
            </a:extLst>
          </p:cNvPr>
          <p:cNvSpPr/>
          <p:nvPr/>
        </p:nvSpPr>
        <p:spPr bwMode="ltGray">
          <a:xfrm>
            <a:off x="283138" y="3082114"/>
            <a:ext cx="1735560" cy="839961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>
                <a:solidFill>
                  <a:schemeClr val="tx1"/>
                </a:solidFill>
              </a:rPr>
              <a:t>Response</a:t>
            </a:r>
            <a:endParaRPr lang="en-GB" i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673B-A186-75A8-62AD-FE484E505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F332D-66EF-58E4-E129-68FCF573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93173"/>
            <a:ext cx="10969943" cy="852364"/>
          </a:xfrm>
        </p:spPr>
        <p:txBody>
          <a:bodyPr/>
          <a:lstStyle/>
          <a:p>
            <a:r>
              <a:rPr lang="en-GB" sz="3200" i="1" dirty="0"/>
              <a:t>Component Breakdown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69385-1E40-371B-80F4-BB05E990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" y="945537"/>
            <a:ext cx="1061434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PDF Loader: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PyMuPDF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extract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Text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Chunker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Splits documents into ~200 token chunks with sentence-awareness.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Embedding Generator: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SentenceTransformer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(MiniLM-L6-v2) locally hosted.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Vector Search: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Cosine similarity using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sklearn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between question and stored chunks.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Prompt Constructor: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Concatenates top-k retrieved chunks with the user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6. Generator: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transformers.pipeline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() with Falcon-RW-1B.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1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99B2F-C38E-0CE3-EFE5-A5B973395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DCBF5-55E0-F6B8-6AE6-0A237D1E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304948"/>
            <a:ext cx="10969943" cy="852364"/>
          </a:xfrm>
        </p:spPr>
        <p:txBody>
          <a:bodyPr/>
          <a:lstStyle/>
          <a:p>
            <a:r>
              <a:rPr lang="en-GB" sz="3200" i="1" dirty="0"/>
              <a:t>Implementation 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E1688E-CF02-6144-A2DE-3A863CFF0318}"/>
              </a:ext>
            </a:extLst>
          </p:cNvPr>
          <p:cNvSpPr/>
          <p:nvPr/>
        </p:nvSpPr>
        <p:spPr bwMode="ltGray">
          <a:xfrm>
            <a:off x="1461135" y="1540080"/>
            <a:ext cx="1757680" cy="82397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sz="2400" b="1" i="1" dirty="0" err="1">
                <a:solidFill>
                  <a:schemeClr val="tx1"/>
                </a:solidFill>
              </a:rPr>
              <a:t>Phase</a:t>
            </a:r>
            <a:r>
              <a:rPr lang="es-CR" sz="2400" b="1" i="1" dirty="0">
                <a:solidFill>
                  <a:schemeClr val="tx1"/>
                </a:solidFill>
              </a:rPr>
              <a:t> 1</a:t>
            </a:r>
            <a:endParaRPr lang="en-GB" sz="2400" b="1" i="1" dirty="0" err="1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F798A-2BFE-76FE-3407-AF1D37C9C8DD}"/>
              </a:ext>
            </a:extLst>
          </p:cNvPr>
          <p:cNvSpPr/>
          <p:nvPr/>
        </p:nvSpPr>
        <p:spPr bwMode="ltGray">
          <a:xfrm>
            <a:off x="5250815" y="1540080"/>
            <a:ext cx="1757680" cy="82397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sz="2400" b="1" i="1" dirty="0" err="1">
                <a:solidFill>
                  <a:schemeClr val="tx1"/>
                </a:solidFill>
              </a:rPr>
              <a:t>Phase</a:t>
            </a:r>
            <a:r>
              <a:rPr lang="es-CR" sz="2400" b="1" i="1" dirty="0">
                <a:solidFill>
                  <a:schemeClr val="tx1"/>
                </a:solidFill>
              </a:rPr>
              <a:t> 2</a:t>
            </a:r>
            <a:endParaRPr lang="en-GB" sz="2400" b="1" i="1" dirty="0" err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7598E0-E7E1-7655-27EC-1569DC70F970}"/>
              </a:ext>
            </a:extLst>
          </p:cNvPr>
          <p:cNvSpPr/>
          <p:nvPr/>
        </p:nvSpPr>
        <p:spPr bwMode="ltGray">
          <a:xfrm>
            <a:off x="9040495" y="1540080"/>
            <a:ext cx="1757680" cy="82397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sz="2400" b="1" i="1" dirty="0" err="1">
                <a:solidFill>
                  <a:schemeClr val="tx1"/>
                </a:solidFill>
              </a:rPr>
              <a:t>Phase</a:t>
            </a:r>
            <a:r>
              <a:rPr lang="es-CR" sz="2400" b="1" i="1" dirty="0">
                <a:solidFill>
                  <a:schemeClr val="tx1"/>
                </a:solidFill>
              </a:rPr>
              <a:t> 3</a:t>
            </a:r>
            <a:endParaRPr lang="en-GB" sz="2400" b="1" i="1" dirty="0" err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52240-D5AA-033C-7602-28351CC8582D}"/>
              </a:ext>
            </a:extLst>
          </p:cNvPr>
          <p:cNvSpPr txBox="1"/>
          <p:nvPr/>
        </p:nvSpPr>
        <p:spPr>
          <a:xfrm>
            <a:off x="1323975" y="3393440"/>
            <a:ext cx="2032000" cy="21437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Set up local environment with models and PDF data.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Chunk, embed, and store semantic vectors.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GB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5D20C0-D5CD-466E-BC4E-D2E98E3E721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218815" y="1952068"/>
            <a:ext cx="2032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76A7F-A3AE-443D-2957-F2976FEACF0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008495" y="1952068"/>
            <a:ext cx="2032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74AC9A-458B-AE4C-B7D7-EBC890A81D5F}"/>
              </a:ext>
            </a:extLst>
          </p:cNvPr>
          <p:cNvSpPr/>
          <p:nvPr/>
        </p:nvSpPr>
        <p:spPr bwMode="ltGray">
          <a:xfrm>
            <a:off x="1130935" y="3114040"/>
            <a:ext cx="2418080" cy="255523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2F7C7E-62AA-A575-442F-F5FBED4D1827}"/>
              </a:ext>
            </a:extLst>
          </p:cNvPr>
          <p:cNvSpPr/>
          <p:nvPr/>
        </p:nvSpPr>
        <p:spPr bwMode="ltGray">
          <a:xfrm>
            <a:off x="4920615" y="3114040"/>
            <a:ext cx="2418080" cy="255523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C129B-F7C6-5547-9510-FED63FB6D807}"/>
              </a:ext>
            </a:extLst>
          </p:cNvPr>
          <p:cNvSpPr/>
          <p:nvPr/>
        </p:nvSpPr>
        <p:spPr bwMode="ltGray">
          <a:xfrm>
            <a:off x="8710295" y="3174997"/>
            <a:ext cx="2418080" cy="255523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Test queries.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Prepare notebook and demo script.</a:t>
            </a:r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EAD678-B60A-F6B6-B899-2D0AD229DD84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339975" y="2364056"/>
            <a:ext cx="0" cy="74998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1BEF37-D692-162E-B026-6C42F42251A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129655" y="2364056"/>
            <a:ext cx="0" cy="74998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72CF2-2163-C1A3-3AA0-8BF0CAF2813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9919335" y="2364056"/>
            <a:ext cx="0" cy="81094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B0790E-C4C6-6E13-6E6E-B1867A48132C}"/>
              </a:ext>
            </a:extLst>
          </p:cNvPr>
          <p:cNvSpPr txBox="1"/>
          <p:nvPr/>
        </p:nvSpPr>
        <p:spPr>
          <a:xfrm>
            <a:off x="5126990" y="3473772"/>
            <a:ext cx="2032000" cy="21437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 vector search and similarity ranking.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Set up prompt construction and generation.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86244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56C3E-B727-6388-C817-581A14D2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97F015-006D-2D09-9B1C-DC9A9D62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304948"/>
            <a:ext cx="10969943" cy="852364"/>
          </a:xfrm>
        </p:spPr>
        <p:txBody>
          <a:bodyPr/>
          <a:lstStyle/>
          <a:p>
            <a:r>
              <a:rPr lang="en-GB" sz="3200" i="1" dirty="0"/>
              <a:t>Technical Challenges &amp; Trade-Offs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84222F-7D18-8C9C-B7A2-1858C326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9204"/>
              </p:ext>
            </p:extLst>
          </p:nvPr>
        </p:nvGraphicFramePr>
        <p:xfrm>
          <a:off x="1473199" y="1618298"/>
          <a:ext cx="9245601" cy="3200400"/>
        </p:xfrm>
        <a:graphic>
          <a:graphicData uri="http://schemas.openxmlformats.org/drawingml/2006/table">
            <a:tbl>
              <a:tblPr/>
              <a:tblGrid>
                <a:gridCol w="3081867">
                  <a:extLst>
                    <a:ext uri="{9D8B030D-6E8A-4147-A177-3AD203B41FA5}">
                      <a16:colId xmlns:a16="http://schemas.microsoft.com/office/drawing/2014/main" val="1666635535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1191436712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3376088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i="1" dirty="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i="1" dirty="0"/>
                        <a:t>Challenge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i="1" dirty="0"/>
                        <a:t>Resolution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04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Model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Limited RAM/CPU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Used MiniLM + Falcon-RW-1B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18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Chunk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Overlapping/redundant chunks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Refined token-based chunking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367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Output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Truncated/incomplete answers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Tweaked </a:t>
                      </a:r>
                      <a:r>
                        <a:rPr lang="en-US" sz="2000" dirty="0" err="1"/>
                        <a:t>max_new_tokens</a:t>
                      </a:r>
                      <a:r>
                        <a:rPr lang="en-US" sz="2000" dirty="0"/>
                        <a:t>, prompt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981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No GPU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Inference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Used efficient models + batching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86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8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F576-3CC1-ABA2-58D7-81227E397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3BCBE-10AF-44B5-D155-D3A206E9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304948"/>
            <a:ext cx="10969943" cy="852364"/>
          </a:xfrm>
        </p:spPr>
        <p:txBody>
          <a:bodyPr/>
          <a:lstStyle/>
          <a:p>
            <a:r>
              <a:rPr lang="en-GB" sz="3200" i="1" dirty="0"/>
              <a:t>Demo &amp; Repo Instructions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69E21A-6795-94A3-B6F4-58B913D6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07" y="1259175"/>
            <a:ext cx="9335613" cy="4339650"/>
          </a:xfrm>
          <a:prstGeom prst="rect">
            <a:avLst/>
          </a:prstGeom>
          <a:noFill/>
          <a:ln w="38100">
            <a:solidFill>
              <a:srgbClr val="01A98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b="1" dirty="0" err="1"/>
              <a:t>Jupyter</a:t>
            </a:r>
            <a:r>
              <a:rPr lang="en-US" altLang="en-US" sz="2000" b="1" dirty="0"/>
              <a:t> Notebook: </a:t>
            </a:r>
            <a:r>
              <a:rPr lang="en-US" altLang="en-US" sz="2000" dirty="0"/>
              <a:t>notebooks/</a:t>
            </a:r>
            <a:r>
              <a:rPr lang="en-US" altLang="en-US" sz="2000" dirty="0" err="1"/>
              <a:t>rag_demo.ipynb</a:t>
            </a:r>
            <a:endParaRPr lang="en-US" altLang="en-US" sz="2000" dirty="0"/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dirty="0"/>
              <a:t>Models are downloaded and used via local paths.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b="1" dirty="0"/>
              <a:t>Repo: </a:t>
            </a:r>
            <a:r>
              <a:rPr lang="en-US" altLang="en-US" sz="2000" dirty="0">
                <a:hlinkClick r:id="rId3"/>
              </a:rPr>
              <a:t>https://github.com/miguelsa12/rag-project.git</a:t>
            </a:r>
            <a:endParaRPr lang="en-US" altLang="en-US" sz="2000" dirty="0"/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b="1" dirty="0"/>
              <a:t>To test: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/>
              <a:t>pip install -r requirements.txt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/>
              <a:t>python rag_pipeline.py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 err="1"/>
              <a:t>jupyter</a:t>
            </a:r>
            <a:r>
              <a:rPr lang="en-US" altLang="en-US" sz="2000" i="1" dirty="0"/>
              <a:t> notebook notebooks/</a:t>
            </a:r>
            <a:r>
              <a:rPr lang="en-US" altLang="en-US" sz="2000" i="1" dirty="0" err="1"/>
              <a:t>rag_demo.ipynb</a:t>
            </a:r>
            <a:endParaRPr lang="en-US" altLang="en-US" sz="2000" i="1" dirty="0"/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i="1" dirty="0"/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b="1" dirty="0"/>
              <a:t>Dataset: </a:t>
            </a:r>
            <a:r>
              <a:rPr lang="en-US" altLang="en-US" sz="2000" dirty="0"/>
              <a:t>Inside /data folder, 3 HPE-related PDFs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66F440-EFBD-D11E-17EE-BA6175F2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7" y="3607520"/>
            <a:ext cx="799449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7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Partner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-partner-standard-16x9-white-template-1657872149235" id="{1CD9E39D-427C-A948-96C1-E3FD1313A750}" vid="{52F5661C-D5F2-AE44-891A-43CB13D99F08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hpe-partner-standard-16x9-white-template-1657872149235-1715112614685</Template>
  <TotalTime>777</TotalTime>
  <Words>534</Words>
  <Application>Microsoft Office PowerPoint</Application>
  <PresentationFormat>Widescreen</PresentationFormat>
  <Paragraphs>121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Arial</vt:lpstr>
      <vt:lpstr>HP Simplified</vt:lpstr>
      <vt:lpstr>Calibri</vt:lpstr>
      <vt:lpstr>MetricHPE</vt:lpstr>
      <vt:lpstr>HPE Partner Standard 16x9 White Template</vt:lpstr>
      <vt:lpstr>Retrieval-Augmented Generation</vt:lpstr>
      <vt:lpstr>Agenda</vt:lpstr>
      <vt:lpstr>Problem &amp; Goal Statement</vt:lpstr>
      <vt:lpstr>Solution Overview</vt:lpstr>
      <vt:lpstr>High-Level Architecture Diagram</vt:lpstr>
      <vt:lpstr>Component Breakdown</vt:lpstr>
      <vt:lpstr>Implementation Plan</vt:lpstr>
      <vt:lpstr>Technical Challenges &amp; Trade-Offs</vt:lpstr>
      <vt:lpstr>Demo &amp; Repo Instructions</vt:lpstr>
      <vt:lpstr>Production Considerations</vt:lpstr>
      <vt:lpstr>Round Table </vt:lpstr>
      <vt:lpstr>Thank you! Let’s Build What’s Next — Together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Salazar, Miguel Andres</dc:creator>
  <cp:lastModifiedBy>Salazar, Miguel Andres</cp:lastModifiedBy>
  <cp:revision>7</cp:revision>
  <dcterms:created xsi:type="dcterms:W3CDTF">2025-07-14T23:17:32Z</dcterms:created>
  <dcterms:modified xsi:type="dcterms:W3CDTF">2025-07-23T23:46:14Z</dcterms:modified>
</cp:coreProperties>
</file>