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396-14B2-0542-21AE-3F993C432256}" v="1" dt="2024-09-05T22:35:59.652"/>
    <p1510:client id="{1947668F-721D-4EB7-C760-8096EA9941FA}" v="627" dt="2024-09-05T22:34:14.023"/>
    <p1510:client id="{3C36A3D6-0CDE-857E-846A-623DC6DEAA9D}" v="297" dt="2024-09-05T20:42:45.831"/>
    <p1510:client id="{E5D4457B-10E5-A6F8-37F4-CB0B5898DA99}" v="173" dt="2024-09-06T01:19:36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ASTRO DA SILVA" userId="S::miguel.silva23@fatec.sp.gov.br::96e9e389-f019-4978-923a-b8477f5b480c" providerId="AD" clId="Web-{3C36A3D6-0CDE-857E-846A-623DC6DEAA9D}"/>
    <pc:docChg chg="addSld delSld modSld addMainMaster delMainMaster">
      <pc:chgData name="MIGUEL CASTRO DA SILVA" userId="S::miguel.silva23@fatec.sp.gov.br::96e9e389-f019-4978-923a-b8477f5b480c" providerId="AD" clId="Web-{3C36A3D6-0CDE-857E-846A-623DC6DEAA9D}" dt="2024-09-05T20:42:45.831" v="129" actId="1076"/>
      <pc:docMkLst>
        <pc:docMk/>
      </pc:docMkLst>
      <pc:sldChg chg="addSp delSp modSp new mod setBg modClrScheme chgLayout">
        <pc:chgData name="MIGUEL CASTRO DA SILVA" userId="S::miguel.silva23@fatec.sp.gov.br::96e9e389-f019-4978-923a-b8477f5b480c" providerId="AD" clId="Web-{3C36A3D6-0CDE-857E-846A-623DC6DEAA9D}" dt="2024-09-05T20:42:45.831" v="129" actId="1076"/>
        <pc:sldMkLst>
          <pc:docMk/>
          <pc:sldMk cId="1209953625" sldId="256"/>
        </pc:sldMkLst>
        <pc:spChg chg="del mod ord">
          <ac:chgData name="MIGUEL CASTRO DA SILVA" userId="S::miguel.silva23@fatec.sp.gov.br::96e9e389-f019-4978-923a-b8477f5b480c" providerId="AD" clId="Web-{3C36A3D6-0CDE-857E-846A-623DC6DEAA9D}" dt="2024-09-05T20:31:47.685" v="7"/>
          <ac:spMkLst>
            <pc:docMk/>
            <pc:sldMk cId="1209953625" sldId="256"/>
            <ac:spMk id="2" creationId="{5CB0E68E-AC6C-D1CA-C819-8F794BBC7FFB}"/>
          </ac:spMkLst>
        </pc:spChg>
        <pc:spChg chg="del mod">
          <ac:chgData name="MIGUEL CASTRO DA SILVA" userId="S::miguel.silva23@fatec.sp.gov.br::96e9e389-f019-4978-923a-b8477f5b480c" providerId="AD" clId="Web-{3C36A3D6-0CDE-857E-846A-623DC6DEAA9D}" dt="2024-09-05T20:31:44.247" v="6"/>
          <ac:spMkLst>
            <pc:docMk/>
            <pc:sldMk cId="1209953625" sldId="256"/>
            <ac:spMk id="3" creationId="{C5795FBD-EFAD-1E01-ED53-03D91BB9AD6B}"/>
          </ac:spMkLst>
        </pc:spChg>
        <pc:spChg chg="add mod">
          <ac:chgData name="MIGUEL CASTRO DA SILVA" userId="S::miguel.silva23@fatec.sp.gov.br::96e9e389-f019-4978-923a-b8477f5b480c" providerId="AD" clId="Web-{3C36A3D6-0CDE-857E-846A-623DC6DEAA9D}" dt="2024-09-05T20:37:23.899" v="56"/>
          <ac:spMkLst>
            <pc:docMk/>
            <pc:sldMk cId="1209953625" sldId="256"/>
            <ac:spMk id="5" creationId="{A49F3A56-24A9-9CF3-E981-527E6C7CF7F7}"/>
          </ac:spMkLst>
        </pc:spChg>
        <pc:spChg chg="add mod">
          <ac:chgData name="MIGUEL CASTRO DA SILVA" userId="S::miguel.silva23@fatec.sp.gov.br::96e9e389-f019-4978-923a-b8477f5b480c" providerId="AD" clId="Web-{3C36A3D6-0CDE-857E-846A-623DC6DEAA9D}" dt="2024-09-05T20:42:06.299" v="100" actId="1076"/>
          <ac:spMkLst>
            <pc:docMk/>
            <pc:sldMk cId="1209953625" sldId="256"/>
            <ac:spMk id="6" creationId="{564B947D-A70C-0843-31A6-D68CA6EFCED5}"/>
          </ac:spMkLst>
        </pc:spChg>
        <pc:spChg chg="add mod">
          <ac:chgData name="MIGUEL CASTRO DA SILVA" userId="S::miguel.silva23@fatec.sp.gov.br::96e9e389-f019-4978-923a-b8477f5b480c" providerId="AD" clId="Web-{3C36A3D6-0CDE-857E-846A-623DC6DEAA9D}" dt="2024-09-05T20:42:45.831" v="129" actId="1076"/>
          <ac:spMkLst>
            <pc:docMk/>
            <pc:sldMk cId="1209953625" sldId="256"/>
            <ac:spMk id="7" creationId="{A95BA198-0198-53A7-A863-34A585189E6D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1:30.075" v="2"/>
          <ac:spMkLst>
            <pc:docMk/>
            <pc:sldMk cId="1209953625" sldId="256"/>
            <ac:spMk id="9" creationId="{733E0473-C315-42D8-A82A-A2FE49DC67DA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1:30.075" v="2"/>
          <ac:spMkLst>
            <pc:docMk/>
            <pc:sldMk cId="1209953625" sldId="256"/>
            <ac:spMk id="11" creationId="{AD23A251-68F2-43E5-812B-4BBAE1AF535E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1:34.638" v="4"/>
          <ac:spMkLst>
            <pc:docMk/>
            <pc:sldMk cId="1209953625" sldId="256"/>
            <ac:spMk id="23" creationId="{4AA13AD3-0A4F-475A-BEBB-DEEFF5C096C3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1:34.638" v="4"/>
          <ac:spMkLst>
            <pc:docMk/>
            <pc:sldMk cId="1209953625" sldId="256"/>
            <ac:spMk id="24" creationId="{5C60DF7C-88F0-40A5-96EC-BABE7A4A39AA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1:34.700" v="5"/>
          <ac:spMkLst>
            <pc:docMk/>
            <pc:sldMk cId="1209953625" sldId="256"/>
            <ac:spMk id="27" creationId="{CAA37442-EAE9-6CFC-AC74-44222B37FA80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1:34.700" v="5"/>
          <ac:spMkLst>
            <pc:docMk/>
            <pc:sldMk cId="1209953625" sldId="256"/>
            <ac:spMk id="29" creationId="{54117A24-9D5E-A791-A2F4-8C81AC603C15}"/>
          </ac:spMkLst>
        </pc:spChg>
        <pc:grpChg chg="add del">
          <ac:chgData name="MIGUEL CASTRO DA SILVA" userId="S::miguel.silva23@fatec.sp.gov.br::96e9e389-f019-4978-923a-b8477f5b480c" providerId="AD" clId="Web-{3C36A3D6-0CDE-857E-846A-623DC6DEAA9D}" dt="2024-09-05T20:31:30.075" v="2"/>
          <ac:grpSpMkLst>
            <pc:docMk/>
            <pc:sldMk cId="1209953625" sldId="256"/>
            <ac:grpSpMk id="13" creationId="{0350AF23-2606-421F-AB7B-23D9B48F3E9B}"/>
          </ac:grpSpMkLst>
        </pc:grpChg>
        <pc:picChg chg="add del">
          <ac:chgData name="MIGUEL CASTRO DA SILVA" userId="S::miguel.silva23@fatec.sp.gov.br::96e9e389-f019-4978-923a-b8477f5b480c" providerId="AD" clId="Web-{3C36A3D6-0CDE-857E-846A-623DC6DEAA9D}" dt="2024-09-05T20:31:30.075" v="2"/>
          <ac:picMkLst>
            <pc:docMk/>
            <pc:sldMk cId="1209953625" sldId="256"/>
            <ac:picMk id="4" creationId="{1F73BCBA-3957-2368-5506-4C70DDBBD60D}"/>
          </ac:picMkLst>
        </pc:picChg>
        <pc:picChg chg="add del">
          <ac:chgData name="MIGUEL CASTRO DA SILVA" userId="S::miguel.silva23@fatec.sp.gov.br::96e9e389-f019-4978-923a-b8477f5b480c" providerId="AD" clId="Web-{3C36A3D6-0CDE-857E-846A-623DC6DEAA9D}" dt="2024-09-05T20:31:34.638" v="4"/>
          <ac:picMkLst>
            <pc:docMk/>
            <pc:sldMk cId="1209953625" sldId="256"/>
            <ac:picMk id="25" creationId="{6028163C-E130-D751-6C39-95C184B9BB7B}"/>
          </ac:picMkLst>
        </pc:picChg>
        <pc:picChg chg="add">
          <ac:chgData name="MIGUEL CASTRO DA SILVA" userId="S::miguel.silva23@fatec.sp.gov.br::96e9e389-f019-4978-923a-b8477f5b480c" providerId="AD" clId="Web-{3C36A3D6-0CDE-857E-846A-623DC6DEAA9D}" dt="2024-09-05T20:31:34.700" v="5"/>
          <ac:picMkLst>
            <pc:docMk/>
            <pc:sldMk cId="1209953625" sldId="256"/>
            <ac:picMk id="28" creationId="{75CE6C3C-AF20-B745-099C-F14E4AD158E0}"/>
          </ac:picMkLst>
        </pc:picChg>
      </pc:sldChg>
      <pc:sldChg chg="addSp delSp modSp add del replId">
        <pc:chgData name="MIGUEL CASTRO DA SILVA" userId="S::miguel.silva23@fatec.sp.gov.br::96e9e389-f019-4978-923a-b8477f5b480c" providerId="AD" clId="Web-{3C36A3D6-0CDE-857E-846A-623DC6DEAA9D}" dt="2024-09-05T20:40:57.859" v="87"/>
        <pc:sldMkLst>
          <pc:docMk/>
          <pc:sldMk cId="2367698316" sldId="257"/>
        </pc:sldMkLst>
        <pc:spChg chg="add mod">
          <ac:chgData name="MIGUEL CASTRO DA SILVA" userId="S::miguel.silva23@fatec.sp.gov.br::96e9e389-f019-4978-923a-b8477f5b480c" providerId="AD" clId="Web-{3C36A3D6-0CDE-857E-846A-623DC6DEAA9D}" dt="2024-09-05T20:39:17.231" v="68" actId="1076"/>
          <ac:spMkLst>
            <pc:docMk/>
            <pc:sldMk cId="2367698316" sldId="257"/>
            <ac:spMk id="3" creationId="{B2EA95AE-28D8-E235-9624-9342F8B24D8A}"/>
          </ac:spMkLst>
        </pc:spChg>
        <pc:spChg chg="add mod">
          <ac:chgData name="MIGUEL CASTRO DA SILVA" userId="S::miguel.silva23@fatec.sp.gov.br::96e9e389-f019-4978-923a-b8477f5b480c" providerId="AD" clId="Web-{3C36A3D6-0CDE-857E-846A-623DC6DEAA9D}" dt="2024-09-05T20:40:49.546" v="86" actId="1076"/>
          <ac:spMkLst>
            <pc:docMk/>
            <pc:sldMk cId="2367698316" sldId="257"/>
            <ac:spMk id="4" creationId="{564B947D-A70C-0843-31A6-D68CA6EFCED5}"/>
          </ac:spMkLst>
        </pc:spChg>
        <pc:spChg chg="del">
          <ac:chgData name="MIGUEL CASTRO DA SILVA" userId="S::miguel.silva23@fatec.sp.gov.br::96e9e389-f019-4978-923a-b8477f5b480c" providerId="AD" clId="Web-{3C36A3D6-0CDE-857E-846A-623DC6DEAA9D}" dt="2024-09-05T20:32:33.936" v="14"/>
          <ac:spMkLst>
            <pc:docMk/>
            <pc:sldMk cId="2367698316" sldId="257"/>
            <ac:spMk id="27" creationId="{CAA37442-EAE9-6CFC-AC74-44222B37FA80}"/>
          </ac:spMkLst>
        </pc:spChg>
        <pc:spChg chg="del">
          <ac:chgData name="MIGUEL CASTRO DA SILVA" userId="S::miguel.silva23@fatec.sp.gov.br::96e9e389-f019-4978-923a-b8477f5b480c" providerId="AD" clId="Web-{3C36A3D6-0CDE-857E-846A-623DC6DEAA9D}" dt="2024-09-05T20:32:33.936" v="14"/>
          <ac:spMkLst>
            <pc:docMk/>
            <pc:sldMk cId="2367698316" sldId="257"/>
            <ac:spMk id="29" creationId="{54117A24-9D5E-A791-A2F4-8C81AC603C15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2:33.936" v="14"/>
          <ac:spMkLst>
            <pc:docMk/>
            <pc:sldMk cId="2367698316" sldId="257"/>
            <ac:spMk id="34" creationId="{C2329425-0083-BCD7-C8F1-24F1F98B7F03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2:33.936" v="14"/>
          <ac:spMkLst>
            <pc:docMk/>
            <pc:sldMk cId="2367698316" sldId="257"/>
            <ac:spMk id="36" creationId="{5FFCE8CD-3FA1-5CD3-0A5E-DF1AE2370C83}"/>
          </ac:spMkLst>
        </pc:spChg>
        <pc:picChg chg="mod">
          <ac:chgData name="MIGUEL CASTRO DA SILVA" userId="S::miguel.silva23@fatec.sp.gov.br::96e9e389-f019-4978-923a-b8477f5b480c" providerId="AD" clId="Web-{3C36A3D6-0CDE-857E-846A-623DC6DEAA9D}" dt="2024-09-05T20:38:31.542" v="65"/>
          <ac:picMkLst>
            <pc:docMk/>
            <pc:sldMk cId="2367698316" sldId="257"/>
            <ac:picMk id="28" creationId="{75CE6C3C-AF20-B745-099C-F14E4AD158E0}"/>
          </ac:picMkLst>
        </pc:picChg>
      </pc:sldChg>
      <pc:sldChg chg="addSp delSp modSp add del replId">
        <pc:chgData name="MIGUEL CASTRO DA SILVA" userId="S::miguel.silva23@fatec.sp.gov.br::96e9e389-f019-4978-923a-b8477f5b480c" providerId="AD" clId="Web-{3C36A3D6-0CDE-857E-846A-623DC6DEAA9D}" dt="2024-09-05T20:41:01" v="88"/>
        <pc:sldMkLst>
          <pc:docMk/>
          <pc:sldMk cId="2378360660" sldId="258"/>
        </pc:sldMkLst>
        <pc:spChg chg="add">
          <ac:chgData name="MIGUEL CASTRO DA SILVA" userId="S::miguel.silva23@fatec.sp.gov.br::96e9e389-f019-4978-923a-b8477f5b480c" providerId="AD" clId="Web-{3C36A3D6-0CDE-857E-846A-623DC6DEAA9D}" dt="2024-09-05T20:37:37.993" v="58"/>
          <ac:spMkLst>
            <pc:docMk/>
            <pc:sldMk cId="2378360660" sldId="258"/>
            <ac:spMk id="3" creationId="{D1FB7DE3-F71B-F7F5-B698-412BC593C30E}"/>
          </ac:spMkLst>
        </pc:spChg>
        <pc:spChg chg="del">
          <ac:chgData name="MIGUEL CASTRO DA SILVA" userId="S::miguel.silva23@fatec.sp.gov.br::96e9e389-f019-4978-923a-b8477f5b480c" providerId="AD" clId="Web-{3C36A3D6-0CDE-857E-846A-623DC6DEAA9D}" dt="2024-09-05T20:32:45.359" v="15"/>
          <ac:spMkLst>
            <pc:docMk/>
            <pc:sldMk cId="2378360660" sldId="258"/>
            <ac:spMk id="27" creationId="{CAA37442-EAE9-6CFC-AC74-44222B37FA80}"/>
          </ac:spMkLst>
        </pc:spChg>
        <pc:spChg chg="del">
          <ac:chgData name="MIGUEL CASTRO DA SILVA" userId="S::miguel.silva23@fatec.sp.gov.br::96e9e389-f019-4978-923a-b8477f5b480c" providerId="AD" clId="Web-{3C36A3D6-0CDE-857E-846A-623DC6DEAA9D}" dt="2024-09-05T20:32:45.359" v="15"/>
          <ac:spMkLst>
            <pc:docMk/>
            <pc:sldMk cId="2378360660" sldId="258"/>
            <ac:spMk id="29" creationId="{54117A24-9D5E-A791-A2F4-8C81AC603C15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2:45.359" v="15"/>
          <ac:spMkLst>
            <pc:docMk/>
            <pc:sldMk cId="2378360660" sldId="258"/>
            <ac:spMk id="34" creationId="{5DF70A86-4D8E-1EAF-C8EA-201802BB88F7}"/>
          </ac:spMkLst>
        </pc:spChg>
        <pc:picChg chg="mod">
          <ac:chgData name="MIGUEL CASTRO DA SILVA" userId="S::miguel.silva23@fatec.sp.gov.br::96e9e389-f019-4978-923a-b8477f5b480c" providerId="AD" clId="Web-{3C36A3D6-0CDE-857E-846A-623DC6DEAA9D}" dt="2024-09-05T20:32:45.359" v="15"/>
          <ac:picMkLst>
            <pc:docMk/>
            <pc:sldMk cId="2378360660" sldId="258"/>
            <ac:picMk id="28" creationId="{75CE6C3C-AF20-B745-099C-F14E4AD158E0}"/>
          </ac:picMkLst>
        </pc:picChg>
      </pc:sldChg>
      <pc:sldChg chg="addSp delSp modSp add del replId">
        <pc:chgData name="MIGUEL CASTRO DA SILVA" userId="S::miguel.silva23@fatec.sp.gov.br::96e9e389-f019-4978-923a-b8477f5b480c" providerId="AD" clId="Web-{3C36A3D6-0CDE-857E-846A-623DC6DEAA9D}" dt="2024-09-05T20:41:04.078" v="89"/>
        <pc:sldMkLst>
          <pc:docMk/>
          <pc:sldMk cId="1711938645" sldId="259"/>
        </pc:sldMkLst>
        <pc:spChg chg="add">
          <ac:chgData name="MIGUEL CASTRO DA SILVA" userId="S::miguel.silva23@fatec.sp.gov.br::96e9e389-f019-4978-923a-b8477f5b480c" providerId="AD" clId="Web-{3C36A3D6-0CDE-857E-846A-623DC6DEAA9D}" dt="2024-09-05T20:37:39.868" v="59"/>
          <ac:spMkLst>
            <pc:docMk/>
            <pc:sldMk cId="1711938645" sldId="259"/>
            <ac:spMk id="3" creationId="{892785F6-0FC8-915D-FB51-B6C29CD5374A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08.109" v="18"/>
          <ac:spMkLst>
            <pc:docMk/>
            <pc:sldMk cId="1711938645" sldId="259"/>
            <ac:spMk id="27" creationId="{CAA37442-EAE9-6CFC-AC74-44222B37FA80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08.109" v="18"/>
          <ac:spMkLst>
            <pc:docMk/>
            <pc:sldMk cId="1711938645" sldId="259"/>
            <ac:spMk id="29" creationId="{54117A24-9D5E-A791-A2F4-8C81AC603C15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08.109" v="17"/>
          <ac:spMkLst>
            <pc:docMk/>
            <pc:sldMk cId="1711938645" sldId="259"/>
            <ac:spMk id="34" creationId="{C2329425-0083-BCD7-C8F1-24F1F98B7F03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08.109" v="17"/>
          <ac:spMkLst>
            <pc:docMk/>
            <pc:sldMk cId="1711938645" sldId="259"/>
            <ac:spMk id="36" creationId="{5FFCE8CD-3FA1-5CD3-0A5E-DF1AE2370C83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3:08.109" v="18"/>
          <ac:spMkLst>
            <pc:docMk/>
            <pc:sldMk cId="1711938645" sldId="259"/>
            <ac:spMk id="38" creationId="{C2329425-0083-BCD7-C8F1-24F1F98B7F03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3:08.109" v="18"/>
          <ac:spMkLst>
            <pc:docMk/>
            <pc:sldMk cId="1711938645" sldId="259"/>
            <ac:spMk id="39" creationId="{5FFCE8CD-3FA1-5CD3-0A5E-DF1AE2370C83}"/>
          </ac:spMkLst>
        </pc:spChg>
        <pc:picChg chg="mod">
          <ac:chgData name="MIGUEL CASTRO DA SILVA" userId="S::miguel.silva23@fatec.sp.gov.br::96e9e389-f019-4978-923a-b8477f5b480c" providerId="AD" clId="Web-{3C36A3D6-0CDE-857E-846A-623DC6DEAA9D}" dt="2024-09-05T20:33:08.109" v="18"/>
          <ac:picMkLst>
            <pc:docMk/>
            <pc:sldMk cId="1711938645" sldId="259"/>
            <ac:picMk id="28" creationId="{75CE6C3C-AF20-B745-099C-F14E4AD158E0}"/>
          </ac:picMkLst>
        </pc:picChg>
      </pc:sldChg>
      <pc:sldChg chg="addSp delSp modSp add del replId">
        <pc:chgData name="MIGUEL CASTRO DA SILVA" userId="S::miguel.silva23@fatec.sp.gov.br::96e9e389-f019-4978-923a-b8477f5b480c" providerId="AD" clId="Web-{3C36A3D6-0CDE-857E-846A-623DC6DEAA9D}" dt="2024-09-05T20:41:06.015" v="90"/>
        <pc:sldMkLst>
          <pc:docMk/>
          <pc:sldMk cId="3125904407" sldId="260"/>
        </pc:sldMkLst>
        <pc:spChg chg="add">
          <ac:chgData name="MIGUEL CASTRO DA SILVA" userId="S::miguel.silva23@fatec.sp.gov.br::96e9e389-f019-4978-923a-b8477f5b480c" providerId="AD" clId="Web-{3C36A3D6-0CDE-857E-846A-623DC6DEAA9D}" dt="2024-09-05T20:37:42.259" v="60"/>
          <ac:spMkLst>
            <pc:docMk/>
            <pc:sldMk cId="3125904407" sldId="260"/>
            <ac:spMk id="3" creationId="{1159B801-E8AD-7381-B830-52EE140FCD39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27.329" v="21"/>
          <ac:spMkLst>
            <pc:docMk/>
            <pc:sldMk cId="3125904407" sldId="260"/>
            <ac:spMk id="27" creationId="{CAA37442-EAE9-6CFC-AC74-44222B37FA80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27.329" v="21"/>
          <ac:spMkLst>
            <pc:docMk/>
            <pc:sldMk cId="3125904407" sldId="260"/>
            <ac:spMk id="29" creationId="{54117A24-9D5E-A791-A2F4-8C81AC603C15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27.329" v="20"/>
          <ac:spMkLst>
            <pc:docMk/>
            <pc:sldMk cId="3125904407" sldId="260"/>
            <ac:spMk id="34" creationId="{93E57FA7-FC0E-BBE3-7D63-183AD7D59724}"/>
          </ac:spMkLst>
        </pc:spChg>
        <pc:spChg chg="add del">
          <ac:chgData name="MIGUEL CASTRO DA SILVA" userId="S::miguel.silva23@fatec.sp.gov.br::96e9e389-f019-4978-923a-b8477f5b480c" providerId="AD" clId="Web-{3C36A3D6-0CDE-857E-846A-623DC6DEAA9D}" dt="2024-09-05T20:33:27.329" v="20"/>
          <ac:spMkLst>
            <pc:docMk/>
            <pc:sldMk cId="3125904407" sldId="260"/>
            <ac:spMk id="36" creationId="{11E5B6C2-78FB-7E80-635C-539384B6A1DE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3:27.329" v="21"/>
          <ac:spMkLst>
            <pc:docMk/>
            <pc:sldMk cId="3125904407" sldId="260"/>
            <ac:spMk id="38" creationId="{C2329425-0083-BCD7-C8F1-24F1F98B7F03}"/>
          </ac:spMkLst>
        </pc:spChg>
        <pc:spChg chg="add">
          <ac:chgData name="MIGUEL CASTRO DA SILVA" userId="S::miguel.silva23@fatec.sp.gov.br::96e9e389-f019-4978-923a-b8477f5b480c" providerId="AD" clId="Web-{3C36A3D6-0CDE-857E-846A-623DC6DEAA9D}" dt="2024-09-05T20:33:27.329" v="21"/>
          <ac:spMkLst>
            <pc:docMk/>
            <pc:sldMk cId="3125904407" sldId="260"/>
            <ac:spMk id="39" creationId="{5FFCE8CD-3FA1-5CD3-0A5E-DF1AE2370C83}"/>
          </ac:spMkLst>
        </pc:spChg>
        <pc:picChg chg="mod">
          <ac:chgData name="MIGUEL CASTRO DA SILVA" userId="S::miguel.silva23@fatec.sp.gov.br::96e9e389-f019-4978-923a-b8477f5b480c" providerId="AD" clId="Web-{3C36A3D6-0CDE-857E-846A-623DC6DEAA9D}" dt="2024-09-05T20:33:27.329" v="21"/>
          <ac:picMkLst>
            <pc:docMk/>
            <pc:sldMk cId="3125904407" sldId="260"/>
            <ac:picMk id="28" creationId="{75CE6C3C-AF20-B745-099C-F14E4AD158E0}"/>
          </ac:picMkLst>
        </pc:picChg>
      </pc:sldChg>
      <pc:sldChg chg="addSp add replId">
        <pc:chgData name="MIGUEL CASTRO DA SILVA" userId="S::miguel.silva23@fatec.sp.gov.br::96e9e389-f019-4978-923a-b8477f5b480c" providerId="AD" clId="Web-{3C36A3D6-0CDE-857E-846A-623DC6DEAA9D}" dt="2024-09-05T20:37:46.243" v="61"/>
        <pc:sldMkLst>
          <pc:docMk/>
          <pc:sldMk cId="4251000870" sldId="261"/>
        </pc:sldMkLst>
        <pc:spChg chg="add">
          <ac:chgData name="MIGUEL CASTRO DA SILVA" userId="S::miguel.silva23@fatec.sp.gov.br::96e9e389-f019-4978-923a-b8477f5b480c" providerId="AD" clId="Web-{3C36A3D6-0CDE-857E-846A-623DC6DEAA9D}" dt="2024-09-05T20:37:46.243" v="61"/>
          <ac:spMkLst>
            <pc:docMk/>
            <pc:sldMk cId="4251000870" sldId="261"/>
            <ac:spMk id="3" creationId="{F0B5F819-D0A3-27DC-6AF3-48FEBA7C41B7}"/>
          </ac:spMkLst>
        </pc:spChg>
      </pc:sldChg>
      <pc:sldChg chg="addSp add replId">
        <pc:chgData name="MIGUEL CASTRO DA SILVA" userId="S::miguel.silva23@fatec.sp.gov.br::96e9e389-f019-4978-923a-b8477f5b480c" providerId="AD" clId="Web-{3C36A3D6-0CDE-857E-846A-623DC6DEAA9D}" dt="2024-09-05T20:37:49.947" v="62"/>
        <pc:sldMkLst>
          <pc:docMk/>
          <pc:sldMk cId="1139776670" sldId="262"/>
        </pc:sldMkLst>
        <pc:spChg chg="add">
          <ac:chgData name="MIGUEL CASTRO DA SILVA" userId="S::miguel.silva23@fatec.sp.gov.br::96e9e389-f019-4978-923a-b8477f5b480c" providerId="AD" clId="Web-{3C36A3D6-0CDE-857E-846A-623DC6DEAA9D}" dt="2024-09-05T20:37:49.947" v="62"/>
          <ac:spMkLst>
            <pc:docMk/>
            <pc:sldMk cId="1139776670" sldId="262"/>
            <ac:spMk id="3" creationId="{DD5BDE4E-A521-CDF4-5F6A-7C94BA9D1053}"/>
          </ac:spMkLst>
        </pc:spChg>
      </pc:sldChg>
      <pc:sldMasterChg chg="add del addSldLayout delSldLayout">
        <pc:chgData name="MIGUEL CASTRO DA SILVA" userId="S::miguel.silva23@fatec.sp.gov.br::96e9e389-f019-4978-923a-b8477f5b480c" providerId="AD" clId="Web-{3C36A3D6-0CDE-857E-846A-623DC6DEAA9D}" dt="2024-09-05T20:31:34.700" v="5"/>
        <pc:sldMasterMkLst>
          <pc:docMk/>
          <pc:sldMasterMk cId="56612479" sldId="2147483672"/>
        </pc:sldMasterMkLst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709441783" sldId="2147483673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695103107" sldId="2147483674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418403862" sldId="2147483675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3709951622" sldId="2147483676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244635371" sldId="2147483677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268705428" sldId="2147483678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3176258938" sldId="2147483679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4218074157" sldId="2147483680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3835274720" sldId="2147483681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1122281188" sldId="2147483682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56612479" sldId="2147483672"/>
            <pc:sldLayoutMk cId="1355969760" sldId="2147483683"/>
          </pc:sldLayoutMkLst>
        </pc:sldLayoutChg>
      </pc:sldMasterChg>
      <pc:sldMasterChg chg="add del addSldLayout delSldLayout">
        <pc:chgData name="MIGUEL CASTRO DA SILVA" userId="S::miguel.silva23@fatec.sp.gov.br::96e9e389-f019-4978-923a-b8477f5b480c" providerId="AD" clId="Web-{3C36A3D6-0CDE-857E-846A-623DC6DEAA9D}" dt="2024-09-05T20:31:34.638" v="4"/>
        <pc:sldMasterMkLst>
          <pc:docMk/>
          <pc:sldMasterMk cId="703293564" sldId="2147483684"/>
        </pc:sldMasterMkLst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1583327893" sldId="2147483685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1661484232" sldId="2147483686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3403834852" sldId="2147483687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3853080012" sldId="2147483688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1402100164" sldId="2147483689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934859214" sldId="2147483690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823423725" sldId="2147483691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3000670936" sldId="2147483692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212914810" sldId="2147483693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3228238388" sldId="2147483694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4.638" v="4"/>
          <pc:sldLayoutMkLst>
            <pc:docMk/>
            <pc:sldMasterMk cId="703293564" sldId="2147483684"/>
            <pc:sldLayoutMk cId="3360497343" sldId="2147483695"/>
          </pc:sldLayoutMkLst>
        </pc:sldLayoutChg>
      </pc:sldMasterChg>
      <pc:sldMasterChg chg="add del addSldLayout delSldLayout">
        <pc:chgData name="MIGUEL CASTRO DA SILVA" userId="S::miguel.silva23@fatec.sp.gov.br::96e9e389-f019-4978-923a-b8477f5b480c" providerId="AD" clId="Web-{3C36A3D6-0CDE-857E-846A-623DC6DEAA9D}" dt="2024-09-05T20:31:30.075" v="2"/>
        <pc:sldMasterMkLst>
          <pc:docMk/>
          <pc:sldMasterMk cId="606982025" sldId="2147483707"/>
        </pc:sldMasterMkLst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1775979312" sldId="2147483696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1145561244" sldId="2147483697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3568556827" sldId="2147483698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2747451054" sldId="2147483699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1035519300" sldId="2147483700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3518313382" sldId="2147483701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2702957123" sldId="2147483702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1607435564" sldId="2147483703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1356738028" sldId="2147483704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3283398568" sldId="2147483705"/>
          </pc:sldLayoutMkLst>
        </pc:sldLayoutChg>
        <pc:sldLayoutChg chg="add del">
          <pc:chgData name="MIGUEL CASTRO DA SILVA" userId="S::miguel.silva23@fatec.sp.gov.br::96e9e389-f019-4978-923a-b8477f5b480c" providerId="AD" clId="Web-{3C36A3D6-0CDE-857E-846A-623DC6DEAA9D}" dt="2024-09-05T20:31:30.075" v="2"/>
          <pc:sldLayoutMkLst>
            <pc:docMk/>
            <pc:sldMasterMk cId="606982025" sldId="2147483707"/>
            <pc:sldLayoutMk cId="2945313344" sldId="2147483706"/>
          </pc:sldLayoutMkLst>
        </pc:sldLayoutChg>
      </pc:sldMasterChg>
      <pc:sldMasterChg chg="add addSldLayout">
        <pc:chgData name="MIGUEL CASTRO DA SILVA" userId="S::miguel.silva23@fatec.sp.gov.br::96e9e389-f019-4978-923a-b8477f5b480c" providerId="AD" clId="Web-{3C36A3D6-0CDE-857E-846A-623DC6DEAA9D}" dt="2024-09-05T20:31:34.700" v="5"/>
        <pc:sldMasterMkLst>
          <pc:docMk/>
          <pc:sldMasterMk cId="3386493429" sldId="2147483759"/>
        </pc:sldMasterMkLst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2024217628" sldId="2147483748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268860414" sldId="2147483749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1197599131" sldId="2147483750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3985411371" sldId="2147483751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1376498208" sldId="2147483752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1305339787" sldId="2147483753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3315054457" sldId="2147483754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3051857665" sldId="2147483755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1440385687" sldId="2147483756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357916806" sldId="2147483757"/>
          </pc:sldLayoutMkLst>
        </pc:sldLayoutChg>
        <pc:sldLayoutChg chg="add">
          <pc:chgData name="MIGUEL CASTRO DA SILVA" userId="S::miguel.silva23@fatec.sp.gov.br::96e9e389-f019-4978-923a-b8477f5b480c" providerId="AD" clId="Web-{3C36A3D6-0CDE-857E-846A-623DC6DEAA9D}" dt="2024-09-05T20:31:34.700" v="5"/>
          <pc:sldLayoutMkLst>
            <pc:docMk/>
            <pc:sldMasterMk cId="3386493429" sldId="2147483759"/>
            <pc:sldLayoutMk cId="907126987" sldId="2147483758"/>
          </pc:sldLayoutMkLst>
        </pc:sldLayoutChg>
      </pc:sldMasterChg>
    </pc:docChg>
  </pc:docChgLst>
  <pc:docChgLst>
    <pc:chgData name="MIGUEL CASTRO DA SILVA" userId="S::miguel.silva23@fatec.sp.gov.br::96e9e389-f019-4978-923a-b8477f5b480c" providerId="AD" clId="Web-{E5D4457B-10E5-A6F8-37F4-CB0B5898DA99}"/>
    <pc:docChg chg="addSld modSld">
      <pc:chgData name="MIGUEL CASTRO DA SILVA" userId="S::miguel.silva23@fatec.sp.gov.br::96e9e389-f019-4978-923a-b8477f5b480c" providerId="AD" clId="Web-{E5D4457B-10E5-A6F8-37F4-CB0B5898DA99}" dt="2024-09-06T01:19:36.926" v="126" actId="1076"/>
      <pc:docMkLst>
        <pc:docMk/>
      </pc:docMkLst>
      <pc:sldChg chg="addSp delSp modSp add replId addAnim delAnim modAnim">
        <pc:chgData name="MIGUEL CASTRO DA SILVA" userId="S::miguel.silva23@fatec.sp.gov.br::96e9e389-f019-4978-923a-b8477f5b480c" providerId="AD" clId="Web-{E5D4457B-10E5-A6F8-37F4-CB0B5898DA99}" dt="2024-09-06T01:19:36.926" v="126" actId="1076"/>
        <pc:sldMkLst>
          <pc:docMk/>
          <pc:sldMk cId="462869524" sldId="267"/>
        </pc:sldMkLst>
        <pc:spChg chg="add del mod">
          <ac:chgData name="MIGUEL CASTRO DA SILVA" userId="S::miguel.silva23@fatec.sp.gov.br::96e9e389-f019-4978-923a-b8477f5b480c" providerId="AD" clId="Web-{E5D4457B-10E5-A6F8-37F4-CB0B5898DA99}" dt="2024-09-05T22:55:23.032" v="11"/>
          <ac:spMkLst>
            <pc:docMk/>
            <pc:sldMk cId="462869524" sldId="267"/>
            <ac:spMk id="2" creationId="{45B7A916-EE8F-0C78-406F-E6F08C7E1AF2}"/>
          </ac:spMkLst>
        </pc:spChg>
        <pc:spChg chg="del">
          <ac:chgData name="MIGUEL CASTRO DA SILVA" userId="S::miguel.silva23@fatec.sp.gov.br::96e9e389-f019-4978-923a-b8477f5b480c" providerId="AD" clId="Web-{E5D4457B-10E5-A6F8-37F4-CB0B5898DA99}" dt="2024-09-05T22:43:58.697" v="5"/>
          <ac:spMkLst>
            <pc:docMk/>
            <pc:sldMk cId="462869524" sldId="267"/>
            <ac:spMk id="3" creationId="{DD5BDE4E-A521-CDF4-5F6A-7C94BA9D1053}"/>
          </ac:spMkLst>
        </pc:spChg>
        <pc:spChg chg="del">
          <ac:chgData name="MIGUEL CASTRO DA SILVA" userId="S::miguel.silva23@fatec.sp.gov.br::96e9e389-f019-4978-923a-b8477f5b480c" providerId="AD" clId="Web-{E5D4457B-10E5-A6F8-37F4-CB0B5898DA99}" dt="2024-09-05T22:43:56.368" v="3"/>
          <ac:spMkLst>
            <pc:docMk/>
            <pc:sldMk cId="462869524" sldId="267"/>
            <ac:spMk id="4" creationId="{558ED45F-8893-739D-54A9-7BAD47680F80}"/>
          </ac:spMkLst>
        </pc:spChg>
        <pc:spChg chg="del">
          <ac:chgData name="MIGUEL CASTRO DA SILVA" userId="S::miguel.silva23@fatec.sp.gov.br::96e9e389-f019-4978-923a-b8477f5b480c" providerId="AD" clId="Web-{E5D4457B-10E5-A6F8-37F4-CB0B5898DA99}" dt="2024-09-05T22:43:54.196" v="1"/>
          <ac:spMkLst>
            <pc:docMk/>
            <pc:sldMk cId="462869524" sldId="267"/>
            <ac:spMk id="6" creationId="{0A5EEEF8-2F08-B8CA-09E7-5B9B3566EECF}"/>
          </ac:spMkLst>
        </pc:spChg>
        <pc:spChg chg="add mod">
          <ac:chgData name="MIGUEL CASTRO DA SILVA" userId="S::miguel.silva23@fatec.sp.gov.br::96e9e389-f019-4978-923a-b8477f5b480c" providerId="AD" clId="Web-{E5D4457B-10E5-A6F8-37F4-CB0B5898DA99}" dt="2024-09-06T01:19:36.926" v="126" actId="1076"/>
          <ac:spMkLst>
            <pc:docMk/>
            <pc:sldMk cId="462869524" sldId="267"/>
            <ac:spMk id="8" creationId="{FF585A89-316A-ABFD-E154-6BCC78071CD1}"/>
          </ac:spMkLst>
        </pc:spChg>
        <pc:spChg chg="mod">
          <ac:chgData name="MIGUEL CASTRO DA SILVA" userId="S::miguel.silva23@fatec.sp.gov.br::96e9e389-f019-4978-923a-b8477f5b480c" providerId="AD" clId="Web-{E5D4457B-10E5-A6F8-37F4-CB0B5898DA99}" dt="2024-09-05T23:22:58.332" v="36" actId="1076"/>
          <ac:spMkLst>
            <pc:docMk/>
            <pc:sldMk cId="462869524" sldId="267"/>
            <ac:spMk id="9" creationId="{590E34CC-62F6-4DFD-DE45-75C136343D3E}"/>
          </ac:spMkLst>
        </pc:spChg>
        <pc:picChg chg="add del mod">
          <ac:chgData name="MIGUEL CASTRO DA SILVA" userId="S::miguel.silva23@fatec.sp.gov.br::96e9e389-f019-4978-923a-b8477f5b480c" providerId="AD" clId="Web-{E5D4457B-10E5-A6F8-37F4-CB0B5898DA99}" dt="2024-09-06T00:00:38.410" v="106"/>
          <ac:picMkLst>
            <pc:docMk/>
            <pc:sldMk cId="462869524" sldId="267"/>
            <ac:picMk id="2" creationId="{0E6A4922-A853-3166-85F5-12AA3270A6E4}"/>
          </ac:picMkLst>
        </pc:picChg>
        <pc:picChg chg="add del mod modCrop">
          <ac:chgData name="MIGUEL CASTRO DA SILVA" userId="S::miguel.silva23@fatec.sp.gov.br::96e9e389-f019-4978-923a-b8477f5b480c" providerId="AD" clId="Web-{E5D4457B-10E5-A6F8-37F4-CB0B5898DA99}" dt="2024-09-06T00:00:40.207" v="107"/>
          <ac:picMkLst>
            <pc:docMk/>
            <pc:sldMk cId="462869524" sldId="267"/>
            <ac:picMk id="3" creationId="{6DC38AFB-513D-94D6-018B-4B33C6064397}"/>
          </ac:picMkLst>
        </pc:picChg>
        <pc:picChg chg="add del mod">
          <ac:chgData name="MIGUEL CASTRO DA SILVA" userId="S::miguel.silva23@fatec.sp.gov.br::96e9e389-f019-4978-923a-b8477f5b480c" providerId="AD" clId="Web-{E5D4457B-10E5-A6F8-37F4-CB0B5898DA99}" dt="2024-09-06T01:19:30.738" v="125"/>
          <ac:picMkLst>
            <pc:docMk/>
            <pc:sldMk cId="462869524" sldId="267"/>
            <ac:picMk id="4" creationId="{CC3D822C-A62B-1B7E-44B4-29405D51F8B3}"/>
          </ac:picMkLst>
        </pc:picChg>
        <pc:picChg chg="del">
          <ac:chgData name="MIGUEL CASTRO DA SILVA" userId="S::miguel.silva23@fatec.sp.gov.br::96e9e389-f019-4978-923a-b8477f5b480c" providerId="AD" clId="Web-{E5D4457B-10E5-A6F8-37F4-CB0B5898DA99}" dt="2024-09-05T22:43:55.181" v="2"/>
          <ac:picMkLst>
            <pc:docMk/>
            <pc:sldMk cId="462869524" sldId="267"/>
            <ac:picMk id="7" creationId="{839129B7-B7D0-61D9-9A29-CA3BE27A3712}"/>
          </ac:picMkLst>
        </pc:picChg>
        <pc:picChg chg="mod">
          <ac:chgData name="MIGUEL CASTRO DA SILVA" userId="S::miguel.silva23@fatec.sp.gov.br::96e9e389-f019-4978-923a-b8477f5b480c" providerId="AD" clId="Web-{E5D4457B-10E5-A6F8-37F4-CB0B5898DA99}" dt="2024-09-05T23:22:55.176" v="35" actId="1076"/>
          <ac:picMkLst>
            <pc:docMk/>
            <pc:sldMk cId="462869524" sldId="267"/>
            <ac:picMk id="28" creationId="{75CE6C3C-AF20-B745-099C-F14E4AD158E0}"/>
          </ac:picMkLst>
        </pc:picChg>
      </pc:sldChg>
      <pc:sldChg chg="addSp delSp modSp add replId addAnim delAnim">
        <pc:chgData name="MIGUEL CASTRO DA SILVA" userId="S::miguel.silva23@fatec.sp.gov.br::96e9e389-f019-4978-923a-b8477f5b480c" providerId="AD" clId="Web-{E5D4457B-10E5-A6F8-37F4-CB0B5898DA99}" dt="2024-09-06T00:05:11.058" v="123"/>
        <pc:sldMkLst>
          <pc:docMk/>
          <pc:sldMk cId="3057991967" sldId="268"/>
        </pc:sldMkLst>
        <pc:spChg chg="add mod">
          <ac:chgData name="MIGUEL CASTRO DA SILVA" userId="S::miguel.silva23@fatec.sp.gov.br::96e9e389-f019-4978-923a-b8477f5b480c" providerId="AD" clId="Web-{E5D4457B-10E5-A6F8-37F4-CB0B5898DA99}" dt="2024-09-05T23:26:34.307" v="82" actId="20577"/>
          <ac:spMkLst>
            <pc:docMk/>
            <pc:sldMk cId="3057991967" sldId="268"/>
            <ac:spMk id="4" creationId="{C87F8FB7-2087-26F7-DF50-00CD2750465F}"/>
          </ac:spMkLst>
        </pc:spChg>
        <pc:spChg chg="add mod">
          <ac:chgData name="MIGUEL CASTRO DA SILVA" userId="S::miguel.silva23@fatec.sp.gov.br::96e9e389-f019-4978-923a-b8477f5b480c" providerId="AD" clId="Web-{E5D4457B-10E5-A6F8-37F4-CB0B5898DA99}" dt="2024-09-05T23:26:26.963" v="78" actId="1076"/>
          <ac:spMkLst>
            <pc:docMk/>
            <pc:sldMk cId="3057991967" sldId="268"/>
            <ac:spMk id="5" creationId="{57880115-A804-10DA-11B9-5E29A8228976}"/>
          </ac:spMkLst>
        </pc:spChg>
        <pc:spChg chg="add mod">
          <ac:chgData name="MIGUEL CASTRO DA SILVA" userId="S::miguel.silva23@fatec.sp.gov.br::96e9e389-f019-4978-923a-b8477f5b480c" providerId="AD" clId="Web-{E5D4457B-10E5-A6F8-37F4-CB0B5898DA99}" dt="2024-09-05T23:27:18.824" v="88" actId="14100"/>
          <ac:spMkLst>
            <pc:docMk/>
            <pc:sldMk cId="3057991967" sldId="268"/>
            <ac:spMk id="7" creationId="{E1397DAD-2F1F-D7DF-F4EF-090D9D8C2AC3}"/>
          </ac:spMkLst>
        </pc:spChg>
        <pc:spChg chg="del">
          <ac:chgData name="MIGUEL CASTRO DA SILVA" userId="S::miguel.silva23@fatec.sp.gov.br::96e9e389-f019-4978-923a-b8477f5b480c" providerId="AD" clId="Web-{E5D4457B-10E5-A6F8-37F4-CB0B5898DA99}" dt="2024-09-05T23:18:34.232" v="30"/>
          <ac:spMkLst>
            <pc:docMk/>
            <pc:sldMk cId="3057991967" sldId="268"/>
            <ac:spMk id="8" creationId="{FF585A89-316A-ABFD-E154-6BCC78071CD1}"/>
          </ac:spMkLst>
        </pc:spChg>
        <pc:spChg chg="add mod">
          <ac:chgData name="MIGUEL CASTRO DA SILVA" userId="S::miguel.silva23@fatec.sp.gov.br::96e9e389-f019-4978-923a-b8477f5b480c" providerId="AD" clId="Web-{E5D4457B-10E5-A6F8-37F4-CB0B5898DA99}" dt="2024-09-06T00:05:11.058" v="123"/>
          <ac:spMkLst>
            <pc:docMk/>
            <pc:sldMk cId="3057991967" sldId="268"/>
            <ac:spMk id="10" creationId="{E4DCBE27-947E-C34D-4126-CF305D872BFB}"/>
          </ac:spMkLst>
        </pc:spChg>
        <pc:picChg chg="del">
          <ac:chgData name="MIGUEL CASTRO DA SILVA" userId="S::miguel.silva23@fatec.sp.gov.br::96e9e389-f019-4978-923a-b8477f5b480c" providerId="AD" clId="Web-{E5D4457B-10E5-A6F8-37F4-CB0B5898DA99}" dt="2024-09-05T23:18:31.372" v="29"/>
          <ac:picMkLst>
            <pc:docMk/>
            <pc:sldMk cId="3057991967" sldId="268"/>
            <ac:picMk id="2" creationId="{0E6A4922-A853-3166-85F5-12AA3270A6E4}"/>
          </ac:picMkLst>
        </pc:picChg>
      </pc:sldChg>
    </pc:docChg>
  </pc:docChgLst>
  <pc:docChgLst>
    <pc:chgData name="MIGUEL CASTRO DA SILVA" userId="S::miguel.silva23@fatec.sp.gov.br::96e9e389-f019-4978-923a-b8477f5b480c" providerId="AD" clId="Web-{034AA396-14B2-0542-21AE-3F993C432256}"/>
    <pc:docChg chg="modSld">
      <pc:chgData name="MIGUEL CASTRO DA SILVA" userId="S::miguel.silva23@fatec.sp.gov.br::96e9e389-f019-4978-923a-b8477f5b480c" providerId="AD" clId="Web-{034AA396-14B2-0542-21AE-3F993C432256}" dt="2024-09-05T22:35:59.652" v="0"/>
      <pc:docMkLst>
        <pc:docMk/>
      </pc:docMkLst>
      <pc:sldChg chg="modTransition">
        <pc:chgData name="MIGUEL CASTRO DA SILVA" userId="S::miguel.silva23@fatec.sp.gov.br::96e9e389-f019-4978-923a-b8477f5b480c" providerId="AD" clId="Web-{034AA396-14B2-0542-21AE-3F993C432256}" dt="2024-09-05T22:35:59.652" v="0"/>
        <pc:sldMkLst>
          <pc:docMk/>
          <pc:sldMk cId="655986787" sldId="266"/>
        </pc:sldMkLst>
      </pc:sldChg>
    </pc:docChg>
  </pc:docChgLst>
  <pc:docChgLst>
    <pc:chgData name="MIGUEL CASTRO DA SILVA" userId="S::miguel.silva23@fatec.sp.gov.br::96e9e389-f019-4978-923a-b8477f5b480c" providerId="AD" clId="Web-{1947668F-721D-4EB7-C760-8096EA9941FA}"/>
    <pc:docChg chg="addSld modSld">
      <pc:chgData name="MIGUEL CASTRO DA SILVA" userId="S::miguel.silva23@fatec.sp.gov.br::96e9e389-f019-4978-923a-b8477f5b480c" providerId="AD" clId="Web-{1947668F-721D-4EB7-C760-8096EA9941FA}" dt="2024-09-05T22:34:14.023" v="469"/>
      <pc:docMkLst>
        <pc:docMk/>
      </pc:docMkLst>
      <pc:sldChg chg="addSp delSp modSp modTransition addAnim delAnim modAnim">
        <pc:chgData name="MIGUEL CASTRO DA SILVA" userId="S::miguel.silva23@fatec.sp.gov.br::96e9e389-f019-4978-923a-b8477f5b480c" providerId="AD" clId="Web-{1947668F-721D-4EB7-C760-8096EA9941FA}" dt="2024-09-05T22:23:53.772" v="421"/>
        <pc:sldMkLst>
          <pc:docMk/>
          <pc:sldMk cId="1209953625" sldId="256"/>
        </pc:sldMkLst>
        <pc:spChg chg="add del ord">
          <ac:chgData name="MIGUEL CASTRO DA SILVA" userId="S::miguel.silva23@fatec.sp.gov.br::96e9e389-f019-4978-923a-b8477f5b480c" providerId="AD" clId="Web-{1947668F-721D-4EB7-C760-8096EA9941FA}" dt="2024-09-05T21:29:12.729" v="305"/>
          <ac:spMkLst>
            <pc:docMk/>
            <pc:sldMk cId="1209953625" sldId="256"/>
            <ac:spMk id="3" creationId="{C898C7D3-8B7D-69C6-BEEB-F19B25ACFF66}"/>
          </ac:spMkLst>
        </pc:spChg>
        <pc:spChg chg="add del">
          <ac:chgData name="MIGUEL CASTRO DA SILVA" userId="S::miguel.silva23@fatec.sp.gov.br::96e9e389-f019-4978-923a-b8477f5b480c" providerId="AD" clId="Web-{1947668F-721D-4EB7-C760-8096EA9941FA}" dt="2024-09-05T21:29:15.854" v="306"/>
          <ac:spMkLst>
            <pc:docMk/>
            <pc:sldMk cId="1209953625" sldId="256"/>
            <ac:spMk id="5" creationId="{A49F3A56-24A9-9CF3-E981-527E6C7CF7F7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1:04:02.613" v="110"/>
          <ac:spMkLst>
            <pc:docMk/>
            <pc:sldMk cId="1209953625" sldId="256"/>
            <ac:spMk id="6" creationId="{564B947D-A70C-0843-31A6-D68CA6EFCED5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0:44:23.004" v="5" actId="1076"/>
          <ac:spMkLst>
            <pc:docMk/>
            <pc:sldMk cId="1209953625" sldId="256"/>
            <ac:spMk id="7" creationId="{A95BA198-0198-53A7-A863-34A585189E6D}"/>
          </ac:spMkLst>
        </pc:spChg>
      </pc:sldChg>
      <pc:sldChg chg="addSp delSp modSp modTransition addAnim delAnim modAnim">
        <pc:chgData name="MIGUEL CASTRO DA SILVA" userId="S::miguel.silva23@fatec.sp.gov.br::96e9e389-f019-4978-923a-b8477f5b480c" providerId="AD" clId="Web-{1947668F-721D-4EB7-C760-8096EA9941FA}" dt="2024-09-05T22:25:19.352" v="428"/>
        <pc:sldMkLst>
          <pc:docMk/>
          <pc:sldMk cId="4251000870" sldId="261"/>
        </pc:sldMkLst>
        <pc:spChg chg="add mod">
          <ac:chgData name="MIGUEL CASTRO DA SILVA" userId="S::miguel.silva23@fatec.sp.gov.br::96e9e389-f019-4978-923a-b8477f5b480c" providerId="AD" clId="Web-{1947668F-721D-4EB7-C760-8096EA9941FA}" dt="2024-09-05T21:03:57.925" v="108"/>
          <ac:spMkLst>
            <pc:docMk/>
            <pc:sldMk cId="4251000870" sldId="261"/>
            <ac:spMk id="2" creationId="{77080608-90F7-9CC3-2091-D1CA3052C81B}"/>
          </ac:spMkLst>
        </pc:spChg>
        <pc:spChg chg="add del mod">
          <ac:chgData name="MIGUEL CASTRO DA SILVA" userId="S::miguel.silva23@fatec.sp.gov.br::96e9e389-f019-4978-923a-b8477f5b480c" providerId="AD" clId="Web-{1947668F-721D-4EB7-C760-8096EA9941FA}" dt="2024-09-05T21:29:35.308" v="311" actId="1076"/>
          <ac:spMkLst>
            <pc:docMk/>
            <pc:sldMk cId="4251000870" sldId="261"/>
            <ac:spMk id="3" creationId="{F0B5F819-D0A3-27DC-6AF3-48FEBA7C41B7}"/>
          </ac:spMkLst>
        </pc:spChg>
        <pc:spChg chg="add del mod ord">
          <ac:chgData name="MIGUEL CASTRO DA SILVA" userId="S::miguel.silva23@fatec.sp.gov.br::96e9e389-f019-4978-923a-b8477f5b480c" providerId="AD" clId="Web-{1947668F-721D-4EB7-C760-8096EA9941FA}" dt="2024-09-05T22:25:13.680" v="427"/>
          <ac:spMkLst>
            <pc:docMk/>
            <pc:sldMk cId="4251000870" sldId="261"/>
            <ac:spMk id="4" creationId="{7F4352C5-6514-D7C0-703E-059619E8BF66}"/>
          </ac:spMkLst>
        </pc:spChg>
        <pc:spChg chg="add del ord">
          <ac:chgData name="MIGUEL CASTRO DA SILVA" userId="S::miguel.silva23@fatec.sp.gov.br::96e9e389-f019-4978-923a-b8477f5b480c" providerId="AD" clId="Web-{1947668F-721D-4EB7-C760-8096EA9941FA}" dt="2024-09-05T21:29:27.214" v="309"/>
          <ac:spMkLst>
            <pc:docMk/>
            <pc:sldMk cId="4251000870" sldId="261"/>
            <ac:spMk id="6" creationId="{317F7D43-483B-4A03-0FA8-C9B8978AF718}"/>
          </ac:spMkLst>
        </pc:spChg>
      </pc:sldChg>
      <pc:sldChg chg="addSp delSp modSp modTransition addAnim modAnim">
        <pc:chgData name="MIGUEL CASTRO DA SILVA" userId="S::miguel.silva23@fatec.sp.gov.br::96e9e389-f019-4978-923a-b8477f5b480c" providerId="AD" clId="Web-{1947668F-721D-4EB7-C760-8096EA9941FA}" dt="2024-09-05T22:23:58.053" v="423"/>
        <pc:sldMkLst>
          <pc:docMk/>
          <pc:sldMk cId="1139776670" sldId="262"/>
        </pc:sldMkLst>
        <pc:spChg chg="add del mod">
          <ac:chgData name="MIGUEL CASTRO DA SILVA" userId="S::miguel.silva23@fatec.sp.gov.br::96e9e389-f019-4978-923a-b8477f5b480c" providerId="AD" clId="Web-{1947668F-721D-4EB7-C760-8096EA9941FA}" dt="2024-09-05T21:29:51.746" v="316"/>
          <ac:spMkLst>
            <pc:docMk/>
            <pc:sldMk cId="1139776670" sldId="262"/>
            <ac:spMk id="3" creationId="{DD5BDE4E-A521-CDF4-5F6A-7C94BA9D1053}"/>
          </ac:spMkLst>
        </pc:spChg>
        <pc:spChg chg="add mod">
          <ac:chgData name="MIGUEL CASTRO DA SILVA" userId="S::miguel.silva23@fatec.sp.gov.br::96e9e389-f019-4978-923a-b8477f5b480c" providerId="AD" clId="Web-{1947668F-721D-4EB7-C760-8096EA9941FA}" dt="2024-09-05T21:03:49.300" v="107" actId="1076"/>
          <ac:spMkLst>
            <pc:docMk/>
            <pc:sldMk cId="1139776670" sldId="262"/>
            <ac:spMk id="4" creationId="{558ED45F-8893-739D-54A9-7BAD47680F80}"/>
          </ac:spMkLst>
        </pc:spChg>
        <pc:spChg chg="add del ord">
          <ac:chgData name="MIGUEL CASTRO DA SILVA" userId="S::miguel.silva23@fatec.sp.gov.br::96e9e389-f019-4978-923a-b8477f5b480c" providerId="AD" clId="Web-{1947668F-721D-4EB7-C760-8096EA9941FA}" dt="2024-09-05T21:29:48.699" v="315"/>
          <ac:spMkLst>
            <pc:docMk/>
            <pc:sldMk cId="1139776670" sldId="262"/>
            <ac:spMk id="6" creationId="{7970CD0C-48E5-8287-479A-0EFB66B7D2F7}"/>
          </ac:spMkLst>
        </pc:spChg>
        <pc:spChg chg="ord">
          <ac:chgData name="MIGUEL CASTRO DA SILVA" userId="S::miguel.silva23@fatec.sp.gov.br::96e9e389-f019-4978-923a-b8477f5b480c" providerId="AD" clId="Web-{1947668F-721D-4EB7-C760-8096EA9941FA}" dt="2024-09-05T21:29:42.386" v="313"/>
          <ac:spMkLst>
            <pc:docMk/>
            <pc:sldMk cId="1139776670" sldId="262"/>
            <ac:spMk id="27" creationId="{CAA37442-EAE9-6CFC-AC74-44222B37FA80}"/>
          </ac:spMkLst>
        </pc:spChg>
        <pc:picChg chg="ord">
          <ac:chgData name="MIGUEL CASTRO DA SILVA" userId="S::miguel.silva23@fatec.sp.gov.br::96e9e389-f019-4978-923a-b8477f5b480c" providerId="AD" clId="Web-{1947668F-721D-4EB7-C760-8096EA9941FA}" dt="2024-09-05T21:29:38.433" v="312"/>
          <ac:picMkLst>
            <pc:docMk/>
            <pc:sldMk cId="1139776670" sldId="262"/>
            <ac:picMk id="28" creationId="{75CE6C3C-AF20-B745-099C-F14E4AD158E0}"/>
          </ac:picMkLst>
        </pc:picChg>
      </pc:sldChg>
      <pc:sldChg chg="addSp modSp add replId modTransition addAnim delAnim modAnim">
        <pc:chgData name="MIGUEL CASTRO DA SILVA" userId="S::miguel.silva23@fatec.sp.gov.br::96e9e389-f019-4978-923a-b8477f5b480c" providerId="AD" clId="Web-{1947668F-721D-4EB7-C760-8096EA9941FA}" dt="2024-09-05T22:23:59.866" v="424"/>
        <pc:sldMkLst>
          <pc:docMk/>
          <pc:sldMk cId="3270385031" sldId="263"/>
        </pc:sldMkLst>
        <pc:spChg chg="add mod">
          <ac:chgData name="MIGUEL CASTRO DA SILVA" userId="S::miguel.silva23@fatec.sp.gov.br::96e9e389-f019-4978-923a-b8477f5b480c" providerId="AD" clId="Web-{1947668F-721D-4EB7-C760-8096EA9941FA}" dt="2024-09-05T21:23:26.486" v="250" actId="1076"/>
          <ac:spMkLst>
            <pc:docMk/>
            <pc:sldMk cId="3270385031" sldId="263"/>
            <ac:spMk id="2" creationId="{74E3DC55-62E7-9B6B-ABC3-A9FB03611FAE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1:30:13.403" v="319" actId="1076"/>
          <ac:spMkLst>
            <pc:docMk/>
            <pc:sldMk cId="3270385031" sldId="263"/>
            <ac:spMk id="3" creationId="{DD5BDE4E-A521-CDF4-5F6A-7C94BA9D1053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1:05:44.928" v="177" actId="1076"/>
          <ac:spMkLst>
            <pc:docMk/>
            <pc:sldMk cId="3270385031" sldId="263"/>
            <ac:spMk id="4" creationId="{558ED45F-8893-739D-54A9-7BAD47680F80}"/>
          </ac:spMkLst>
        </pc:spChg>
        <pc:spChg chg="add mod ord">
          <ac:chgData name="MIGUEL CASTRO DA SILVA" userId="S::miguel.silva23@fatec.sp.gov.br::96e9e389-f019-4978-923a-b8477f5b480c" providerId="AD" clId="Web-{1947668F-721D-4EB7-C760-8096EA9941FA}" dt="2024-09-05T21:31:24.561" v="329"/>
          <ac:spMkLst>
            <pc:docMk/>
            <pc:sldMk cId="3270385031" sldId="263"/>
            <ac:spMk id="8" creationId="{A93F3492-C7E0-0954-EE8F-A359E0C4F929}"/>
          </ac:spMkLst>
        </pc:spChg>
        <pc:picChg chg="add mod">
          <ac:chgData name="MIGUEL CASTRO DA SILVA" userId="S::miguel.silva23@fatec.sp.gov.br::96e9e389-f019-4978-923a-b8477f5b480c" providerId="AD" clId="Web-{1947668F-721D-4EB7-C760-8096EA9941FA}" dt="2024-09-05T21:23:32.674" v="251" actId="1076"/>
          <ac:picMkLst>
            <pc:docMk/>
            <pc:sldMk cId="3270385031" sldId="263"/>
            <ac:picMk id="5" creationId="{59B0E354-CC8D-8864-69E8-E063E30E04D8}"/>
          </ac:picMkLst>
        </pc:picChg>
        <pc:picChg chg="add mod">
          <ac:chgData name="MIGUEL CASTRO DA SILVA" userId="S::miguel.silva23@fatec.sp.gov.br::96e9e389-f019-4978-923a-b8477f5b480c" providerId="AD" clId="Web-{1947668F-721D-4EB7-C760-8096EA9941FA}" dt="2024-09-05T21:23:35.314" v="252" actId="1076"/>
          <ac:picMkLst>
            <pc:docMk/>
            <pc:sldMk cId="3270385031" sldId="263"/>
            <ac:picMk id="6" creationId="{0B03CEBD-1DED-AA35-8006-BCA82C218623}"/>
          </ac:picMkLst>
        </pc:picChg>
      </pc:sldChg>
      <pc:sldChg chg="addSp modSp add replId modTransition addAnim modAnim">
        <pc:chgData name="MIGUEL CASTRO DA SILVA" userId="S::miguel.silva23@fatec.sp.gov.br::96e9e389-f019-4978-923a-b8477f5b480c" providerId="AD" clId="Web-{1947668F-721D-4EB7-C760-8096EA9941FA}" dt="2024-09-05T22:24:01.428" v="425"/>
        <pc:sldMkLst>
          <pc:docMk/>
          <pc:sldMk cId="3365259284" sldId="264"/>
        </pc:sldMkLst>
        <pc:spChg chg="add mod">
          <ac:chgData name="MIGUEL CASTRO DA SILVA" userId="S::miguel.silva23@fatec.sp.gov.br::96e9e389-f019-4978-923a-b8477f5b480c" providerId="AD" clId="Web-{1947668F-721D-4EB7-C760-8096EA9941FA}" dt="2024-09-05T21:53:15.055" v="378" actId="20577"/>
          <ac:spMkLst>
            <pc:docMk/>
            <pc:sldMk cId="3365259284" sldId="264"/>
            <ac:spMk id="2" creationId="{F4756771-8FA1-AC60-7283-86B052EE737C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1:53:20.368" v="382" actId="20577"/>
          <ac:spMkLst>
            <pc:docMk/>
            <pc:sldMk cId="3365259284" sldId="264"/>
            <ac:spMk id="4" creationId="{558ED45F-8893-739D-54A9-7BAD47680F80}"/>
          </ac:spMkLst>
        </pc:spChg>
        <pc:spChg chg="add ord">
          <ac:chgData name="MIGUEL CASTRO DA SILVA" userId="S::miguel.silva23@fatec.sp.gov.br::96e9e389-f019-4978-923a-b8477f5b480c" providerId="AD" clId="Web-{1947668F-721D-4EB7-C760-8096EA9941FA}" dt="2024-09-05T21:44:19.867" v="373"/>
          <ac:spMkLst>
            <pc:docMk/>
            <pc:sldMk cId="3365259284" sldId="264"/>
            <ac:spMk id="8" creationId="{D31A1B73-44BF-B02A-E7AD-B505B780DD88}"/>
          </ac:spMkLst>
        </pc:spChg>
        <pc:picChg chg="add mod">
          <ac:chgData name="MIGUEL CASTRO DA SILVA" userId="S::miguel.silva23@fatec.sp.gov.br::96e9e389-f019-4978-923a-b8477f5b480c" providerId="AD" clId="Web-{1947668F-721D-4EB7-C760-8096EA9941FA}" dt="2024-09-05T21:41:55.457" v="352" actId="1076"/>
          <ac:picMkLst>
            <pc:docMk/>
            <pc:sldMk cId="3365259284" sldId="264"/>
            <ac:picMk id="5" creationId="{9059A428-4D32-08EC-3314-6AC5F25FF515}"/>
          </ac:picMkLst>
        </pc:picChg>
        <pc:picChg chg="add mod">
          <ac:chgData name="MIGUEL CASTRO DA SILVA" userId="S::miguel.silva23@fatec.sp.gov.br::96e9e389-f019-4978-923a-b8477f5b480c" providerId="AD" clId="Web-{1947668F-721D-4EB7-C760-8096EA9941FA}" dt="2024-09-05T21:42:11.614" v="355" actId="1076"/>
          <ac:picMkLst>
            <pc:docMk/>
            <pc:sldMk cId="3365259284" sldId="264"/>
            <ac:picMk id="6" creationId="{F3550D20-CAAB-CB09-CFE2-A98C9B4A7767}"/>
          </ac:picMkLst>
        </pc:picChg>
      </pc:sldChg>
      <pc:sldChg chg="addSp modSp add replId modTransition addAnim modAnim">
        <pc:chgData name="MIGUEL CASTRO DA SILVA" userId="S::miguel.silva23@fatec.sp.gov.br::96e9e389-f019-4978-923a-b8477f5b480c" providerId="AD" clId="Web-{1947668F-721D-4EB7-C760-8096EA9941FA}" dt="2024-09-05T22:24:03.053" v="426"/>
        <pc:sldMkLst>
          <pc:docMk/>
          <pc:sldMk cId="3243079618" sldId="265"/>
        </pc:sldMkLst>
        <pc:spChg chg="add mod">
          <ac:chgData name="MIGUEL CASTRO DA SILVA" userId="S::miguel.silva23@fatec.sp.gov.br::96e9e389-f019-4978-923a-b8477f5b480c" providerId="AD" clId="Web-{1947668F-721D-4EB7-C760-8096EA9941FA}" dt="2024-09-05T22:14:04.257" v="386" actId="1076"/>
          <ac:spMkLst>
            <pc:docMk/>
            <pc:sldMk cId="3243079618" sldId="265"/>
            <ac:spMk id="2" creationId="{91F8E007-FF91-68A7-E971-C0C428245365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1:44:52.899" v="375" actId="1076"/>
          <ac:spMkLst>
            <pc:docMk/>
            <pc:sldMk cId="3243079618" sldId="265"/>
            <ac:spMk id="3" creationId="{DD5BDE4E-A521-CDF4-5F6A-7C94BA9D1053}"/>
          </ac:spMkLst>
        </pc:spChg>
        <pc:spChg chg="mod">
          <ac:chgData name="MIGUEL CASTRO DA SILVA" userId="S::miguel.silva23@fatec.sp.gov.br::96e9e389-f019-4978-923a-b8477f5b480c" providerId="AD" clId="Web-{1947668F-721D-4EB7-C760-8096EA9941FA}" dt="2024-09-05T22:08:17.870" v="383" actId="20577"/>
          <ac:spMkLst>
            <pc:docMk/>
            <pc:sldMk cId="3243079618" sldId="265"/>
            <ac:spMk id="4" creationId="{558ED45F-8893-739D-54A9-7BAD47680F80}"/>
          </ac:spMkLst>
        </pc:spChg>
        <pc:spChg chg="add ord">
          <ac:chgData name="MIGUEL CASTRO DA SILVA" userId="S::miguel.silva23@fatec.sp.gov.br::96e9e389-f019-4978-923a-b8477f5b480c" providerId="AD" clId="Web-{1947668F-721D-4EB7-C760-8096EA9941FA}" dt="2024-09-05T22:16:15.557" v="412"/>
          <ac:spMkLst>
            <pc:docMk/>
            <pc:sldMk cId="3243079618" sldId="265"/>
            <ac:spMk id="7" creationId="{EA59036D-E736-7218-0967-D74593AFF836}"/>
          </ac:spMkLst>
        </pc:spChg>
        <pc:picChg chg="add mod modCrop">
          <ac:chgData name="MIGUEL CASTRO DA SILVA" userId="S::miguel.silva23@fatec.sp.gov.br::96e9e389-f019-4978-923a-b8477f5b480c" providerId="AD" clId="Web-{1947668F-721D-4EB7-C760-8096EA9941FA}" dt="2024-09-05T22:14:35.367" v="391" actId="1076"/>
          <ac:picMkLst>
            <pc:docMk/>
            <pc:sldMk cId="3243079618" sldId="265"/>
            <ac:picMk id="5" creationId="{55ED3F10-332A-1633-5F32-77CA325A512B}"/>
          </ac:picMkLst>
        </pc:picChg>
      </pc:sldChg>
      <pc:sldChg chg="addSp delSp modSp add replId addAnim modAnim">
        <pc:chgData name="MIGUEL CASTRO DA SILVA" userId="S::miguel.silva23@fatec.sp.gov.br::96e9e389-f019-4978-923a-b8477f5b480c" providerId="AD" clId="Web-{1947668F-721D-4EB7-C760-8096EA9941FA}" dt="2024-09-05T22:34:14.023" v="469"/>
        <pc:sldMkLst>
          <pc:docMk/>
          <pc:sldMk cId="655986787" sldId="266"/>
        </pc:sldMkLst>
        <pc:spChg chg="mod">
          <ac:chgData name="MIGUEL CASTRO DA SILVA" userId="S::miguel.silva23@fatec.sp.gov.br::96e9e389-f019-4978-923a-b8477f5b480c" providerId="AD" clId="Web-{1947668F-721D-4EB7-C760-8096EA9941FA}" dt="2024-09-05T22:29:24.499" v="434" actId="20577"/>
          <ac:spMkLst>
            <pc:docMk/>
            <pc:sldMk cId="655986787" sldId="266"/>
            <ac:spMk id="4" creationId="{558ED45F-8893-739D-54A9-7BAD47680F80}"/>
          </ac:spMkLst>
        </pc:spChg>
        <pc:spChg chg="add mod">
          <ac:chgData name="MIGUEL CASTRO DA SILVA" userId="S::miguel.silva23@fatec.sp.gov.br::96e9e389-f019-4978-923a-b8477f5b480c" providerId="AD" clId="Web-{1947668F-721D-4EB7-C760-8096EA9941FA}" dt="2024-09-05T22:30:03.876" v="444" actId="1076"/>
          <ac:spMkLst>
            <pc:docMk/>
            <pc:sldMk cId="655986787" sldId="266"/>
            <ac:spMk id="6" creationId="{0A5EEEF8-2F08-B8CA-09E7-5B9B3566EECF}"/>
          </ac:spMkLst>
        </pc:spChg>
        <pc:spChg chg="add mod ord">
          <ac:chgData name="MIGUEL CASTRO DA SILVA" userId="S::miguel.silva23@fatec.sp.gov.br::96e9e389-f019-4978-923a-b8477f5b480c" providerId="AD" clId="Web-{1947668F-721D-4EB7-C760-8096EA9941FA}" dt="2024-09-05T22:34:14.023" v="469"/>
          <ac:spMkLst>
            <pc:docMk/>
            <pc:sldMk cId="655986787" sldId="266"/>
            <ac:spMk id="9" creationId="{590E34CC-62F6-4DFD-DE45-75C136343D3E}"/>
          </ac:spMkLst>
        </pc:spChg>
        <pc:picChg chg="add del mod">
          <ac:chgData name="MIGUEL CASTRO DA SILVA" userId="S::miguel.silva23@fatec.sp.gov.br::96e9e389-f019-4978-923a-b8477f5b480c" providerId="AD" clId="Web-{1947668F-721D-4EB7-C760-8096EA9941FA}" dt="2024-09-05T22:29:35.390" v="438"/>
          <ac:picMkLst>
            <pc:docMk/>
            <pc:sldMk cId="655986787" sldId="266"/>
            <ac:picMk id="2" creationId="{E99AA3E9-2D7F-A57F-FDA2-E5D61FAAB3EB}"/>
          </ac:picMkLst>
        </pc:picChg>
        <pc:picChg chg="add del mod">
          <ac:chgData name="MIGUEL CASTRO DA SILVA" userId="S::miguel.silva23@fatec.sp.gov.br::96e9e389-f019-4978-923a-b8477f5b480c" providerId="AD" clId="Web-{1947668F-721D-4EB7-C760-8096EA9941FA}" dt="2024-09-05T22:29:42.327" v="441"/>
          <ac:picMkLst>
            <pc:docMk/>
            <pc:sldMk cId="655986787" sldId="266"/>
            <ac:picMk id="5" creationId="{5542FE66-6BCA-F572-8A5F-B15077DD76EC}"/>
          </ac:picMkLst>
        </pc:picChg>
        <pc:picChg chg="add mod">
          <ac:chgData name="MIGUEL CASTRO DA SILVA" userId="S::miguel.silva23@fatec.sp.gov.br::96e9e389-f019-4978-923a-b8477f5b480c" providerId="AD" clId="Web-{1947668F-721D-4EB7-C760-8096EA9941FA}" dt="2024-09-05T22:32:59.427" v="458" actId="1076"/>
          <ac:picMkLst>
            <pc:docMk/>
            <pc:sldMk cId="655986787" sldId="266"/>
            <ac:picMk id="7" creationId="{839129B7-B7D0-61D9-9A29-CA3BE27A37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9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hoferChow/ExemploSiteVulneravel" TargetMode="External"/><Relationship Id="rId7" Type="http://schemas.openxmlformats.org/officeDocument/2006/relationships/hyperlink" Target="https://www.w3schools.com/sql/sql_injection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media.com.br/sql-injection/6102" TargetMode="External"/><Relationship Id="rId5" Type="http://schemas.openxmlformats.org/officeDocument/2006/relationships/hyperlink" Target="https://www.youtube.com/watch?v=jN8QGOxdhvM" TargetMode="External"/><Relationship Id="rId4" Type="http://schemas.openxmlformats.org/officeDocument/2006/relationships/hyperlink" Target="https://www.youtube.com/watch?v=8lHuQImnIZ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F3A56-24A9-9CF3-E981-527E6C7CF7F7}"/>
              </a:ext>
            </a:extLst>
          </p:cNvPr>
          <p:cNvSpPr>
            <a:spLocks noChangeAspect="1"/>
          </p:cNvSpPr>
          <p:nvPr/>
        </p:nvSpPr>
        <p:spPr>
          <a:xfrm>
            <a:off x="-5974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64B947D-A70C-0843-31A6-D68CA6EFCED5}"/>
              </a:ext>
            </a:extLst>
          </p:cNvPr>
          <p:cNvSpPr txBox="1"/>
          <p:nvPr/>
        </p:nvSpPr>
        <p:spPr>
          <a:xfrm>
            <a:off x="3999995" y="3041937"/>
            <a:ext cx="3648706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D8D8D8"/>
                </a:solidFill>
                <a:latin typeface="Bahnschrift"/>
              </a:rPr>
              <a:t>SQL Injection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BA198-0198-53A7-A863-34A585189E6D}"/>
              </a:ext>
            </a:extLst>
          </p:cNvPr>
          <p:cNvSpPr txBox="1"/>
          <p:nvPr/>
        </p:nvSpPr>
        <p:spPr>
          <a:xfrm>
            <a:off x="135085" y="6361454"/>
            <a:ext cx="56935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D8D8D8"/>
                </a:solidFill>
                <a:latin typeface="Bahnschrift"/>
              </a:rPr>
              <a:t>Barbara Vitoria, Cristhofer Chow, </a:t>
            </a:r>
            <a:r>
              <a:rPr lang="en-US" sz="2000">
                <a:solidFill>
                  <a:srgbClr val="D8D8D8"/>
                </a:solidFill>
                <a:latin typeface="Bahnschrift"/>
              </a:rPr>
              <a:t>Miguel Castro</a:t>
            </a:r>
          </a:p>
        </p:txBody>
      </p:sp>
    </p:spTree>
    <p:extLst>
      <p:ext uri="{BB962C8B-B14F-4D97-AF65-F5344CB8AC3E}">
        <p14:creationId xmlns:p14="http://schemas.microsoft.com/office/powerpoint/2010/main" val="12099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5F819-D0A3-27DC-6AF3-48FEBA7C41B7}"/>
              </a:ext>
            </a:extLst>
          </p:cNvPr>
          <p:cNvSpPr>
            <a:spLocks noChangeAspect="1"/>
          </p:cNvSpPr>
          <p:nvPr/>
        </p:nvSpPr>
        <p:spPr>
          <a:xfrm>
            <a:off x="-5974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80608-90F7-9CC3-2091-D1CA3052C81B}"/>
              </a:ext>
            </a:extLst>
          </p:cNvPr>
          <p:cNvSpPr txBox="1"/>
          <p:nvPr/>
        </p:nvSpPr>
        <p:spPr>
          <a:xfrm>
            <a:off x="5004743" y="3104444"/>
            <a:ext cx="21825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O que é ?</a:t>
            </a:r>
          </a:p>
        </p:txBody>
      </p:sp>
    </p:spTree>
    <p:extLst>
      <p:ext uri="{BB962C8B-B14F-4D97-AF65-F5344CB8AC3E}">
        <p14:creationId xmlns:p14="http://schemas.microsoft.com/office/powerpoint/2010/main" val="42510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BDE4E-A521-CDF4-5F6A-7C94BA9D1053}"/>
              </a:ext>
            </a:extLst>
          </p:cNvPr>
          <p:cNvSpPr>
            <a:spLocks noChangeAspect="1"/>
          </p:cNvSpPr>
          <p:nvPr/>
        </p:nvSpPr>
        <p:spPr>
          <a:xfrm>
            <a:off x="89276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ED45F-8893-739D-54A9-7BAD47680F80}"/>
              </a:ext>
            </a:extLst>
          </p:cNvPr>
          <p:cNvSpPr txBox="1"/>
          <p:nvPr/>
        </p:nvSpPr>
        <p:spPr>
          <a:xfrm>
            <a:off x="4186299" y="2831629"/>
            <a:ext cx="38194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err="1">
                <a:solidFill>
                  <a:srgbClr val="D8D8D8"/>
                </a:solidFill>
                <a:latin typeface="Bahnschrift"/>
              </a:rPr>
              <a:t>Tipos</a:t>
            </a:r>
            <a:r>
              <a:rPr lang="en-US" sz="3600" dirty="0">
                <a:solidFill>
                  <a:srgbClr val="D8D8D8"/>
                </a:solidFill>
                <a:latin typeface="Bahnschrift"/>
              </a:rPr>
              <a:t> de </a:t>
            </a:r>
            <a:endParaRPr lang="en-US" dirty="0">
              <a:solidFill>
                <a:srgbClr val="000000"/>
              </a:solidFill>
              <a:latin typeface="Neue Haas Grotesk Text Pro"/>
            </a:endParaRPr>
          </a:p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SQL 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BDE4E-A521-CDF4-5F6A-7C94BA9D1053}"/>
              </a:ext>
            </a:extLst>
          </p:cNvPr>
          <p:cNvSpPr>
            <a:spLocks noChangeAspect="1"/>
          </p:cNvSpPr>
          <p:nvPr/>
        </p:nvSpPr>
        <p:spPr>
          <a:xfrm>
            <a:off x="3433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F3492-C7E0-0954-EE8F-A359E0C4F929}"/>
              </a:ext>
            </a:extLst>
          </p:cNvPr>
          <p:cNvSpPr>
            <a:spLocks noChangeAspect="1"/>
          </p:cNvSpPr>
          <p:nvPr/>
        </p:nvSpPr>
        <p:spPr>
          <a:xfrm>
            <a:off x="-4093" y="2913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ED45F-8893-739D-54A9-7BAD47680F80}"/>
              </a:ext>
            </a:extLst>
          </p:cNvPr>
          <p:cNvSpPr txBox="1"/>
          <p:nvPr/>
        </p:nvSpPr>
        <p:spPr>
          <a:xfrm>
            <a:off x="3424299" y="3104443"/>
            <a:ext cx="5333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In-Band SQL Injection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3DC55-62E7-9B6B-ABC3-A9FB03611FAE}"/>
              </a:ext>
            </a:extLst>
          </p:cNvPr>
          <p:cNvSpPr txBox="1"/>
          <p:nvPr/>
        </p:nvSpPr>
        <p:spPr>
          <a:xfrm>
            <a:off x="376298" y="479776"/>
            <a:ext cx="5333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In-Band SQL Injection</a:t>
            </a:r>
          </a:p>
        </p:txBody>
      </p:sp>
      <p:pic>
        <p:nvPicPr>
          <p:cNvPr id="5" name="Picture 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59B0E354-CC8D-8864-69E8-E063E30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17473"/>
            <a:ext cx="6096000" cy="1202906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B03CEBD-1DED-AA35-8006-BCA82C21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858217"/>
            <a:ext cx="6096000" cy="11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  <p:bldP spid="4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BDE4E-A521-CDF4-5F6A-7C94BA9D1053}"/>
              </a:ext>
            </a:extLst>
          </p:cNvPr>
          <p:cNvSpPr>
            <a:spLocks noChangeAspect="1"/>
          </p:cNvSpPr>
          <p:nvPr/>
        </p:nvSpPr>
        <p:spPr>
          <a:xfrm>
            <a:off x="-5974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A1B73-44BF-B02A-E7AD-B505B780DD88}"/>
              </a:ext>
            </a:extLst>
          </p:cNvPr>
          <p:cNvSpPr>
            <a:spLocks noChangeAspect="1"/>
          </p:cNvSpPr>
          <p:nvPr/>
        </p:nvSpPr>
        <p:spPr>
          <a:xfrm>
            <a:off x="-4093" y="2913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ED45F-8893-739D-54A9-7BAD47680F80}"/>
              </a:ext>
            </a:extLst>
          </p:cNvPr>
          <p:cNvSpPr txBox="1"/>
          <p:nvPr/>
        </p:nvSpPr>
        <p:spPr>
          <a:xfrm>
            <a:off x="3217336" y="3104443"/>
            <a:ext cx="57479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Union-Based SQL Injection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756771-8FA1-AC60-7283-86B052EE737C}"/>
              </a:ext>
            </a:extLst>
          </p:cNvPr>
          <p:cNvSpPr txBox="1"/>
          <p:nvPr/>
        </p:nvSpPr>
        <p:spPr>
          <a:xfrm>
            <a:off x="348077" y="536220"/>
            <a:ext cx="57479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Union-Based SQL Injection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059A428-4D32-08EC-3314-6AC5F25F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82232"/>
            <a:ext cx="6096000" cy="12852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550D20-CAAB-CB09-CFE2-A98C9B4A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572933"/>
            <a:ext cx="6096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  <p:bldP spid="4" grpId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BDE4E-A521-CDF4-5F6A-7C94BA9D1053}"/>
              </a:ext>
            </a:extLst>
          </p:cNvPr>
          <p:cNvSpPr>
            <a:spLocks noChangeAspect="1"/>
          </p:cNvSpPr>
          <p:nvPr/>
        </p:nvSpPr>
        <p:spPr>
          <a:xfrm>
            <a:off x="-5974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9036D-E736-7218-0967-D74593AFF836}"/>
              </a:ext>
            </a:extLst>
          </p:cNvPr>
          <p:cNvSpPr>
            <a:spLocks noChangeAspect="1"/>
          </p:cNvSpPr>
          <p:nvPr/>
        </p:nvSpPr>
        <p:spPr>
          <a:xfrm>
            <a:off x="-4093" y="2913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ED45F-8893-739D-54A9-7BAD47680F80}"/>
              </a:ext>
            </a:extLst>
          </p:cNvPr>
          <p:cNvSpPr txBox="1"/>
          <p:nvPr/>
        </p:nvSpPr>
        <p:spPr>
          <a:xfrm>
            <a:off x="3311410" y="3104443"/>
            <a:ext cx="55691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Blind SQL Injection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8E007-FF91-68A7-E971-C0C428245365}"/>
              </a:ext>
            </a:extLst>
          </p:cNvPr>
          <p:cNvSpPr txBox="1"/>
          <p:nvPr/>
        </p:nvSpPr>
        <p:spPr>
          <a:xfrm>
            <a:off x="122299" y="526813"/>
            <a:ext cx="55691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Blind SQL Injection</a:t>
            </a:r>
          </a:p>
        </p:txBody>
      </p:sp>
      <p:pic>
        <p:nvPicPr>
          <p:cNvPr id="5" name="Picture 4" descr="A black background with white and green text&#10;&#10;Description automatically generated">
            <a:extLst>
              <a:ext uri="{FF2B5EF4-FFF2-40B4-BE49-F238E27FC236}">
                <a16:creationId xmlns:a16="http://schemas.microsoft.com/office/drawing/2014/main" id="{55ED3F10-332A-1633-5F32-77CA325A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15" b="1099"/>
          <a:stretch/>
        </p:blipFill>
        <p:spPr>
          <a:xfrm>
            <a:off x="2238964" y="2583746"/>
            <a:ext cx="8793707" cy="8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/>
      <p:bldP spid="4" grpId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BDE4E-A521-CDF4-5F6A-7C94BA9D1053}"/>
              </a:ext>
            </a:extLst>
          </p:cNvPr>
          <p:cNvSpPr>
            <a:spLocks noChangeAspect="1"/>
          </p:cNvSpPr>
          <p:nvPr/>
        </p:nvSpPr>
        <p:spPr>
          <a:xfrm>
            <a:off x="-5974" y="1032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0E34CC-62F6-4DFD-DE45-75C136343D3E}"/>
              </a:ext>
            </a:extLst>
          </p:cNvPr>
          <p:cNvSpPr>
            <a:spLocks noChangeAspect="1"/>
          </p:cNvSpPr>
          <p:nvPr/>
        </p:nvSpPr>
        <p:spPr>
          <a:xfrm>
            <a:off x="-4093" y="2913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ED45F-8893-739D-54A9-7BAD47680F80}"/>
              </a:ext>
            </a:extLst>
          </p:cNvPr>
          <p:cNvSpPr txBox="1"/>
          <p:nvPr/>
        </p:nvSpPr>
        <p:spPr>
          <a:xfrm>
            <a:off x="3311410" y="3104443"/>
            <a:ext cx="55691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SQL Tautology Injection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EEEF8-2F08-B8CA-09E7-5B9B3566EECF}"/>
              </a:ext>
            </a:extLst>
          </p:cNvPr>
          <p:cNvSpPr txBox="1"/>
          <p:nvPr/>
        </p:nvSpPr>
        <p:spPr>
          <a:xfrm>
            <a:off x="103484" y="536221"/>
            <a:ext cx="55691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SQL Tautology Injection</a:t>
            </a:r>
          </a:p>
        </p:txBody>
      </p:sp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39129B7-B7D0-61D9-9A29-CA3BE27A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846299"/>
            <a:ext cx="6096000" cy="38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4" grpId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0E34CC-62F6-4DFD-DE45-75C136343D3E}"/>
              </a:ext>
            </a:extLst>
          </p:cNvPr>
          <p:cNvSpPr>
            <a:spLocks noChangeAspect="1"/>
          </p:cNvSpPr>
          <p:nvPr/>
        </p:nvSpPr>
        <p:spPr>
          <a:xfrm>
            <a:off x="-4093" y="2913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85A89-316A-ABFD-E154-6BCC78071CD1}"/>
              </a:ext>
            </a:extLst>
          </p:cNvPr>
          <p:cNvSpPr txBox="1"/>
          <p:nvPr/>
        </p:nvSpPr>
        <p:spPr>
          <a:xfrm>
            <a:off x="4700552" y="3101643"/>
            <a:ext cx="2784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err="1">
                <a:solidFill>
                  <a:srgbClr val="D8D8D8"/>
                </a:solidFill>
                <a:latin typeface="Bahnschrift"/>
              </a:rPr>
              <a:t>Exemplo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628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exagonal background with blue neon lights">
            <a:extLst>
              <a:ext uri="{FF2B5EF4-FFF2-40B4-BE49-F238E27FC236}">
                <a16:creationId xmlns:a16="http://schemas.microsoft.com/office/drawing/2014/main" id="{75CE6C3C-AF20-B745-099C-F14E4AD1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0E34CC-62F6-4DFD-DE45-75C136343D3E}"/>
              </a:ext>
            </a:extLst>
          </p:cNvPr>
          <p:cNvSpPr>
            <a:spLocks noChangeAspect="1"/>
          </p:cNvSpPr>
          <p:nvPr/>
        </p:nvSpPr>
        <p:spPr>
          <a:xfrm>
            <a:off x="-4093" y="2913"/>
            <a:ext cx="12193443" cy="6856864"/>
          </a:xfrm>
          <a:prstGeom prst="rect">
            <a:avLst/>
          </a:prstGeom>
          <a:solidFill>
            <a:srgbClr val="000000">
              <a:alpha val="23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8FB7-2087-26F7-DF50-00CD2750465F}"/>
              </a:ext>
            </a:extLst>
          </p:cNvPr>
          <p:cNvSpPr txBox="1"/>
          <p:nvPr/>
        </p:nvSpPr>
        <p:spPr>
          <a:xfrm>
            <a:off x="404135" y="568566"/>
            <a:ext cx="2020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D8D8D8"/>
                </a:solidFill>
                <a:latin typeface="Bahnschrift"/>
              </a:rPr>
              <a:t>REPOs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80115-A804-10DA-11B9-5E29A8228976}"/>
              </a:ext>
            </a:extLst>
          </p:cNvPr>
          <p:cNvSpPr txBox="1"/>
          <p:nvPr/>
        </p:nvSpPr>
        <p:spPr>
          <a:xfrm>
            <a:off x="406377" y="1391060"/>
            <a:ext cx="6772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solidFill>
                  <a:srgbClr val="4472C4"/>
                </a:solidFill>
                <a:latin typeface="Bahnschrif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solidFill>
                  <a:srgbClr val="4472C4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.com/cristhoferChow/ExemploSiteVulneravel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</a:rPr>
              <a:t>https://github.com/jussimar/ExemploSiteVulneravel</a:t>
            </a:r>
            <a:endParaRPr lang="en-US" dirty="0">
              <a:solidFill>
                <a:srgbClr val="4472C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97DAD-2F1F-D7DF-F4EF-090D9D8C2AC3}"/>
              </a:ext>
            </a:extLst>
          </p:cNvPr>
          <p:cNvSpPr txBox="1"/>
          <p:nvPr/>
        </p:nvSpPr>
        <p:spPr>
          <a:xfrm>
            <a:off x="399960" y="2474610"/>
            <a:ext cx="2646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err="1">
                <a:solidFill>
                  <a:srgbClr val="D8D8D8"/>
                </a:solidFill>
                <a:latin typeface="Bahnschrift"/>
              </a:rPr>
              <a:t>Bibliografia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CBE27-947E-C34D-4126-CF305D872BFB}"/>
              </a:ext>
            </a:extLst>
          </p:cNvPr>
          <p:cNvSpPr txBox="1"/>
          <p:nvPr/>
        </p:nvSpPr>
        <p:spPr>
          <a:xfrm>
            <a:off x="406376" y="3332594"/>
            <a:ext cx="67724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https://www.youtube.com/watch?v=8lHuQImnIZU</a:t>
            </a:r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https://www.youtube.com/watch?v=jN8QGOxdhvM</a:t>
            </a:r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https://www.devmedia.com.br/sql-injection/6102</a:t>
            </a:r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https://www.w3schools.com/sql/sql_injection.asp</a:t>
            </a:r>
            <a:endParaRPr lang="en-US" dirty="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72C4"/>
                </a:solidFill>
                <a:ea typeface="+mn-lt"/>
                <a:cs typeface="+mn-lt"/>
              </a:rPr>
              <a:t>https://juice-shop.herokuapp.com/#/search</a:t>
            </a:r>
            <a:endParaRPr 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9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7" grpId="0"/>
    </p:bldLst>
  </p:timing>
</p:sld>
</file>

<file path=ppt/theme/theme1.xml><?xml version="1.0" encoding="utf-8"?>
<a:theme xmlns:a="http://schemas.openxmlformats.org/drawingml/2006/main" name="Swel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366</cp:revision>
  <dcterms:created xsi:type="dcterms:W3CDTF">2024-09-05T20:29:30Z</dcterms:created>
  <dcterms:modified xsi:type="dcterms:W3CDTF">2024-09-06T01:19:39Z</dcterms:modified>
</cp:coreProperties>
</file>