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2" r:id="rId8"/>
    <p:sldId id="266" r:id="rId9"/>
  </p:sldIdLst>
  <p:sldSz cx="18288000" cy="10287000"/>
  <p:notesSz cx="6858000" cy="9144000"/>
  <p:embeddedFontLst>
    <p:embeddedFont>
      <p:font typeface="Bahnschrift" panose="020B0502040204020203" pitchFamily="34" charset="0"/>
      <p:regular r:id="rId10"/>
      <p:bold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6F6E2-F6D3-D412-6681-6BEEDC3AAEC2}" v="260" dt="2024-09-10T00:31:56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ASTRO DA SILVA" userId="S::miguel.silva23@fatec.sp.gov.br::96e9e389-f019-4978-923a-b8477f5b480c" providerId="AD" clId="Web-{A056F6E2-F6D3-D412-6681-6BEEDC3AAEC2}"/>
    <pc:docChg chg="addSld delSld modSld sldOrd">
      <pc:chgData name="MIGUEL CASTRO DA SILVA" userId="S::miguel.silva23@fatec.sp.gov.br::96e9e389-f019-4978-923a-b8477f5b480c" providerId="AD" clId="Web-{A056F6E2-F6D3-D412-6681-6BEEDC3AAEC2}" dt="2024-09-10T00:31:56.376" v="273"/>
      <pc:docMkLst>
        <pc:docMk/>
      </pc:docMkLst>
      <pc:sldChg chg="addSp delSp modSp mod modTransition setBg">
        <pc:chgData name="MIGUEL CASTRO DA SILVA" userId="S::miguel.silva23@fatec.sp.gov.br::96e9e389-f019-4978-923a-b8477f5b480c" providerId="AD" clId="Web-{A056F6E2-F6D3-D412-6681-6BEEDC3AAEC2}" dt="2024-09-10T00:31:43.188" v="266"/>
        <pc:sldMkLst>
          <pc:docMk/>
          <pc:sldMk cId="0" sldId="256"/>
        </pc:sldMkLst>
        <pc:spChg chg="mod">
          <ac:chgData name="MIGUEL CASTRO DA SILVA" userId="S::miguel.silva23@fatec.sp.gov.br::96e9e389-f019-4978-923a-b8477f5b480c" providerId="AD" clId="Web-{A056F6E2-F6D3-D412-6681-6BEEDC3AAEC2}" dt="2024-09-10T00:26:46.278" v="169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29:05.022" v="223" actId="20577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0.209" v="16"/>
          <ac:spMkLst>
            <pc:docMk/>
            <pc:sldMk cId="0" sldId="256"/>
            <ac:spMk id="8" creationId="{DEE2AD96-B495-4E06-9291-B71706F728CB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0.209" v="16"/>
          <ac:spMkLst>
            <pc:docMk/>
            <pc:sldMk cId="0" sldId="256"/>
            <ac:spMk id="10" creationId="{53CF6D67-C5A8-4ADD-9E8E-1E38CA1D3166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0.209" v="16"/>
          <ac:spMkLst>
            <pc:docMk/>
            <pc:sldMk cId="0" sldId="256"/>
            <ac:spMk id="12" creationId="{86909FA0-B515-4681-B7A8-FA281D133B94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0.209" v="16"/>
          <ac:spMkLst>
            <pc:docMk/>
            <pc:sldMk cId="0" sldId="256"/>
            <ac:spMk id="14" creationId="{21C9FE86-FCC3-4A31-AA1C-C882262B7FE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0.209" v="16"/>
          <ac:spMkLst>
            <pc:docMk/>
            <pc:sldMk cId="0" sldId="256"/>
            <ac:spMk id="16" creationId="{7D96243B-ECED-4B71-8E06-AE9A285EAD20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0.209" v="16"/>
          <ac:spMkLst>
            <pc:docMk/>
            <pc:sldMk cId="0" sldId="256"/>
            <ac:spMk id="18" creationId="{A09989E4-EFDC-4A90-A633-E0525FB4139E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3.115" v="18"/>
          <ac:spMkLst>
            <pc:docMk/>
            <pc:sldMk cId="0" sldId="256"/>
            <ac:spMk id="20" creationId="{5C8908E2-EE49-44D2-9428-A28D2312A8D5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3.115" v="18"/>
          <ac:spMkLst>
            <pc:docMk/>
            <pc:sldMk cId="0" sldId="256"/>
            <ac:spMk id="23" creationId="{BD92035A-AA2F-4CD8-A556-1CE8BDEC75BD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3.115" v="18"/>
          <ac:spMkLst>
            <pc:docMk/>
            <pc:sldMk cId="0" sldId="256"/>
            <ac:spMk id="24" creationId="{ED888B23-07FA-482A-96DF-47E31AF1A603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5.646" v="20"/>
          <ac:spMkLst>
            <pc:docMk/>
            <pc:sldMk cId="0" sldId="256"/>
            <ac:spMk id="26" creationId="{815925C2-A704-4D47-B1C1-3FCA52512EC1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05.646" v="20"/>
          <ac:spMkLst>
            <pc:docMk/>
            <pc:sldMk cId="0" sldId="256"/>
            <ac:spMk id="27" creationId="{01D4315C-C23C-4FD3-98DF-08C29E2292A8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1.836" v="22"/>
          <ac:spMkLst>
            <pc:docMk/>
            <pc:sldMk cId="0" sldId="256"/>
            <ac:spMk id="36" creationId="{4BC99CB9-DDAD-44A2-8A1C-E3AF4E72DF5C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1.836" v="22"/>
          <ac:spMkLst>
            <pc:docMk/>
            <pc:sldMk cId="0" sldId="256"/>
            <ac:spMk id="37" creationId="{64053CBF-3932-45FF-8285-EE5146085F3A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2.477" v="24"/>
          <ac:spMkLst>
            <pc:docMk/>
            <pc:sldMk cId="0" sldId="256"/>
            <ac:spMk id="45" creationId="{D038248A-211C-4EEC-8401-C761B929FB52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2.477" v="24"/>
          <ac:spMkLst>
            <pc:docMk/>
            <pc:sldMk cId="0" sldId="256"/>
            <ac:spMk id="46" creationId="{C30A849F-66D9-40C8-BEC8-35AFF8F4568F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5.102" v="26"/>
          <ac:spMkLst>
            <pc:docMk/>
            <pc:sldMk cId="0" sldId="256"/>
            <ac:spMk id="54" creationId="{DEE2AD96-B495-4E06-9291-B71706F728CB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5.102" v="26"/>
          <ac:spMkLst>
            <pc:docMk/>
            <pc:sldMk cId="0" sldId="256"/>
            <ac:spMk id="55" creationId="{53CF6D67-C5A8-4ADD-9E8E-1E38CA1D3166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5.102" v="26"/>
          <ac:spMkLst>
            <pc:docMk/>
            <pc:sldMk cId="0" sldId="256"/>
            <ac:spMk id="56" creationId="{86909FA0-B515-4681-B7A8-FA281D133B94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5.102" v="26"/>
          <ac:spMkLst>
            <pc:docMk/>
            <pc:sldMk cId="0" sldId="256"/>
            <ac:spMk id="57" creationId="{21C9FE86-FCC3-4A31-AA1C-C882262B7FE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5.102" v="26"/>
          <ac:spMkLst>
            <pc:docMk/>
            <pc:sldMk cId="0" sldId="256"/>
            <ac:spMk id="58" creationId="{7D96243B-ECED-4B71-8E06-AE9A285EAD20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5.102" v="26"/>
          <ac:spMkLst>
            <pc:docMk/>
            <pc:sldMk cId="0" sldId="256"/>
            <ac:spMk id="59" creationId="{A09989E4-EFDC-4A90-A633-E0525FB4139E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7.352" v="28"/>
          <ac:spMkLst>
            <pc:docMk/>
            <pc:sldMk cId="0" sldId="256"/>
            <ac:spMk id="61" creationId="{081EA652-8C6A-4E69-BEB9-170809474553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7.352" v="28"/>
          <ac:spMkLst>
            <pc:docMk/>
            <pc:sldMk cId="0" sldId="256"/>
            <ac:spMk id="62" creationId="{5298780A-33B9-4EA2-8F67-DE68AD62841B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7.352" v="28"/>
          <ac:spMkLst>
            <pc:docMk/>
            <pc:sldMk cId="0" sldId="256"/>
            <ac:spMk id="63" creationId="{7F488E8B-4E1E-4402-8935-D4E6C02615C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49.852" v="30"/>
          <ac:spMkLst>
            <pc:docMk/>
            <pc:sldMk cId="0" sldId="256"/>
            <ac:spMk id="65" creationId="{5D7F64A8-D625-4F61-A290-B499BB62ACFF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53.790" v="32"/>
          <ac:spMkLst>
            <pc:docMk/>
            <pc:sldMk cId="0" sldId="256"/>
            <ac:spMk id="67" creationId="{815925C2-A704-4D47-B1C1-3FCA52512EC1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7:53.790" v="32"/>
          <ac:spMkLst>
            <pc:docMk/>
            <pc:sldMk cId="0" sldId="256"/>
            <ac:spMk id="68" creationId="{01D4315C-C23C-4FD3-98DF-08C29E2292A8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8:08.635" v="34"/>
          <ac:spMkLst>
            <pc:docMk/>
            <pc:sldMk cId="0" sldId="256"/>
            <ac:spMk id="77" creationId="{D038248A-211C-4EEC-8401-C761B929FB52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8:08.635" v="34"/>
          <ac:spMkLst>
            <pc:docMk/>
            <pc:sldMk cId="0" sldId="256"/>
            <ac:spMk id="78" creationId="{C30A849F-66D9-40C8-BEC8-35AFF8F4568F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18:08.650" v="35"/>
          <ac:spMkLst>
            <pc:docMk/>
            <pc:sldMk cId="0" sldId="256"/>
            <ac:spMk id="86" creationId="{DEE2AD96-B495-4E06-9291-B71706F728CB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18:08.650" v="35"/>
          <ac:spMkLst>
            <pc:docMk/>
            <pc:sldMk cId="0" sldId="256"/>
            <ac:spMk id="87" creationId="{53CF6D67-C5A8-4ADD-9E8E-1E38CA1D3166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18:08.650" v="35"/>
          <ac:spMkLst>
            <pc:docMk/>
            <pc:sldMk cId="0" sldId="256"/>
            <ac:spMk id="88" creationId="{86909FA0-B515-4681-B7A8-FA281D133B94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18:08.650" v="35"/>
          <ac:spMkLst>
            <pc:docMk/>
            <pc:sldMk cId="0" sldId="256"/>
            <ac:spMk id="89" creationId="{21C9FE86-FCC3-4A31-AA1C-C882262B7FE7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18:08.650" v="35"/>
          <ac:spMkLst>
            <pc:docMk/>
            <pc:sldMk cId="0" sldId="256"/>
            <ac:spMk id="90" creationId="{7D96243B-ECED-4B71-8E06-AE9A285EAD20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18:08.650" v="35"/>
          <ac:spMkLst>
            <pc:docMk/>
            <pc:sldMk cId="0" sldId="256"/>
            <ac:spMk id="91" creationId="{A09989E4-EFDC-4A90-A633-E0525FB4139E}"/>
          </ac:spMkLst>
        </pc:spChg>
        <pc:grpChg chg="add del">
          <ac:chgData name="MIGUEL CASTRO DA SILVA" userId="S::miguel.silva23@fatec.sp.gov.br::96e9e389-f019-4978-923a-b8477f5b480c" providerId="AD" clId="Web-{A056F6E2-F6D3-D412-6681-6BEEDC3AAEC2}" dt="2024-09-10T00:17:03.115" v="18"/>
          <ac:grpSpMkLst>
            <pc:docMk/>
            <pc:sldMk cId="0" sldId="256"/>
            <ac:grpSpMk id="21" creationId="{5D1A9D8B-3117-4D9D-BDA4-DD81895098B0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7:05.646" v="20"/>
          <ac:grpSpMkLst>
            <pc:docMk/>
            <pc:sldMk cId="0" sldId="256"/>
            <ac:grpSpMk id="28" creationId="{5E6B47BC-43FD-4C91-8BFF-B41B99A8A39E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7:05.646" v="20"/>
          <ac:grpSpMkLst>
            <pc:docMk/>
            <pc:sldMk cId="0" sldId="256"/>
            <ac:grpSpMk id="30" creationId="{43F5E015-E085-4624-B431-B42414448684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7:41.836" v="22"/>
          <ac:grpSpMkLst>
            <pc:docMk/>
            <pc:sldMk cId="0" sldId="256"/>
            <ac:grpSpMk id="38" creationId="{2E751C04-BEA6-446B-A678-9C74819EBD4C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7:41.836" v="22"/>
          <ac:grpSpMkLst>
            <pc:docMk/>
            <pc:sldMk cId="0" sldId="256"/>
            <ac:grpSpMk id="41" creationId="{B63ACBA3-DEFD-4C6D-BBA0-64468FA99C2D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7:42.477" v="24"/>
          <ac:grpSpMkLst>
            <pc:docMk/>
            <pc:sldMk cId="0" sldId="256"/>
            <ac:grpSpMk id="47" creationId="{04542298-A2B1-480F-A11C-A40EDD19B857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7:42.477" v="24"/>
          <ac:grpSpMkLst>
            <pc:docMk/>
            <pc:sldMk cId="0" sldId="256"/>
            <ac:grpSpMk id="50" creationId="{2A5C9C35-2375-49EB-B99C-17C87D42FE7C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7:53.790" v="32"/>
          <ac:grpSpMkLst>
            <pc:docMk/>
            <pc:sldMk cId="0" sldId="256"/>
            <ac:grpSpMk id="69" creationId="{5E6B47BC-43FD-4C91-8BFF-B41B99A8A39E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7:53.790" v="32"/>
          <ac:grpSpMkLst>
            <pc:docMk/>
            <pc:sldMk cId="0" sldId="256"/>
            <ac:grpSpMk id="71" creationId="{43F5E015-E085-4624-B431-B42414448684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8:08.635" v="34"/>
          <ac:grpSpMkLst>
            <pc:docMk/>
            <pc:sldMk cId="0" sldId="256"/>
            <ac:grpSpMk id="79" creationId="{04542298-A2B1-480F-A11C-A40EDD19B857}"/>
          </ac:grpSpMkLst>
        </pc:grpChg>
        <pc:grpChg chg="add del">
          <ac:chgData name="MIGUEL CASTRO DA SILVA" userId="S::miguel.silva23@fatec.sp.gov.br::96e9e389-f019-4978-923a-b8477f5b480c" providerId="AD" clId="Web-{A056F6E2-F6D3-D412-6681-6BEEDC3AAEC2}" dt="2024-09-10T00:18:08.635" v="34"/>
          <ac:grpSpMkLst>
            <pc:docMk/>
            <pc:sldMk cId="0" sldId="256"/>
            <ac:grpSpMk id="82" creationId="{2A5C9C35-2375-49EB-B99C-17C87D42FE7C}"/>
          </ac:grpSpMkLst>
        </pc:grpChg>
        <pc:picChg chg="add del">
          <ac:chgData name="MIGUEL CASTRO DA SILVA" userId="S::miguel.silva23@fatec.sp.gov.br::96e9e389-f019-4978-923a-b8477f5b480c" providerId="AD" clId="Web-{A056F6E2-F6D3-D412-6681-6BEEDC3AAEC2}" dt="2024-09-10T00:17:49.852" v="30"/>
          <ac:picMkLst>
            <pc:docMk/>
            <pc:sldMk cId="0" sldId="256"/>
            <ac:picMk id="7" creationId="{7EE523CB-2242-347B-EF69-8BE66796DA18}"/>
          </ac:picMkLst>
        </pc:picChg>
        <pc:picChg chg="add del">
          <ac:chgData name="MIGUEL CASTRO DA SILVA" userId="S::miguel.silva23@fatec.sp.gov.br::96e9e389-f019-4978-923a-b8477f5b480c" providerId="AD" clId="Web-{A056F6E2-F6D3-D412-6681-6BEEDC3AAEC2}" dt="2024-09-10T00:17:49.852" v="30"/>
          <ac:picMkLst>
            <pc:docMk/>
            <pc:sldMk cId="0" sldId="256"/>
            <ac:picMk id="9" creationId="{15A36B58-8E8D-4D7E-B076-1A807FEC38BF}"/>
          </ac:picMkLst>
        </pc:picChg>
      </pc:sldChg>
      <pc:sldChg chg="addSp delSp modSp mod modTransition setBg">
        <pc:chgData name="MIGUEL CASTRO DA SILVA" userId="S::miguel.silva23@fatec.sp.gov.br::96e9e389-f019-4978-923a-b8477f5b480c" providerId="AD" clId="Web-{A056F6E2-F6D3-D412-6681-6BEEDC3AAEC2}" dt="2024-09-10T00:31:44.423" v="267"/>
        <pc:sldMkLst>
          <pc:docMk/>
          <pc:sldMk cId="0" sldId="257"/>
        </pc:sldMkLst>
        <pc:spChg chg="add del mod ord">
          <ac:chgData name="MIGUEL CASTRO DA SILVA" userId="S::miguel.silva23@fatec.sp.gov.br::96e9e389-f019-4978-923a-b8477f5b480c" providerId="AD" clId="Web-{A056F6E2-F6D3-D412-6681-6BEEDC3AAEC2}" dt="2024-09-10T00:31:25.906" v="263" actId="107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MIGUEL CASTRO DA SILVA" userId="S::miguel.silva23@fatec.sp.gov.br::96e9e389-f019-4978-923a-b8477f5b480c" providerId="AD" clId="Web-{A056F6E2-F6D3-D412-6681-6BEEDC3AAEC2}" dt="2024-09-10T00:26:55.294" v="171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4" creationId="{C049831F-C3A0-3154-E7EF-90E11B34289D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5" creationId="{8D6B9526-E20C-D0E8-D826-8329DB40813F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6" creationId="{52982962-999F-EA7F-1CD8-ACB23E721178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7" creationId="{81DEC85D-B825-838F-1B53-E9F9D5C677AB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01.013" v="76"/>
          <ac:spMkLst>
            <pc:docMk/>
            <pc:sldMk cId="0" sldId="257"/>
            <ac:spMk id="8" creationId="{1B15ED52-F352-441B-82BF-E0EA34836D08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9" creationId="{DC38CF9A-B1E6-FDF1-EBED-C37BDE2C9592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01.013" v="77"/>
          <ac:spMkLst>
            <pc:docMk/>
            <pc:sldMk cId="0" sldId="257"/>
            <ac:spMk id="10" creationId="{3B2E3793-BFE6-45A2-9B7B-E18844431C99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11" creationId="{C37CE516-8983-FE45-BB18-5845EF1AD264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01.013" v="78"/>
          <ac:spMkLst>
            <pc:docMk/>
            <pc:sldMk cId="0" sldId="257"/>
            <ac:spMk id="12" creationId="{BC4C4868-CB8F-4AF9-9CDB-8108F2C19B6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13" creationId="{54BB66CB-A12F-178D-4E52-499A8ABB9F7A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01.013" v="79"/>
          <ac:spMkLst>
            <pc:docMk/>
            <pc:sldMk cId="0" sldId="257"/>
            <ac:spMk id="14" creationId="{375E0459-6403-40CD-989D-56A4407CA12E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15" creationId="{C869A327-545C-0F83-97EE-A791153BF09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01.013" v="80"/>
          <ac:spMkLst>
            <pc:docMk/>
            <pc:sldMk cId="0" sldId="257"/>
            <ac:spMk id="16" creationId="{53E5B1A8-3AC9-4BD1-9BBC-78CA94F2D1BA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17" creationId="{C066EB20-B861-0C26-431E-62399780B6ED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18" creationId="{0C4E1447-ADE8-2A36-8769-3A8DDA851304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19" creationId="{82C7F953-CB2D-67D1-0EEA-5BDF2AAFF662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20" creationId="{FB686960-1C4D-EC60-00E6-33DA7B24CF2E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21" creationId="{8605F5E3-5B97-E3BE-9EEA-4411D182E2F3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22" creationId="{D683548A-F964-6759-EA81-AAC054B7577C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9:13.498" v="86"/>
          <ac:spMkLst>
            <pc:docMk/>
            <pc:sldMk cId="0" sldId="257"/>
            <ac:spMk id="23" creationId="{8E23DE15-CD30-4970-C32E-0B309FCE8CAE}"/>
          </ac:spMkLst>
        </pc:spChg>
      </pc:sldChg>
      <pc:sldChg chg="delSp modSp del">
        <pc:chgData name="MIGUEL CASTRO DA SILVA" userId="S::miguel.silva23@fatec.sp.gov.br::96e9e389-f019-4978-923a-b8477f5b480c" providerId="AD" clId="Web-{A056F6E2-F6D3-D412-6681-6BEEDC3AAEC2}" dt="2024-09-10T00:18:46.762" v="52"/>
        <pc:sldMkLst>
          <pc:docMk/>
          <pc:sldMk cId="0" sldId="258"/>
        </pc:sldMkLst>
        <pc:spChg chg="del">
          <ac:chgData name="MIGUEL CASTRO DA SILVA" userId="S::miguel.silva23@fatec.sp.gov.br::96e9e389-f019-4978-923a-b8477f5b480c" providerId="AD" clId="Web-{A056F6E2-F6D3-D412-6681-6BEEDC3AAEC2}" dt="2024-09-10T00:18:36.840" v="51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IGUEL CASTRO DA SILVA" userId="S::miguel.silva23@fatec.sp.gov.br::96e9e389-f019-4978-923a-b8477f5b480c" providerId="AD" clId="Web-{A056F6E2-F6D3-D412-6681-6BEEDC3AAEC2}" dt="2024-09-10T00:18:36.840" v="50"/>
          <ac:spMkLst>
            <pc:docMk/>
            <pc:sldMk cId="0" sldId="258"/>
            <ac:spMk id="3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49"/>
          <ac:spMkLst>
            <pc:docMk/>
            <pc:sldMk cId="0" sldId="258"/>
            <ac:spMk id="4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48"/>
          <ac:spMkLst>
            <pc:docMk/>
            <pc:sldMk cId="0" sldId="258"/>
            <ac:spMk id="5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47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MIGUEL CASTRO DA SILVA" userId="S::miguel.silva23@fatec.sp.gov.br::96e9e389-f019-4978-923a-b8477f5b480c" providerId="AD" clId="Web-{A056F6E2-F6D3-D412-6681-6BEEDC3AAEC2}" dt="2024-09-10T00:18:36.840" v="46"/>
          <ac:spMkLst>
            <pc:docMk/>
            <pc:sldMk cId="0" sldId="258"/>
            <ac:spMk id="7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45"/>
          <ac:spMkLst>
            <pc:docMk/>
            <pc:sldMk cId="0" sldId="258"/>
            <ac:spMk id="8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44"/>
          <ac:spMkLst>
            <pc:docMk/>
            <pc:sldMk cId="0" sldId="258"/>
            <ac:spMk id="9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43"/>
          <ac:spMkLst>
            <pc:docMk/>
            <pc:sldMk cId="0" sldId="258"/>
            <ac:spMk id="10" creationId="{00000000-0000-0000-0000-000000000000}"/>
          </ac:spMkLst>
        </pc:spChg>
        <pc:spChg chg="del mod">
          <ac:chgData name="MIGUEL CASTRO DA SILVA" userId="S::miguel.silva23@fatec.sp.gov.br::96e9e389-f019-4978-923a-b8477f5b480c" providerId="AD" clId="Web-{A056F6E2-F6D3-D412-6681-6BEEDC3AAEC2}" dt="2024-09-10T00:18:36.840" v="42"/>
          <ac:spMkLst>
            <pc:docMk/>
            <pc:sldMk cId="0" sldId="258"/>
            <ac:spMk id="11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41"/>
          <ac:spMkLst>
            <pc:docMk/>
            <pc:sldMk cId="0" sldId="258"/>
            <ac:spMk id="12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40"/>
          <ac:spMkLst>
            <pc:docMk/>
            <pc:sldMk cId="0" sldId="258"/>
            <ac:spMk id="13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39"/>
          <ac:spMkLst>
            <pc:docMk/>
            <pc:sldMk cId="0" sldId="258"/>
            <ac:spMk id="14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3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8:36.840" v="37"/>
          <ac:spMkLst>
            <pc:docMk/>
            <pc:sldMk cId="0" sldId="258"/>
            <ac:spMk id="16" creationId="{00000000-0000-0000-0000-000000000000}"/>
          </ac:spMkLst>
        </pc:spChg>
      </pc:sldChg>
      <pc:sldChg chg="modSp modTransition">
        <pc:chgData name="MIGUEL CASTRO DA SILVA" userId="S::miguel.silva23@fatec.sp.gov.br::96e9e389-f019-4978-923a-b8477f5b480c" providerId="AD" clId="Web-{A056F6E2-F6D3-D412-6681-6BEEDC3AAEC2}" dt="2024-09-10T00:31:46.985" v="269"/>
        <pc:sldMkLst>
          <pc:docMk/>
          <pc:sldMk cId="0" sldId="259"/>
        </pc:sldMkLst>
        <pc:spChg chg="mod">
          <ac:chgData name="MIGUEL CASTRO DA SILVA" userId="S::miguel.silva23@fatec.sp.gov.br::96e9e389-f019-4978-923a-b8477f5b480c" providerId="AD" clId="Web-{A056F6E2-F6D3-D412-6681-6BEEDC3AAEC2}" dt="2024-09-10T00:27:23.609" v="204"/>
          <ac:spMkLst>
            <pc:docMk/>
            <pc:sldMk cId="0" sldId="259"/>
            <ac:spMk id="6" creationId="{00000000-0000-0000-0000-000000000000}"/>
          </ac:spMkLst>
        </pc:spChg>
      </pc:sldChg>
      <pc:sldChg chg="addSp modSp modTransition">
        <pc:chgData name="MIGUEL CASTRO DA SILVA" userId="S::miguel.silva23@fatec.sp.gov.br::96e9e389-f019-4978-923a-b8477f5b480c" providerId="AD" clId="Web-{A056F6E2-F6D3-D412-6681-6BEEDC3AAEC2}" dt="2024-09-10T00:31:48.251" v="270"/>
        <pc:sldMkLst>
          <pc:docMk/>
          <pc:sldMk cId="0" sldId="260"/>
        </pc:sldMkLst>
        <pc:spChg chg="mod">
          <ac:chgData name="MIGUEL CASTRO DA SILVA" userId="S::miguel.silva23@fatec.sp.gov.br::96e9e389-f019-4978-923a-b8477f5b480c" providerId="AD" clId="Web-{A056F6E2-F6D3-D412-6681-6BEEDC3AAEC2}" dt="2024-09-10T00:23:36.703" v="146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23:36.719" v="147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23:36.734" v="148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23:36.750" v="149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27:30.922" v="205"/>
          <ac:spMkLst>
            <pc:docMk/>
            <pc:sldMk cId="0" sldId="260"/>
            <ac:spMk id="6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27:30.922" v="206"/>
          <ac:spMkLst>
            <pc:docMk/>
            <pc:sldMk cId="0" sldId="260"/>
            <ac:spMk id="7" creationId="{00000000-0000-0000-0000-000000000000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21.999" v="144"/>
          <ac:spMkLst>
            <pc:docMk/>
            <pc:sldMk cId="0" sldId="260"/>
            <ac:spMk id="8" creationId="{EEBF1590-3B36-48EE-A89D-3B6F3CB256AB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21.999" v="144"/>
          <ac:spMkLst>
            <pc:docMk/>
            <pc:sldMk cId="0" sldId="260"/>
            <ac:spMk id="9" creationId="{AC8F6C8C-AB5A-4548-942D-E3FD40ACBC49}"/>
          </ac:spMkLst>
        </pc:spChg>
      </pc:sldChg>
      <pc:sldChg chg="del">
        <pc:chgData name="MIGUEL CASTRO DA SILVA" userId="S::miguel.silva23@fatec.sp.gov.br::96e9e389-f019-4978-923a-b8477f5b480c" providerId="AD" clId="Web-{A056F6E2-F6D3-D412-6681-6BEEDC3AAEC2}" dt="2024-09-10T00:24:02.283" v="157"/>
        <pc:sldMkLst>
          <pc:docMk/>
          <pc:sldMk cId="0" sldId="261"/>
        </pc:sldMkLst>
      </pc:sldChg>
      <pc:sldChg chg="addSp modSp mod modTransition setBg">
        <pc:chgData name="MIGUEL CASTRO DA SILVA" userId="S::miguel.silva23@fatec.sp.gov.br::96e9e389-f019-4978-923a-b8477f5b480c" providerId="AD" clId="Web-{A056F6E2-F6D3-D412-6681-6BEEDC3AAEC2}" dt="2024-09-10T00:31:51.642" v="272"/>
        <pc:sldMkLst>
          <pc:docMk/>
          <pc:sldMk cId="0" sldId="262"/>
        </pc:sldMkLst>
        <pc:spChg chg="mod">
          <ac:chgData name="MIGUEL CASTRO DA SILVA" userId="S::miguel.silva23@fatec.sp.gov.br::96e9e389-f019-4978-923a-b8477f5b480c" providerId="AD" clId="Web-{A056F6E2-F6D3-D412-6681-6BEEDC3AAEC2}" dt="2024-09-10T00:27:54.501" v="209"/>
          <ac:spMkLst>
            <pc:docMk/>
            <pc:sldMk cId="0" sldId="262"/>
            <ac:spMk id="4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28:33.160" v="221" actId="1076"/>
          <ac:spMkLst>
            <pc:docMk/>
            <pc:sldMk cId="0" sldId="262"/>
            <ac:spMk id="5" creationId="{00000000-0000-0000-0000-000000000000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8:03.080" v="211"/>
          <ac:spMkLst>
            <pc:docMk/>
            <pc:sldMk cId="0" sldId="262"/>
            <ac:spMk id="10" creationId="{BACC6370-2D7E-4714-9D71-7542949D7D5D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8:03.080" v="211"/>
          <ac:spMkLst>
            <pc:docMk/>
            <pc:sldMk cId="0" sldId="262"/>
            <ac:spMk id="12" creationId="{F68B3F68-107C-434F-AA38-110D5EA91B85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8:03.080" v="211"/>
          <ac:spMkLst>
            <pc:docMk/>
            <pc:sldMk cId="0" sldId="262"/>
            <ac:spMk id="14" creationId="{AAD0DBB9-1A4B-4391-81D4-CB19F9AB918A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8:03.080" v="211"/>
          <ac:spMkLst>
            <pc:docMk/>
            <pc:sldMk cId="0" sldId="262"/>
            <ac:spMk id="16" creationId="{063BBA22-50EA-4C4D-BE05-F1CE4E63AA56}"/>
          </ac:spMkLst>
        </pc:spChg>
        <pc:grpChg chg="mod ord">
          <ac:chgData name="MIGUEL CASTRO DA SILVA" userId="S::miguel.silva23@fatec.sp.gov.br::96e9e389-f019-4978-923a-b8477f5b480c" providerId="AD" clId="Web-{A056F6E2-F6D3-D412-6681-6BEEDC3AAEC2}" dt="2024-09-10T00:28:09.877" v="213" actId="1076"/>
          <ac:grpSpMkLst>
            <pc:docMk/>
            <pc:sldMk cId="0" sldId="262"/>
            <ac:grpSpMk id="2" creationId="{00000000-0000-0000-0000-000000000000}"/>
          </ac:grpSpMkLst>
        </pc:grpChg>
      </pc:sldChg>
      <pc:sldChg chg="del">
        <pc:chgData name="MIGUEL CASTRO DA SILVA" userId="S::miguel.silva23@fatec.sp.gov.br::96e9e389-f019-4978-923a-b8477f5b480c" providerId="AD" clId="Web-{A056F6E2-F6D3-D412-6681-6BEEDC3AAEC2}" dt="2024-09-10T00:31:15.374" v="262"/>
        <pc:sldMkLst>
          <pc:docMk/>
          <pc:sldMk cId="0" sldId="263"/>
        </pc:sldMkLst>
      </pc:sldChg>
      <pc:sldChg chg="addSp delSp add del replId">
        <pc:chgData name="MIGUEL CASTRO DA SILVA" userId="S::miguel.silva23@fatec.sp.gov.br::96e9e389-f019-4978-923a-b8477f5b480c" providerId="AD" clId="Web-{A056F6E2-F6D3-D412-6681-6BEEDC3AAEC2}" dt="2024-09-10T00:18:54.919" v="68"/>
        <pc:sldMkLst>
          <pc:docMk/>
          <pc:sldMk cId="841084034" sldId="264"/>
        </pc:sldMkLst>
        <pc:spChg chg="add del">
          <ac:chgData name="MIGUEL CASTRO DA SILVA" userId="S::miguel.silva23@fatec.sp.gov.br::96e9e389-f019-4978-923a-b8477f5b480c" providerId="AD" clId="Web-{A056F6E2-F6D3-D412-6681-6BEEDC3AAEC2}" dt="2024-09-10T00:18:54.325" v="67"/>
          <ac:spMkLst>
            <pc:docMk/>
            <pc:sldMk cId="841084034" sldId="264"/>
            <ac:spMk id="2" creationId="{00000000-0000-0000-0000-000000000000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8:54.325" v="66"/>
          <ac:spMkLst>
            <pc:docMk/>
            <pc:sldMk cId="841084034" sldId="264"/>
            <ac:spMk id="3" creationId="{00000000-0000-0000-0000-000000000000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8:54.325" v="61"/>
          <ac:spMkLst>
            <pc:docMk/>
            <pc:sldMk cId="841084034" sldId="264"/>
            <ac:spMk id="8" creationId="{1B15ED52-F352-441B-82BF-E0EA34836D08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8:54.325" v="62"/>
          <ac:spMkLst>
            <pc:docMk/>
            <pc:sldMk cId="841084034" sldId="264"/>
            <ac:spMk id="10" creationId="{3B2E3793-BFE6-45A2-9B7B-E18844431C99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8:54.325" v="63"/>
          <ac:spMkLst>
            <pc:docMk/>
            <pc:sldMk cId="841084034" sldId="264"/>
            <ac:spMk id="12" creationId="{BC4C4868-CB8F-4AF9-9CDB-8108F2C19B6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8:54.325" v="64"/>
          <ac:spMkLst>
            <pc:docMk/>
            <pc:sldMk cId="841084034" sldId="264"/>
            <ac:spMk id="14" creationId="{375E0459-6403-40CD-989D-56A4407CA12E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18:54.325" v="65"/>
          <ac:spMkLst>
            <pc:docMk/>
            <pc:sldMk cId="841084034" sldId="264"/>
            <ac:spMk id="16" creationId="{53E5B1A8-3AC9-4BD1-9BBC-78CA94F2D1BA}"/>
          </ac:spMkLst>
        </pc:spChg>
      </pc:sldChg>
      <pc:sldChg chg="addSp delSp modSp add replId modTransition">
        <pc:chgData name="MIGUEL CASTRO DA SILVA" userId="S::miguel.silva23@fatec.sp.gov.br::96e9e389-f019-4978-923a-b8477f5b480c" providerId="AD" clId="Web-{A056F6E2-F6D3-D412-6681-6BEEDC3AAEC2}" dt="2024-09-10T00:31:45.688" v="268"/>
        <pc:sldMkLst>
          <pc:docMk/>
          <pc:sldMk cId="2922477680" sldId="264"/>
        </pc:sldMkLst>
        <pc:spChg chg="del">
          <ac:chgData name="MIGUEL CASTRO DA SILVA" userId="S::miguel.silva23@fatec.sp.gov.br::96e9e389-f019-4978-923a-b8477f5b480c" providerId="AD" clId="Web-{A056F6E2-F6D3-D412-6681-6BEEDC3AAEC2}" dt="2024-09-10T00:19:24.968" v="91"/>
          <ac:spMkLst>
            <pc:docMk/>
            <pc:sldMk cId="2922477680" sldId="264"/>
            <ac:spMk id="2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19:21.765" v="90"/>
          <ac:spMkLst>
            <pc:docMk/>
            <pc:sldMk cId="2922477680" sldId="264"/>
            <ac:spMk id="3" creationId="{00000000-0000-0000-0000-000000000000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31:36.047" v="265" actId="1076"/>
          <ac:spMkLst>
            <pc:docMk/>
            <pc:sldMk cId="2922477680" sldId="264"/>
            <ac:spMk id="4" creationId="{576C22F9-C311-59F4-9A85-64B889EA5ADE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89"/>
          <ac:spMkLst>
            <pc:docMk/>
            <pc:sldMk cId="2922477680" sldId="264"/>
            <ac:spMk id="5" creationId="{ED95C6F0-2B85-EE27-E32D-891A7682266E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0"/>
          <ac:spMkLst>
            <pc:docMk/>
            <pc:sldMk cId="2922477680" sldId="264"/>
            <ac:spMk id="6" creationId="{97A89D82-D30E-9920-72F2-91E9084CC257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1"/>
          <ac:spMkLst>
            <pc:docMk/>
            <pc:sldMk cId="2922477680" sldId="264"/>
            <ac:spMk id="7" creationId="{6559BADA-9E96-DF8A-9221-CD040110C5A9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2"/>
          <ac:spMkLst>
            <pc:docMk/>
            <pc:sldMk cId="2922477680" sldId="264"/>
            <ac:spMk id="9" creationId="{FDEDE750-44E5-27BE-71FB-00615241F1AA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3"/>
          <ac:spMkLst>
            <pc:docMk/>
            <pc:sldMk cId="2922477680" sldId="264"/>
            <ac:spMk id="11" creationId="{41ACC961-5D29-D751-7584-79890B4D99D5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4"/>
          <ac:spMkLst>
            <pc:docMk/>
            <pc:sldMk cId="2922477680" sldId="264"/>
            <ac:spMk id="13" creationId="{D4E3321E-621A-6CF0-6D52-921CBF3BA296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5"/>
          <ac:spMkLst>
            <pc:docMk/>
            <pc:sldMk cId="2922477680" sldId="264"/>
            <ac:spMk id="15" creationId="{AC8C26F0-4B91-E599-E0F5-A01E088658E9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6"/>
          <ac:spMkLst>
            <pc:docMk/>
            <pc:sldMk cId="2922477680" sldId="264"/>
            <ac:spMk id="17" creationId="{C9878D50-4D7F-CCAB-EB1E-F94954BC6FEE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7"/>
          <ac:spMkLst>
            <pc:docMk/>
            <pc:sldMk cId="2922477680" sldId="264"/>
            <ac:spMk id="18" creationId="{52F4395C-C155-A8FE-B6E7-C07A86D8F478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8"/>
          <ac:spMkLst>
            <pc:docMk/>
            <pc:sldMk cId="2922477680" sldId="264"/>
            <ac:spMk id="19" creationId="{C8ACBF8F-C801-D025-B9BE-BD91C7B3B9D9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17" v="199"/>
          <ac:spMkLst>
            <pc:docMk/>
            <pc:sldMk cId="2922477680" sldId="264"/>
            <ac:spMk id="20" creationId="{D621D112-6BF3-9984-4603-943494139420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33" v="200"/>
          <ac:spMkLst>
            <pc:docMk/>
            <pc:sldMk cId="2922477680" sldId="264"/>
            <ac:spMk id="21" creationId="{97D4FF97-A931-CAF8-2DF3-2BB7C3158A98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233" v="201"/>
          <ac:spMkLst>
            <pc:docMk/>
            <pc:sldMk cId="2922477680" sldId="264"/>
            <ac:spMk id="22" creationId="{CD7C300B-6976-EB8E-4F71-18DA30DB751A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08.358" v="202"/>
          <ac:spMkLst>
            <pc:docMk/>
            <pc:sldMk cId="2922477680" sldId="264"/>
            <ac:spMk id="23" creationId="{64F5956B-6016-C556-F87B-341A37A8E4A1}"/>
          </ac:spMkLst>
        </pc:spChg>
      </pc:sldChg>
      <pc:sldChg chg="addSp delSp modSp add ord replId modTransition">
        <pc:chgData name="MIGUEL CASTRO DA SILVA" userId="S::miguel.silva23@fatec.sp.gov.br::96e9e389-f019-4978-923a-b8477f5b480c" providerId="AD" clId="Web-{A056F6E2-F6D3-D412-6681-6BEEDC3AAEC2}" dt="2024-09-10T00:31:49.626" v="271"/>
        <pc:sldMkLst>
          <pc:docMk/>
          <pc:sldMk cId="404409792" sldId="265"/>
        </pc:sldMkLst>
        <pc:spChg chg="del mod">
          <ac:chgData name="MIGUEL CASTRO DA SILVA" userId="S::miguel.silva23@fatec.sp.gov.br::96e9e389-f019-4978-923a-b8477f5b480c" providerId="AD" clId="Web-{A056F6E2-F6D3-D412-6681-6BEEDC3AAEC2}" dt="2024-09-10T00:20:32.066" v="99"/>
          <ac:spMkLst>
            <pc:docMk/>
            <pc:sldMk cId="404409792" sldId="265"/>
            <ac:spMk id="2" creationId="{00000000-0000-0000-0000-000000000000}"/>
          </ac:spMkLst>
        </pc:spChg>
        <pc:spChg chg="del mod">
          <ac:chgData name="MIGUEL CASTRO DA SILVA" userId="S::miguel.silva23@fatec.sp.gov.br::96e9e389-f019-4978-923a-b8477f5b480c" providerId="AD" clId="Web-{A056F6E2-F6D3-D412-6681-6BEEDC3AAEC2}" dt="2024-09-10T00:20:32.066" v="100"/>
          <ac:spMkLst>
            <pc:docMk/>
            <pc:sldMk cId="404409792" sldId="265"/>
            <ac:spMk id="3" creationId="{00000000-0000-0000-0000-000000000000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0:52.208" v="112" actId="1076"/>
          <ac:spMkLst>
            <pc:docMk/>
            <pc:sldMk cId="404409792" sldId="265"/>
            <ac:spMk id="5" creationId="{E2045B71-19CE-3F63-DCB5-9EE0A6F4E570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0:39.254" v="107" actId="1076"/>
          <ac:spMkLst>
            <pc:docMk/>
            <pc:sldMk cId="404409792" sldId="265"/>
            <ac:spMk id="7" creationId="{B57B31F5-C985-83B3-E4EA-987656E04D32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0:20.862" v="97"/>
          <ac:spMkLst>
            <pc:docMk/>
            <pc:sldMk cId="404409792" sldId="265"/>
            <ac:spMk id="8" creationId="{1B15ED52-F352-441B-82BF-E0EA34836D08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0:20.862" v="97"/>
          <ac:spMkLst>
            <pc:docMk/>
            <pc:sldMk cId="404409792" sldId="265"/>
            <ac:spMk id="10" creationId="{3B2E3793-BFE6-45A2-9B7B-E18844431C99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0:39.270" v="108" actId="1076"/>
          <ac:spMkLst>
            <pc:docMk/>
            <pc:sldMk cId="404409792" sldId="265"/>
            <ac:spMk id="11" creationId="{D36E8340-70B8-3A41-6743-391662075181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0:20.862" v="97"/>
          <ac:spMkLst>
            <pc:docMk/>
            <pc:sldMk cId="404409792" sldId="265"/>
            <ac:spMk id="12" creationId="{BC4C4868-CB8F-4AF9-9CDB-8108F2C19B67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0:20.862" v="97"/>
          <ac:spMkLst>
            <pc:docMk/>
            <pc:sldMk cId="404409792" sldId="265"/>
            <ac:spMk id="14" creationId="{375E0459-6403-40CD-989D-56A4407CA12E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0:42.082" v="111" actId="1076"/>
          <ac:spMkLst>
            <pc:docMk/>
            <pc:sldMk cId="404409792" sldId="265"/>
            <ac:spMk id="15" creationId="{A6E38635-6E56-1502-818D-798CC2100B6C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0:20.862" v="97"/>
          <ac:spMkLst>
            <pc:docMk/>
            <pc:sldMk cId="404409792" sldId="265"/>
            <ac:spMk id="16" creationId="{53E5B1A8-3AC9-4BD1-9BBC-78CA94F2D1BA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0:39.270" v="110" actId="1076"/>
          <ac:spMkLst>
            <pc:docMk/>
            <pc:sldMk cId="404409792" sldId="265"/>
            <ac:spMk id="18" creationId="{7046A4B6-9B2E-F9B6-CBD5-2E9FE478CED8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42.407" v="207"/>
          <ac:spMkLst>
            <pc:docMk/>
            <pc:sldMk cId="404409792" sldId="265"/>
            <ac:spMk id="20" creationId="{E4556DA4-24F5-85DE-B175-614B6386014C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0:32.066" v="101"/>
          <ac:spMkLst>
            <pc:docMk/>
            <pc:sldMk cId="404409792" sldId="265"/>
            <ac:spMk id="21" creationId="{979E27D9-03C7-44E2-9FF8-15D0C8506AF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25.308" v="134"/>
          <ac:spMkLst>
            <pc:docMk/>
            <pc:sldMk cId="404409792" sldId="265"/>
            <ac:spMk id="23" creationId="{EEBF1590-3B36-48EE-A89D-3B6F3CB256AB}"/>
          </ac:spMkLst>
        </pc:spChg>
        <pc:spChg chg="add mod">
          <ac:chgData name="MIGUEL CASTRO DA SILVA" userId="S::miguel.silva23@fatec.sp.gov.br::96e9e389-f019-4978-923a-b8477f5b480c" providerId="AD" clId="Web-{A056F6E2-F6D3-D412-6681-6BEEDC3AAEC2}" dt="2024-09-10T00:27:42.422" v="208"/>
          <ac:spMkLst>
            <pc:docMk/>
            <pc:sldMk cId="404409792" sldId="265"/>
            <ac:spMk id="24" creationId="{A5658CDE-A9C9-93EE-98CB-60EA8C9BD3E4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12.791" v="129"/>
          <ac:spMkLst>
            <pc:docMk/>
            <pc:sldMk cId="404409792" sldId="265"/>
            <ac:spMk id="25" creationId="{AC8F6C8C-AB5A-4548-942D-E3FD40ACBC49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27.902" v="137"/>
          <ac:spMkLst>
            <pc:docMk/>
            <pc:sldMk cId="404409792" sldId="265"/>
            <ac:spMk id="26" creationId="{3D387D16-C62D-8F41-0C39-B5EAF174A0B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27.902" v="136"/>
          <ac:spMkLst>
            <pc:docMk/>
            <pc:sldMk cId="404409792" sldId="265"/>
            <ac:spMk id="27" creationId="{D3B735A2-A3A7-236E-BBC6-EF0002A4B5EE}"/>
          </ac:spMkLst>
        </pc:spChg>
      </pc:sldChg>
      <pc:sldChg chg="addSp delSp modSp add del ord replId">
        <pc:chgData name="MIGUEL CASTRO DA SILVA" userId="S::miguel.silva23@fatec.sp.gov.br::96e9e389-f019-4978-923a-b8477f5b480c" providerId="AD" clId="Web-{A056F6E2-F6D3-D412-6681-6BEEDC3AAEC2}" dt="2024-09-10T00:28:40.723" v="222"/>
        <pc:sldMkLst>
          <pc:docMk/>
          <pc:sldMk cId="64353402" sldId="266"/>
        </pc:sldMkLst>
        <pc:spChg chg="mo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2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3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1:42.055" v="123"/>
          <ac:spMkLst>
            <pc:docMk/>
            <pc:sldMk cId="64353402" sldId="266"/>
            <ac:spMk id="8" creationId="{1B15ED52-F352-441B-82BF-E0EA34836D08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1:42.055" v="123"/>
          <ac:spMkLst>
            <pc:docMk/>
            <pc:sldMk cId="64353402" sldId="266"/>
            <ac:spMk id="10" creationId="{3B2E3793-BFE6-45A2-9B7B-E18844431C99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1:42.055" v="123"/>
          <ac:spMkLst>
            <pc:docMk/>
            <pc:sldMk cId="64353402" sldId="266"/>
            <ac:spMk id="12" creationId="{BC4C4868-CB8F-4AF9-9CDB-8108F2C19B67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1:42.055" v="123"/>
          <ac:spMkLst>
            <pc:docMk/>
            <pc:sldMk cId="64353402" sldId="266"/>
            <ac:spMk id="14" creationId="{375E0459-6403-40CD-989D-56A4407CA12E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1:42.055" v="123"/>
          <ac:spMkLst>
            <pc:docMk/>
            <pc:sldMk cId="64353402" sldId="266"/>
            <ac:spMk id="16" creationId="{53E5B1A8-3AC9-4BD1-9BBC-78CA94F2D1BA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2"/>
          <ac:spMkLst>
            <pc:docMk/>
            <pc:sldMk cId="64353402" sldId="266"/>
            <ac:spMk id="21" creationId="{09588DA8-065E-4F6F-8EFD-43104AB2E0CF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2"/>
          <ac:spMkLst>
            <pc:docMk/>
            <pc:sldMk cId="64353402" sldId="266"/>
            <ac:spMk id="23" creationId="{C4285719-470E-454C-AF62-8323075F1F5B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2"/>
          <ac:spMkLst>
            <pc:docMk/>
            <pc:sldMk cId="64353402" sldId="266"/>
            <ac:spMk id="25" creationId="{CD9FE4EF-C4D8-49A0-B2FF-81D8DB7D8A24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2"/>
          <ac:spMkLst>
            <pc:docMk/>
            <pc:sldMk cId="64353402" sldId="266"/>
            <ac:spMk id="27" creationId="{4300840D-0A0B-4512-BACA-B439D5B9C57C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2"/>
          <ac:spMkLst>
            <pc:docMk/>
            <pc:sldMk cId="64353402" sldId="266"/>
            <ac:spMk id="29" creationId="{D2B78728-A580-49A7-84F9-6EF6F583ADE0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2"/>
          <ac:spMkLst>
            <pc:docMk/>
            <pc:sldMk cId="64353402" sldId="266"/>
            <ac:spMk id="31" creationId="{38FAA1A1-D861-433F-88FA-1E9D6FD31D11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2"/>
          <ac:spMkLst>
            <pc:docMk/>
            <pc:sldMk cId="64353402" sldId="266"/>
            <ac:spMk id="33" creationId="{8D71EDA1-87BF-4D5D-AB79-F346FD19278A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6.404" v="139"/>
          <ac:spMkLst>
            <pc:docMk/>
            <pc:sldMk cId="64353402" sldId="266"/>
            <ac:spMk id="38" creationId="{979E27D9-03C7-44E2-9FF8-15D0C8506AF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6.404" v="139"/>
          <ac:spMkLst>
            <pc:docMk/>
            <pc:sldMk cId="64353402" sldId="266"/>
            <ac:spMk id="40" creationId="{EEBF1590-3B36-48EE-A89D-3B6F3CB256AB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6.404" v="139"/>
          <ac:spMkLst>
            <pc:docMk/>
            <pc:sldMk cId="64353402" sldId="266"/>
            <ac:spMk id="42" creationId="{AC8F6C8C-AB5A-4548-942D-E3FD40ACBC49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1"/>
          <ac:spMkLst>
            <pc:docMk/>
            <pc:sldMk cId="64353402" sldId="266"/>
            <ac:spMk id="44" creationId="{979E27D9-03C7-44E2-9FF8-15D0C8506AF7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1"/>
          <ac:spMkLst>
            <pc:docMk/>
            <pc:sldMk cId="64353402" sldId="266"/>
            <ac:spMk id="45" creationId="{EEBF1590-3B36-48EE-A89D-3B6F3CB256AB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2:58.669" v="141"/>
          <ac:spMkLst>
            <pc:docMk/>
            <pc:sldMk cId="64353402" sldId="266"/>
            <ac:spMk id="46" creationId="{AC8F6C8C-AB5A-4548-942D-E3FD40ACBC49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48" creationId="{B34F5AD2-EDBD-4BBD-A55C-EAFFD0C7097A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49" creationId="{C3896A03-3945-419A-B66B-4EE266EDD152}"/>
          </ac:spMkLst>
        </pc:spChg>
        <pc:spChg chg="add del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50" creationId="{B8EAE243-3A9F-4A46-B0D9-04C723A8A1BD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55" creationId="{09588DA8-065E-4F6F-8EFD-43104AB2E0CF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57" creationId="{C4285719-470E-454C-AF62-8323075F1F5B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59" creationId="{CD9FE4EF-C4D8-49A0-B2FF-81D8DB7D8A24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61" creationId="{4300840D-0A0B-4512-BACA-B439D5B9C57C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63" creationId="{D2B78728-A580-49A7-84F9-6EF6F583ADE0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65" creationId="{38FAA1A1-D861-433F-88FA-1E9D6FD31D11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3:11.311" v="143"/>
          <ac:spMkLst>
            <pc:docMk/>
            <pc:sldMk cId="64353402" sldId="266"/>
            <ac:spMk id="67" creationId="{8D71EDA1-87BF-4D5D-AB79-F346FD19278A}"/>
          </ac:spMkLst>
        </pc:spChg>
      </pc:sldChg>
      <pc:sldChg chg="addSp delSp modSp add ord replId modTransition">
        <pc:chgData name="MIGUEL CASTRO DA SILVA" userId="S::miguel.silva23@fatec.sp.gov.br::96e9e389-f019-4978-923a-b8477f5b480c" providerId="AD" clId="Web-{A056F6E2-F6D3-D412-6681-6BEEDC3AAEC2}" dt="2024-09-10T00:31:56.376" v="273"/>
        <pc:sldMkLst>
          <pc:docMk/>
          <pc:sldMk cId="2805232407" sldId="266"/>
        </pc:sldMkLst>
        <pc:spChg chg="mod">
          <ac:chgData name="MIGUEL CASTRO DA SILVA" userId="S::miguel.silva23@fatec.sp.gov.br::96e9e389-f019-4978-923a-b8477f5b480c" providerId="AD" clId="Web-{A056F6E2-F6D3-D412-6681-6BEEDC3AAEC2}" dt="2024-09-10T00:31:03.701" v="259" actId="20577"/>
          <ac:spMkLst>
            <pc:docMk/>
            <pc:sldMk cId="2805232407" sldId="266"/>
            <ac:spMk id="2" creationId="{00000000-0000-0000-0000-000000000000}"/>
          </ac:spMkLst>
        </pc:spChg>
        <pc:spChg chg="mod">
          <ac:chgData name="MIGUEL CASTRO DA SILVA" userId="S::miguel.silva23@fatec.sp.gov.br::96e9e389-f019-4978-923a-b8477f5b480c" providerId="AD" clId="Web-{A056F6E2-F6D3-D412-6681-6BEEDC3AAEC2}" dt="2024-09-10T00:31:11.264" v="261" actId="20577"/>
          <ac:spMkLst>
            <pc:docMk/>
            <pc:sldMk cId="2805232407" sldId="266"/>
            <ac:spMk id="3" creationId="{00000000-0000-0000-0000-000000000000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9:33.039" v="225"/>
          <ac:spMkLst>
            <pc:docMk/>
            <pc:sldMk cId="2805232407" sldId="266"/>
            <ac:spMk id="8" creationId="{1B15ED52-F352-441B-82BF-E0EA34836D08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9:33.039" v="225"/>
          <ac:spMkLst>
            <pc:docMk/>
            <pc:sldMk cId="2805232407" sldId="266"/>
            <ac:spMk id="10" creationId="{3B2E3793-BFE6-45A2-9B7B-E18844431C99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9:33.039" v="225"/>
          <ac:spMkLst>
            <pc:docMk/>
            <pc:sldMk cId="2805232407" sldId="266"/>
            <ac:spMk id="12" creationId="{BC4C4868-CB8F-4AF9-9CDB-8108F2C19B67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9:33.039" v="225"/>
          <ac:spMkLst>
            <pc:docMk/>
            <pc:sldMk cId="2805232407" sldId="266"/>
            <ac:spMk id="14" creationId="{375E0459-6403-40CD-989D-56A4407CA12E}"/>
          </ac:spMkLst>
        </pc:spChg>
        <pc:spChg chg="del">
          <ac:chgData name="MIGUEL CASTRO DA SILVA" userId="S::miguel.silva23@fatec.sp.gov.br::96e9e389-f019-4978-923a-b8477f5b480c" providerId="AD" clId="Web-{A056F6E2-F6D3-D412-6681-6BEEDC3AAEC2}" dt="2024-09-10T00:29:33.039" v="225"/>
          <ac:spMkLst>
            <pc:docMk/>
            <pc:sldMk cId="2805232407" sldId="266"/>
            <ac:spMk id="16" creationId="{53E5B1A8-3AC9-4BD1-9BBC-78CA94F2D1BA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9:33.039" v="225"/>
          <ac:spMkLst>
            <pc:docMk/>
            <pc:sldMk cId="2805232407" sldId="266"/>
            <ac:spMk id="21" creationId="{B34F5AD2-EDBD-4BBD-A55C-EAFFD0C7097A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9:33.039" v="225"/>
          <ac:spMkLst>
            <pc:docMk/>
            <pc:sldMk cId="2805232407" sldId="266"/>
            <ac:spMk id="23" creationId="{C3896A03-3945-419A-B66B-4EE266EDD152}"/>
          </ac:spMkLst>
        </pc:spChg>
        <pc:spChg chg="add">
          <ac:chgData name="MIGUEL CASTRO DA SILVA" userId="S::miguel.silva23@fatec.sp.gov.br::96e9e389-f019-4978-923a-b8477f5b480c" providerId="AD" clId="Web-{A056F6E2-F6D3-D412-6681-6BEEDC3AAEC2}" dt="2024-09-10T00:29:33.039" v="225"/>
          <ac:spMkLst>
            <pc:docMk/>
            <pc:sldMk cId="2805232407" sldId="266"/>
            <ac:spMk id="25" creationId="{B8EAE243-3A9F-4A46-B0D9-04C723A8A1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0nTZWiC1Xs" TargetMode="External"/><Relationship Id="rId2" Type="http://schemas.openxmlformats.org/officeDocument/2006/relationships/hyperlink" Target="https://www.youtube.com/watch?v=HSXcvFVtsd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hatgpt.com" TargetMode="External"/><Relationship Id="rId4" Type="http://schemas.openxmlformats.org/officeDocument/2006/relationships/hyperlink" Target="https://www.direcional.com.br/blog/financas/educacao-financeir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957773" y="958920"/>
            <a:ext cx="10287000" cy="836916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89809" y="592809"/>
            <a:ext cx="9519314" cy="8364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3361" y="4228451"/>
            <a:ext cx="3752969" cy="836412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7503" y="1279190"/>
            <a:ext cx="10287002" cy="772861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28130" y="1692746"/>
            <a:ext cx="6477455" cy="6477455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1239594" y="880282"/>
            <a:ext cx="6345150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Bahnschrift"/>
                <a:ea typeface="+mj-ea"/>
                <a:cs typeface="+mj-cs"/>
                <a:sym typeface="Open Sans Bold"/>
              </a:rPr>
              <a:t>Educação Financeira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335637" y="878970"/>
            <a:ext cx="8474770" cy="839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b="1" dirty="0">
                <a:latin typeface="Bahnschrift"/>
                <a:sym typeface="Open Sans"/>
              </a:rPr>
              <a:t>Gestor</a:t>
            </a:r>
            <a:r>
              <a:rPr lang="en-US" sz="3000" dirty="0">
                <a:latin typeface="Bahnschrift"/>
                <a:sym typeface="Open Sans"/>
              </a:rPr>
              <a:t>: Miguel Castro </a:t>
            </a:r>
            <a:endParaRPr lang="en-US" sz="3000" dirty="0">
              <a:latin typeface="Bahnschrift"/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b="1" dirty="0" err="1">
                <a:latin typeface="Bahnschrift"/>
                <a:sym typeface="Open Sans"/>
              </a:rPr>
              <a:t>Colaboradores</a:t>
            </a:r>
            <a:r>
              <a:rPr lang="en-US" sz="3000" dirty="0">
                <a:latin typeface="Bahnschrift"/>
                <a:sym typeface="Open Sans"/>
              </a:rPr>
              <a:t>: Cauã de Carvalho e Flávia Luiza</a:t>
            </a:r>
            <a:endParaRPr lang="en-US" sz="3000" dirty="0">
              <a:latin typeface="Bahnschrift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8287996" cy="238611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12172958" cy="2386113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72948" y="-1"/>
            <a:ext cx="6115047" cy="238611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25" y="-1"/>
            <a:ext cx="17598969" cy="2396149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57398" y="441807"/>
            <a:ext cx="14843927" cy="15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Bahnschrift"/>
                <a:ea typeface="+mj-ea"/>
                <a:cs typeface="+mj-cs"/>
                <a:sym typeface="Open Sans Bold"/>
              </a:rPr>
              <a:t>Pesquisa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2057398" y="3180962"/>
            <a:ext cx="14586047" cy="552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/>
                <a:sym typeface="Open Sans"/>
              </a:rPr>
              <a:t>Uma </a:t>
            </a:r>
            <a:r>
              <a:rPr lang="en-US" sz="3000" dirty="0" err="1">
                <a:latin typeface="Bahnschrift"/>
                <a:sym typeface="Open Sans"/>
              </a:rPr>
              <a:t>pesquisa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realizada</a:t>
            </a:r>
            <a:r>
              <a:rPr lang="en-US" sz="3000" dirty="0">
                <a:latin typeface="Bahnschrift"/>
                <a:sym typeface="Open Sans"/>
              </a:rPr>
              <a:t> pela </a:t>
            </a:r>
            <a:r>
              <a:rPr lang="en-US" sz="3000" dirty="0" err="1">
                <a:latin typeface="Bahnschrift"/>
                <a:sym typeface="Open Sans"/>
              </a:rPr>
              <a:t>Onze</a:t>
            </a:r>
            <a:r>
              <a:rPr lang="en-US" sz="3000" dirty="0">
                <a:latin typeface="Bahnschrift"/>
                <a:sym typeface="Open Sans"/>
              </a:rPr>
              <a:t>, fintech de </a:t>
            </a:r>
            <a:r>
              <a:rPr lang="en-US" sz="3000" dirty="0" err="1">
                <a:latin typeface="Bahnschrift"/>
                <a:sym typeface="Open Sans"/>
              </a:rPr>
              <a:t>Saúde</a:t>
            </a:r>
            <a:r>
              <a:rPr lang="en-US" sz="3000" dirty="0">
                <a:latin typeface="Bahnschrift"/>
                <a:sym typeface="Open Sans"/>
              </a:rPr>
              <a:t> Financeira, </a:t>
            </a:r>
            <a:r>
              <a:rPr lang="en-US" sz="3000" dirty="0" err="1">
                <a:latin typeface="Bahnschrift"/>
                <a:sym typeface="Open Sans"/>
              </a:rPr>
              <a:t>apontou</a:t>
            </a:r>
            <a:r>
              <a:rPr lang="en-US" sz="3000" dirty="0">
                <a:latin typeface="Bahnschrift"/>
                <a:sym typeface="Open Sans"/>
              </a:rPr>
              <a:t> que 41% dos </a:t>
            </a:r>
            <a:r>
              <a:rPr lang="en-US" sz="3000" dirty="0" err="1">
                <a:latin typeface="Bahnschrift"/>
                <a:sym typeface="Open Sans"/>
              </a:rPr>
              <a:t>brasileiros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estrevistados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sabem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pouco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ou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quase</a:t>
            </a:r>
            <a:r>
              <a:rPr lang="en-US" sz="3000" dirty="0">
                <a:latin typeface="Bahnschrift"/>
                <a:sym typeface="Open Sans"/>
              </a:rPr>
              <a:t> nada </a:t>
            </a:r>
            <a:r>
              <a:rPr lang="en-US" sz="3000" dirty="0" err="1">
                <a:latin typeface="Bahnschrift"/>
                <a:sym typeface="Open Sans"/>
              </a:rPr>
              <a:t>sobre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educação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financeira</a:t>
            </a:r>
            <a:r>
              <a:rPr lang="en-US" sz="3000" dirty="0">
                <a:latin typeface="Bahnschrift"/>
                <a:sym typeface="Open Sans"/>
              </a:rPr>
              <a:t>. Outros 37% </a:t>
            </a:r>
            <a:r>
              <a:rPr lang="en-US" sz="3000" dirty="0" err="1">
                <a:latin typeface="Bahnschrift"/>
                <a:sym typeface="Open Sans"/>
              </a:rPr>
              <a:t>afirmaram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ter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apenas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conhecimentos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básicos</a:t>
            </a:r>
            <a:r>
              <a:rPr lang="en-US" sz="3000" dirty="0">
                <a:latin typeface="Bahnschrift"/>
                <a:sym typeface="Open Sans"/>
              </a:rPr>
              <a:t>, </a:t>
            </a:r>
            <a:r>
              <a:rPr lang="en-US" sz="3000" dirty="0" err="1">
                <a:latin typeface="Bahnschrift"/>
                <a:sym typeface="Open Sans"/>
              </a:rPr>
              <a:t>enquanto</a:t>
            </a:r>
            <a:r>
              <a:rPr lang="en-US" sz="3000" dirty="0">
                <a:latin typeface="Bahnschrift"/>
                <a:sym typeface="Open Sans"/>
              </a:rPr>
              <a:t> 18% </a:t>
            </a:r>
            <a:r>
              <a:rPr lang="en-US" sz="3000" dirty="0" err="1">
                <a:latin typeface="Bahnschrift"/>
                <a:sym typeface="Open Sans"/>
              </a:rPr>
              <a:t>sabemos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suficiente</a:t>
            </a:r>
            <a:r>
              <a:rPr lang="en-US" sz="3000" dirty="0">
                <a:latin typeface="Bahnschrift"/>
                <a:sym typeface="Open Sans"/>
              </a:rPr>
              <a:t> para </a:t>
            </a:r>
            <a:r>
              <a:rPr lang="en-US" sz="3000" dirty="0" err="1">
                <a:latin typeface="Bahnschrift"/>
                <a:sym typeface="Open Sans"/>
              </a:rPr>
              <a:t>organizar</a:t>
            </a:r>
            <a:r>
              <a:rPr lang="en-US" sz="3000" dirty="0">
                <a:latin typeface="Bahnschrift"/>
                <a:sym typeface="Open Sans"/>
              </a:rPr>
              <a:t> as </a:t>
            </a:r>
            <a:r>
              <a:rPr lang="en-US" sz="3000" dirty="0" err="1">
                <a:latin typeface="Bahnschrift"/>
                <a:sym typeface="Open Sans"/>
              </a:rPr>
              <a:t>finanças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pessoais</a:t>
            </a:r>
            <a:r>
              <a:rPr lang="en-US" sz="3000" dirty="0">
                <a:latin typeface="Bahnschrift"/>
                <a:sym typeface="Open Sans"/>
              </a:rPr>
              <a:t>, </a:t>
            </a:r>
            <a:r>
              <a:rPr lang="en-US" sz="3000" dirty="0" err="1">
                <a:latin typeface="Bahnschrift"/>
                <a:sym typeface="Open Sans"/>
              </a:rPr>
              <a:t>além</a:t>
            </a:r>
            <a:r>
              <a:rPr lang="en-US" sz="3000" dirty="0">
                <a:latin typeface="Bahnschrift"/>
                <a:sym typeface="Open Sans"/>
              </a:rPr>
              <a:t> de </a:t>
            </a:r>
            <a:r>
              <a:rPr lang="en-US" sz="3000" dirty="0" err="1">
                <a:latin typeface="Bahnschrift"/>
                <a:sym typeface="Open Sans"/>
              </a:rPr>
              <a:t>entenderem</a:t>
            </a:r>
            <a:r>
              <a:rPr lang="en-US" sz="3000" dirty="0">
                <a:latin typeface="Bahnschrift"/>
                <a:sym typeface="Open Sans"/>
              </a:rPr>
              <a:t> um </a:t>
            </a:r>
            <a:r>
              <a:rPr lang="en-US" sz="3000" dirty="0" err="1">
                <a:latin typeface="Bahnschrift"/>
                <a:sym typeface="Open Sans"/>
              </a:rPr>
              <a:t>pouco</a:t>
            </a:r>
            <a:r>
              <a:rPr lang="en-US" sz="3000" dirty="0">
                <a:latin typeface="Bahnschrift"/>
                <a:sym typeface="Open Sans"/>
              </a:rPr>
              <a:t> de </a:t>
            </a:r>
            <a:r>
              <a:rPr lang="en-US" sz="3000" dirty="0" err="1">
                <a:latin typeface="Bahnschrift"/>
                <a:sym typeface="Open Sans"/>
              </a:rPr>
              <a:t>investimentos</a:t>
            </a:r>
            <a:r>
              <a:rPr lang="en-US" sz="3000" dirty="0">
                <a:latin typeface="Bahnschrift"/>
                <a:sym typeface="Open Sans"/>
              </a:rPr>
              <a:t>. </a:t>
            </a:r>
            <a:r>
              <a:rPr lang="en-US" sz="3000" dirty="0" err="1">
                <a:latin typeface="Bahnschrift"/>
                <a:sym typeface="Open Sans"/>
              </a:rPr>
              <a:t>Enquanto</a:t>
            </a:r>
            <a:r>
              <a:rPr lang="en-US" sz="3000" dirty="0">
                <a:latin typeface="Bahnschrift"/>
                <a:sym typeface="Open Sans"/>
              </a:rPr>
              <a:t> que </a:t>
            </a:r>
            <a:r>
              <a:rPr lang="en-US" sz="3000" dirty="0" err="1">
                <a:latin typeface="Bahnschrift"/>
                <a:sym typeface="Open Sans"/>
              </a:rPr>
              <a:t>apenas</a:t>
            </a:r>
            <a:r>
              <a:rPr lang="en-US" sz="3000" dirty="0">
                <a:latin typeface="Bahnschrift"/>
                <a:sym typeface="Open Sans"/>
              </a:rPr>
              <a:t> 3% </a:t>
            </a:r>
            <a:r>
              <a:rPr lang="en-US" sz="3000" dirty="0" err="1">
                <a:latin typeface="Bahnschrift"/>
                <a:sym typeface="Open Sans"/>
              </a:rPr>
              <a:t>dominam</a:t>
            </a:r>
            <a:r>
              <a:rPr lang="en-US" sz="3000" dirty="0">
                <a:latin typeface="Bahnschrift"/>
                <a:sym typeface="Open Sans"/>
              </a:rPr>
              <a:t> o </a:t>
            </a:r>
            <a:r>
              <a:rPr lang="en-US" sz="3000" dirty="0" err="1">
                <a:latin typeface="Bahnschrift"/>
                <a:sym typeface="Open Sans"/>
              </a:rPr>
              <a:t>assunto</a:t>
            </a:r>
            <a:r>
              <a:rPr lang="en-US" sz="3000" dirty="0">
                <a:latin typeface="Bahnschrift"/>
                <a:sym typeface="Open Sans"/>
              </a:rPr>
              <a:t> e </a:t>
            </a:r>
            <a:r>
              <a:rPr lang="en-US" sz="3000" dirty="0" err="1">
                <a:latin typeface="Bahnschrift"/>
                <a:sym typeface="Open Sans"/>
              </a:rPr>
              <a:t>organizaram</a:t>
            </a:r>
            <a:r>
              <a:rPr lang="en-US" sz="3000" dirty="0">
                <a:latin typeface="Bahnschrift"/>
                <a:sym typeface="Open Sans"/>
              </a:rPr>
              <a:t> as </a:t>
            </a:r>
            <a:r>
              <a:rPr lang="en-US" sz="3000" dirty="0" err="1">
                <a:latin typeface="Bahnschrift"/>
                <a:sym typeface="Open Sans"/>
              </a:rPr>
              <a:t>proprias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finanças</a:t>
            </a:r>
            <a:r>
              <a:rPr lang="en-US" sz="3000" dirty="0">
                <a:latin typeface="Bahnschrift"/>
                <a:sym typeface="Open Sans"/>
              </a:rPr>
              <a:t> </a:t>
            </a:r>
            <a:r>
              <a:rPr lang="en-US" sz="3000" dirty="0" err="1">
                <a:latin typeface="Bahnschrift"/>
                <a:sym typeface="Open Sans"/>
              </a:rPr>
              <a:t>habitualmente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8287996" cy="238611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12172958" cy="2386113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72948" y="-1"/>
            <a:ext cx="6115047" cy="238611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25" y="-1"/>
            <a:ext cx="17598969" cy="2396149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76C22F9-C311-59F4-9A85-64B889EA5ADE}"/>
              </a:ext>
            </a:extLst>
          </p:cNvPr>
          <p:cNvSpPr txBox="1"/>
          <p:nvPr/>
        </p:nvSpPr>
        <p:spPr>
          <a:xfrm>
            <a:off x="718255" y="716844"/>
            <a:ext cx="13493017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316"/>
              </a:lnSpc>
            </a:pPr>
            <a:r>
              <a:rPr lang="en-US" sz="5400" b="1" err="1">
                <a:solidFill>
                  <a:srgbClr val="FFFFFF"/>
                </a:solidFill>
                <a:latin typeface="Bahnschrift"/>
                <a:ea typeface="Open Sans Bold"/>
                <a:cs typeface="Open Sans Bold"/>
                <a:sym typeface="Open Sans Bold"/>
              </a:rPr>
              <a:t>Não</a:t>
            </a:r>
            <a:r>
              <a:rPr lang="en-US" sz="5400" b="1" dirty="0">
                <a:solidFill>
                  <a:srgbClr val="FFFFFF"/>
                </a:solidFill>
                <a:latin typeface="Bahnschrift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400" b="1" err="1">
                <a:solidFill>
                  <a:srgbClr val="FFFFFF"/>
                </a:solidFill>
                <a:latin typeface="Bahnschrift"/>
                <a:ea typeface="Open Sans Bold"/>
                <a:cs typeface="Open Sans Bold"/>
                <a:sym typeface="Open Sans Bold"/>
              </a:rPr>
              <a:t>precisa</a:t>
            </a:r>
            <a:r>
              <a:rPr lang="en-US" sz="5400" b="1" dirty="0">
                <a:solidFill>
                  <a:srgbClr val="FFFFFF"/>
                </a:solidFill>
                <a:latin typeface="Bahnschrift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400" b="1" err="1">
                <a:solidFill>
                  <a:srgbClr val="FFFFFF"/>
                </a:solidFill>
                <a:latin typeface="Bahnschrift"/>
                <a:ea typeface="Open Sans Bold"/>
                <a:cs typeface="Open Sans Bold"/>
                <a:sym typeface="Open Sans Bold"/>
              </a:rPr>
              <a:t>muito</a:t>
            </a:r>
            <a:r>
              <a:rPr lang="en-US" sz="5400" b="1" dirty="0">
                <a:solidFill>
                  <a:srgbClr val="FFFFFF"/>
                </a:solidFill>
                <a:latin typeface="Bahnschrift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5400" b="1" err="1">
                <a:solidFill>
                  <a:srgbClr val="FFFFFF"/>
                </a:solidFill>
                <a:latin typeface="Bahnschrift"/>
                <a:ea typeface="Open Sans Bold"/>
                <a:cs typeface="Open Sans Bold"/>
                <a:sym typeface="Open Sans Bold"/>
              </a:rPr>
              <a:t>começar</a:t>
            </a:r>
            <a:endParaRPr lang="en-US" sz="5400" b="1" err="1">
              <a:solidFill>
                <a:srgbClr val="FFFFFF"/>
              </a:solidFill>
              <a:latin typeface="Bahnschrift"/>
              <a:ea typeface="Open Sans Bold"/>
              <a:cs typeface="Open Sans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D95C6F0-2B85-EE27-E32D-891A7682266E}"/>
              </a:ext>
            </a:extLst>
          </p:cNvPr>
          <p:cNvSpPr txBox="1"/>
          <p:nvPr/>
        </p:nvSpPr>
        <p:spPr>
          <a:xfrm>
            <a:off x="1028700" y="3107366"/>
            <a:ext cx="3553077" cy="884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56"/>
              </a:lnSpc>
            </a:pPr>
            <a:r>
              <a:rPr lang="en-US" sz="5183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R$1412.00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89D82-D30E-9920-72F2-91E9084CC257}"/>
              </a:ext>
            </a:extLst>
          </p:cNvPr>
          <p:cNvSpPr txBox="1"/>
          <p:nvPr/>
        </p:nvSpPr>
        <p:spPr>
          <a:xfrm>
            <a:off x="1457741" y="4153414"/>
            <a:ext cx="2394206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116"/>
              </a:lnSpc>
            </a:pPr>
            <a:r>
              <a:rPr lang="en-US" sz="4369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R$100.00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559BADA-9E96-DF8A-9221-CD040110C5A9}"/>
              </a:ext>
            </a:extLst>
          </p:cNvPr>
          <p:cNvSpPr txBox="1"/>
          <p:nvPr/>
        </p:nvSpPr>
        <p:spPr>
          <a:xfrm>
            <a:off x="1672280" y="5108818"/>
            <a:ext cx="1965127" cy="494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79"/>
              </a:lnSpc>
            </a:pPr>
            <a:r>
              <a:rPr lang="en-US" sz="3056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poupar 7%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EDE750-44E5-27BE-71FB-00615241F1AA}"/>
              </a:ext>
            </a:extLst>
          </p:cNvPr>
          <p:cNvSpPr txBox="1"/>
          <p:nvPr/>
        </p:nvSpPr>
        <p:spPr>
          <a:xfrm>
            <a:off x="1028700" y="7250168"/>
            <a:ext cx="3252288" cy="884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56"/>
              </a:lnSpc>
            </a:pPr>
            <a:r>
              <a:rPr lang="en-US" sz="5183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R$1312.00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1ACC961-5D29-D751-7584-79890B4D99D5}"/>
              </a:ext>
            </a:extLst>
          </p:cNvPr>
          <p:cNvSpPr txBox="1"/>
          <p:nvPr/>
        </p:nvSpPr>
        <p:spPr>
          <a:xfrm>
            <a:off x="6927589" y="3107366"/>
            <a:ext cx="3533024" cy="884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56"/>
              </a:lnSpc>
            </a:pPr>
            <a:r>
              <a:rPr lang="en-US" sz="5183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R$2000.00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4E3321E-621A-6CF0-6D52-921CBF3BA296}"/>
              </a:ext>
            </a:extLst>
          </p:cNvPr>
          <p:cNvSpPr txBox="1"/>
          <p:nvPr/>
        </p:nvSpPr>
        <p:spPr>
          <a:xfrm>
            <a:off x="7356630" y="4153414"/>
            <a:ext cx="2394206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116"/>
              </a:lnSpc>
            </a:pPr>
            <a:r>
              <a:rPr lang="en-US" sz="4369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R$300.00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AC8C26F0-4B91-E599-E0F5-A01E088658E9}"/>
              </a:ext>
            </a:extLst>
          </p:cNvPr>
          <p:cNvSpPr txBox="1"/>
          <p:nvPr/>
        </p:nvSpPr>
        <p:spPr>
          <a:xfrm>
            <a:off x="7460182" y="5108818"/>
            <a:ext cx="2187102" cy="494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79"/>
              </a:lnSpc>
            </a:pPr>
            <a:r>
              <a:rPr lang="en-US" sz="3056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poupar 15%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C9878D50-4D7F-CCAB-EB1E-F94954BC6FEE}"/>
              </a:ext>
            </a:extLst>
          </p:cNvPr>
          <p:cNvSpPr txBox="1"/>
          <p:nvPr/>
        </p:nvSpPr>
        <p:spPr>
          <a:xfrm>
            <a:off x="6927589" y="7250168"/>
            <a:ext cx="3252288" cy="884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56"/>
              </a:lnSpc>
            </a:pPr>
            <a:r>
              <a:rPr lang="en-US" sz="5183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R$1700.00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52F4395C-C155-A8FE-B6E7-C07A86D8F478}"/>
              </a:ext>
            </a:extLst>
          </p:cNvPr>
          <p:cNvSpPr txBox="1"/>
          <p:nvPr/>
        </p:nvSpPr>
        <p:spPr>
          <a:xfrm>
            <a:off x="13256452" y="3107366"/>
            <a:ext cx="3553077" cy="884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56"/>
              </a:lnSpc>
            </a:pPr>
            <a:r>
              <a:rPr lang="en-US" sz="5183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R$3000.00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C8ACBF8F-C801-D025-B9BE-BD91C7B3B9D9}"/>
              </a:ext>
            </a:extLst>
          </p:cNvPr>
          <p:cNvSpPr txBox="1"/>
          <p:nvPr/>
        </p:nvSpPr>
        <p:spPr>
          <a:xfrm>
            <a:off x="13685493" y="4153414"/>
            <a:ext cx="2394206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116"/>
              </a:lnSpc>
            </a:pPr>
            <a:r>
              <a:rPr lang="en-US" sz="4369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R$600.00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D621D112-6BF3-9984-4603-943494139420}"/>
              </a:ext>
            </a:extLst>
          </p:cNvPr>
          <p:cNvSpPr txBox="1"/>
          <p:nvPr/>
        </p:nvSpPr>
        <p:spPr>
          <a:xfrm>
            <a:off x="13789045" y="5108818"/>
            <a:ext cx="2187102" cy="494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79"/>
              </a:lnSpc>
            </a:pPr>
            <a:r>
              <a:rPr lang="en-US" sz="3056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poupar 20%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97D4FF97-A931-CAF8-2DF3-2BB7C3158A98}"/>
              </a:ext>
            </a:extLst>
          </p:cNvPr>
          <p:cNvSpPr txBox="1"/>
          <p:nvPr/>
        </p:nvSpPr>
        <p:spPr>
          <a:xfrm>
            <a:off x="13256452" y="7250168"/>
            <a:ext cx="3252288" cy="884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56"/>
              </a:lnSpc>
            </a:pPr>
            <a:r>
              <a:rPr lang="en-US" sz="5183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R$2400.00</a:t>
            </a:r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CD7C300B-6976-EB8E-4F71-18DA30DB751A}"/>
              </a:ext>
            </a:extLst>
          </p:cNvPr>
          <p:cNvSpPr/>
          <p:nvPr/>
        </p:nvSpPr>
        <p:spPr>
          <a:xfrm flipV="1">
            <a:off x="5730158" y="3455114"/>
            <a:ext cx="0" cy="46795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Bahnschrift"/>
            </a:endParaRP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64F5956B-6016-C556-F87B-341A37A8E4A1}"/>
              </a:ext>
            </a:extLst>
          </p:cNvPr>
          <p:cNvSpPr/>
          <p:nvPr/>
        </p:nvSpPr>
        <p:spPr>
          <a:xfrm flipV="1">
            <a:off x="11997128" y="3288026"/>
            <a:ext cx="0" cy="46795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292247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6201" y="6528146"/>
            <a:ext cx="3071423" cy="2730154"/>
          </a:xfrm>
          <a:custGeom>
            <a:avLst/>
            <a:gdLst/>
            <a:ahLst/>
            <a:cxnLst/>
            <a:rect l="l" t="t" r="r" b="b"/>
            <a:pathLst>
              <a:path w="3071423" h="2730154">
                <a:moveTo>
                  <a:pt x="0" y="0"/>
                </a:moveTo>
                <a:lnTo>
                  <a:pt x="3071423" y="0"/>
                </a:lnTo>
                <a:lnTo>
                  <a:pt x="3071423" y="2730154"/>
                </a:lnTo>
                <a:lnTo>
                  <a:pt x="0" y="2730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80575" y="6059585"/>
            <a:ext cx="3198715" cy="3198715"/>
          </a:xfrm>
          <a:custGeom>
            <a:avLst/>
            <a:gdLst/>
            <a:ahLst/>
            <a:cxnLst/>
            <a:rect l="l" t="t" r="r" b="b"/>
            <a:pathLst>
              <a:path w="3198715" h="3198715">
                <a:moveTo>
                  <a:pt x="0" y="0"/>
                </a:moveTo>
                <a:lnTo>
                  <a:pt x="3198715" y="0"/>
                </a:lnTo>
                <a:lnTo>
                  <a:pt x="3198715" y="3198715"/>
                </a:lnTo>
                <a:lnTo>
                  <a:pt x="0" y="3198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62240" y="6261240"/>
            <a:ext cx="2997060" cy="2997060"/>
          </a:xfrm>
          <a:custGeom>
            <a:avLst/>
            <a:gdLst/>
            <a:ahLst/>
            <a:cxnLst/>
            <a:rect l="l" t="t" r="r" b="b"/>
            <a:pathLst>
              <a:path w="2997060" h="2997060">
                <a:moveTo>
                  <a:pt x="0" y="0"/>
                </a:moveTo>
                <a:lnTo>
                  <a:pt x="2997060" y="0"/>
                </a:lnTo>
                <a:lnTo>
                  <a:pt x="2997060" y="2997060"/>
                </a:lnTo>
                <a:lnTo>
                  <a:pt x="0" y="2997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532258" y="1974791"/>
            <a:ext cx="4470744" cy="2249520"/>
          </a:xfrm>
          <a:custGeom>
            <a:avLst/>
            <a:gdLst/>
            <a:ahLst/>
            <a:cxnLst/>
            <a:rect l="l" t="t" r="r" b="b"/>
            <a:pathLst>
              <a:path w="4470744" h="2249520">
                <a:moveTo>
                  <a:pt x="0" y="0"/>
                </a:moveTo>
                <a:lnTo>
                  <a:pt x="4470744" y="0"/>
                </a:lnTo>
                <a:lnTo>
                  <a:pt x="4470744" y="2249519"/>
                </a:lnTo>
                <a:lnTo>
                  <a:pt x="0" y="22495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03791" y="327462"/>
            <a:ext cx="10352282" cy="1015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5940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Não olhe apenas a etiqueta</a:t>
            </a:r>
          </a:p>
        </p:txBody>
      </p:sp>
      <p:sp>
        <p:nvSpPr>
          <p:cNvPr id="7" name="AutoShape 7"/>
          <p:cNvSpPr/>
          <p:nvPr/>
        </p:nvSpPr>
        <p:spPr>
          <a:xfrm flipH="1">
            <a:off x="2580962" y="5248228"/>
            <a:ext cx="0" cy="8113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 flipH="1">
            <a:off x="8786680" y="5143500"/>
            <a:ext cx="0" cy="8113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H="1">
            <a:off x="15760770" y="5143500"/>
            <a:ext cx="0" cy="8113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63677" y="2883598"/>
            <a:ext cx="4940145" cy="4320314"/>
          </a:xfrm>
          <a:custGeom>
            <a:avLst/>
            <a:gdLst/>
            <a:ahLst/>
            <a:cxnLst/>
            <a:rect l="l" t="t" r="r" b="b"/>
            <a:pathLst>
              <a:path w="4940145" h="4320314">
                <a:moveTo>
                  <a:pt x="0" y="0"/>
                </a:moveTo>
                <a:lnTo>
                  <a:pt x="4940144" y="0"/>
                </a:lnTo>
                <a:lnTo>
                  <a:pt x="4940144" y="4320314"/>
                </a:lnTo>
                <a:lnTo>
                  <a:pt x="0" y="4320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4657" y="2883598"/>
            <a:ext cx="4650957" cy="4320314"/>
          </a:xfrm>
          <a:custGeom>
            <a:avLst/>
            <a:gdLst/>
            <a:ahLst/>
            <a:cxnLst/>
            <a:rect l="l" t="t" r="r" b="b"/>
            <a:pathLst>
              <a:path w="4650957" h="4320314">
                <a:moveTo>
                  <a:pt x="0" y="0"/>
                </a:moveTo>
                <a:lnTo>
                  <a:pt x="4650958" y="0"/>
                </a:lnTo>
                <a:lnTo>
                  <a:pt x="4650958" y="4320314"/>
                </a:lnTo>
                <a:lnTo>
                  <a:pt x="0" y="4320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83" t="-9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690576" y="4348965"/>
            <a:ext cx="785038" cy="2854948"/>
          </a:xfrm>
          <a:custGeom>
            <a:avLst/>
            <a:gdLst/>
            <a:ahLst/>
            <a:cxnLst/>
            <a:rect l="l" t="t" r="r" b="b"/>
            <a:pathLst>
              <a:path w="785038" h="2854948">
                <a:moveTo>
                  <a:pt x="0" y="0"/>
                </a:moveTo>
                <a:lnTo>
                  <a:pt x="785039" y="0"/>
                </a:lnTo>
                <a:lnTo>
                  <a:pt x="785039" y="2854947"/>
                </a:lnTo>
                <a:lnTo>
                  <a:pt x="0" y="2854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5460" b="-850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189646" y="2883598"/>
            <a:ext cx="5584140" cy="4320314"/>
          </a:xfrm>
          <a:custGeom>
            <a:avLst/>
            <a:gdLst/>
            <a:ahLst/>
            <a:cxnLst/>
            <a:rect l="l" t="t" r="r" b="b"/>
            <a:pathLst>
              <a:path w="5584140" h="4320314">
                <a:moveTo>
                  <a:pt x="0" y="0"/>
                </a:moveTo>
                <a:lnTo>
                  <a:pt x="5584141" y="0"/>
                </a:lnTo>
                <a:lnTo>
                  <a:pt x="5584141" y="4320314"/>
                </a:lnTo>
                <a:lnTo>
                  <a:pt x="0" y="43203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31143" y="1140178"/>
            <a:ext cx="8952027" cy="993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5900" b="1" dirty="0" err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Não</a:t>
            </a:r>
            <a:r>
              <a:rPr lang="en-US" sz="5900" b="1" dirty="0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900" b="1" dirty="0" err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cometa</a:t>
            </a:r>
            <a:r>
              <a:rPr lang="en-US" sz="5900" b="1" dirty="0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900" b="1" dirty="0" err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esse</a:t>
            </a:r>
            <a:r>
              <a:rPr lang="en-US" sz="5900" b="1" dirty="0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900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erro!</a:t>
            </a:r>
            <a:endParaRPr lang="en-US" sz="5900" b="1" dirty="0">
              <a:solidFill>
                <a:srgbClr val="000000"/>
              </a:solidFill>
              <a:latin typeface="Bahnschrift"/>
              <a:ea typeface="Open Sans Bold"/>
              <a:cs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4614" y="8097879"/>
            <a:ext cx="1380782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Quanto mais ele ganhava, mais ele se endividava em financiamentos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9601198"/>
            <a:ext cx="18288000" cy="68516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057900" y="9601198"/>
            <a:ext cx="12230097" cy="685158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9601198"/>
            <a:ext cx="18288000" cy="68516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57900" y="9601198"/>
            <a:ext cx="12230097" cy="685158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E2045B71-19CE-3F63-DCB5-9EE0A6F4E570}"/>
              </a:ext>
            </a:extLst>
          </p:cNvPr>
          <p:cNvSpPr/>
          <p:nvPr/>
        </p:nvSpPr>
        <p:spPr>
          <a:xfrm>
            <a:off x="1860462" y="4789581"/>
            <a:ext cx="5023043" cy="2879878"/>
          </a:xfrm>
          <a:custGeom>
            <a:avLst/>
            <a:gdLst/>
            <a:ahLst/>
            <a:cxnLst/>
            <a:rect l="l" t="t" r="r" b="b"/>
            <a:pathLst>
              <a:path w="5023043" h="2879878">
                <a:moveTo>
                  <a:pt x="0" y="0"/>
                </a:moveTo>
                <a:lnTo>
                  <a:pt x="5023043" y="0"/>
                </a:lnTo>
                <a:lnTo>
                  <a:pt x="5023043" y="2879878"/>
                </a:lnTo>
                <a:lnTo>
                  <a:pt x="0" y="2879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57B31F5-C985-83B3-E4EA-987656E04D32}"/>
              </a:ext>
            </a:extLst>
          </p:cNvPr>
          <p:cNvSpPr/>
          <p:nvPr/>
        </p:nvSpPr>
        <p:spPr>
          <a:xfrm>
            <a:off x="11870186" y="4358322"/>
            <a:ext cx="1883864" cy="1884986"/>
          </a:xfrm>
          <a:custGeom>
            <a:avLst/>
            <a:gdLst/>
            <a:ahLst/>
            <a:cxnLst/>
            <a:rect l="l" t="t" r="r" b="b"/>
            <a:pathLst>
              <a:path w="1883864" h="1884986">
                <a:moveTo>
                  <a:pt x="0" y="0"/>
                </a:moveTo>
                <a:lnTo>
                  <a:pt x="1883864" y="0"/>
                </a:lnTo>
                <a:lnTo>
                  <a:pt x="1883864" y="1884985"/>
                </a:lnTo>
                <a:lnTo>
                  <a:pt x="0" y="188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773" r="-50345"/>
            </a:stretch>
          </a:blipFill>
        </p:spPr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D36E8340-70B8-3A41-6743-391662075181}"/>
              </a:ext>
            </a:extLst>
          </p:cNvPr>
          <p:cNvSpPr/>
          <p:nvPr/>
        </p:nvSpPr>
        <p:spPr>
          <a:xfrm>
            <a:off x="11870186" y="7090622"/>
            <a:ext cx="2819520" cy="1884986"/>
          </a:xfrm>
          <a:custGeom>
            <a:avLst/>
            <a:gdLst/>
            <a:ahLst/>
            <a:cxnLst/>
            <a:rect l="l" t="t" r="r" b="b"/>
            <a:pathLst>
              <a:path w="2819520" h="1884986">
                <a:moveTo>
                  <a:pt x="0" y="0"/>
                </a:moveTo>
                <a:lnTo>
                  <a:pt x="2819520" y="0"/>
                </a:lnTo>
                <a:lnTo>
                  <a:pt x="2819520" y="1884986"/>
                </a:lnTo>
                <a:lnTo>
                  <a:pt x="0" y="1884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142" r="-13620" b="-9570"/>
            </a:stretch>
          </a:blipFill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6E38635-6E56-1502-818D-798CC2100B6C}"/>
              </a:ext>
            </a:extLst>
          </p:cNvPr>
          <p:cNvSpPr/>
          <p:nvPr/>
        </p:nvSpPr>
        <p:spPr>
          <a:xfrm>
            <a:off x="15118356" y="4357180"/>
            <a:ext cx="1884986" cy="1884986"/>
          </a:xfrm>
          <a:custGeom>
            <a:avLst/>
            <a:gdLst/>
            <a:ahLst/>
            <a:cxnLst/>
            <a:rect l="l" t="t" r="r" b="b"/>
            <a:pathLst>
              <a:path w="1884986" h="1884986">
                <a:moveTo>
                  <a:pt x="0" y="0"/>
                </a:moveTo>
                <a:lnTo>
                  <a:pt x="1884986" y="0"/>
                </a:lnTo>
                <a:lnTo>
                  <a:pt x="1884986" y="1884986"/>
                </a:lnTo>
                <a:lnTo>
                  <a:pt x="0" y="18849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46A4B6-9B2E-F9B6-CBD5-2E9FE478CED8}"/>
              </a:ext>
            </a:extLst>
          </p:cNvPr>
          <p:cNvSpPr/>
          <p:nvPr/>
        </p:nvSpPr>
        <p:spPr>
          <a:xfrm>
            <a:off x="15177012" y="7090622"/>
            <a:ext cx="1836323" cy="1836323"/>
          </a:xfrm>
          <a:custGeom>
            <a:avLst/>
            <a:gdLst/>
            <a:ahLst/>
            <a:cxnLst/>
            <a:rect l="l" t="t" r="r" b="b"/>
            <a:pathLst>
              <a:path w="1836323" h="1836323">
                <a:moveTo>
                  <a:pt x="0" y="0"/>
                </a:moveTo>
                <a:lnTo>
                  <a:pt x="1836323" y="0"/>
                </a:lnTo>
                <a:lnTo>
                  <a:pt x="1836323" y="1836323"/>
                </a:lnTo>
                <a:lnTo>
                  <a:pt x="0" y="18363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E4556DA4-24F5-85DE-B175-614B6386014C}"/>
              </a:ext>
            </a:extLst>
          </p:cNvPr>
          <p:cNvSpPr txBox="1"/>
          <p:nvPr/>
        </p:nvSpPr>
        <p:spPr>
          <a:xfrm>
            <a:off x="944033" y="970844"/>
            <a:ext cx="8561911" cy="1015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5940" b="1">
                <a:solidFill>
                  <a:srgbClr val="000000"/>
                </a:solidFill>
                <a:latin typeface="Bahnschrift"/>
                <a:ea typeface="Open Sans Bold"/>
                <a:cs typeface="Open Sans Bold"/>
                <a:sym typeface="Open Sans Bold"/>
              </a:rPr>
              <a:t>Separe o investimento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A5658CDE-A9C9-93EE-98CB-60EA8C9BD3E4}"/>
              </a:ext>
            </a:extLst>
          </p:cNvPr>
          <p:cNvSpPr txBox="1"/>
          <p:nvPr/>
        </p:nvSpPr>
        <p:spPr>
          <a:xfrm>
            <a:off x="942983" y="2859825"/>
            <a:ext cx="11918867" cy="550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ctr">
              <a:lnSpc>
                <a:spcPts val="4759"/>
              </a:lnSpc>
              <a:buFont typeface="Arial"/>
              <a:buChar char="•"/>
            </a:pPr>
            <a:r>
              <a:rPr lang="en-US" sz="3350" dirty="0" err="1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Crie</a:t>
            </a:r>
            <a:r>
              <a:rPr lang="en-US" sz="3350" dirty="0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 caixinhas </a:t>
            </a:r>
            <a:r>
              <a:rPr lang="en-US" sz="3350" dirty="0" err="1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ou</a:t>
            </a:r>
            <a:r>
              <a:rPr lang="en-US" sz="3350" dirty="0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 </a:t>
            </a:r>
            <a:r>
              <a:rPr lang="en-US" sz="3350" dirty="0" err="1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coloque</a:t>
            </a:r>
            <a:r>
              <a:rPr lang="en-US" sz="3350" dirty="0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 no banco de </a:t>
            </a:r>
            <a:r>
              <a:rPr lang="en-US" sz="3350" dirty="0" err="1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sua</a:t>
            </a:r>
            <a:r>
              <a:rPr lang="en-US" sz="3350" dirty="0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 </a:t>
            </a:r>
            <a:r>
              <a:rPr lang="en-US" sz="3350" dirty="0" err="1">
                <a:solidFill>
                  <a:srgbClr val="000000"/>
                </a:solidFill>
                <a:latin typeface="Bahnschrift"/>
                <a:ea typeface="Open Sans"/>
                <a:cs typeface="Open Sans"/>
                <a:sym typeface="Open Sans"/>
              </a:rPr>
              <a:t>preferência</a:t>
            </a:r>
            <a:endParaRPr lang="en-US" sz="3350" dirty="0" err="1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40440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0"/>
            <a:ext cx="18287997" cy="2363932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2193285" y="0"/>
            <a:ext cx="6094715" cy="2364618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61666" y="-7961667"/>
            <a:ext cx="2364669" cy="18288003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2678284" y="692631"/>
            <a:ext cx="12963480" cy="1316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latin typeface="Bahnschrift"/>
                <a:ea typeface="+mj-ea"/>
                <a:cs typeface="+mj-cs"/>
                <a:sym typeface="Open Sans Bold"/>
              </a:rPr>
              <a:t>Planilha de controle mensal no excel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6567684" y="3846201"/>
            <a:ext cx="5160320" cy="51603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Bahnschrif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0574" y="0"/>
            <a:ext cx="12677411" cy="10287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0"/>
            <a:ext cx="5617765" cy="10287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92278" y="1041310"/>
            <a:ext cx="4429173" cy="6685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chemeClr val="bg1"/>
                </a:solidFill>
                <a:latin typeface="Bahnschrift"/>
                <a:ea typeface="+mj-ea"/>
                <a:cs typeface="+mj-cs"/>
                <a:sym typeface="Open Sans Bold"/>
              </a:rPr>
              <a:t>Referências</a:t>
            </a:r>
            <a:endParaRPr lang="en-US" sz="5400" b="1" kern="1200" err="1">
              <a:solidFill>
                <a:schemeClr val="bg1"/>
              </a:solidFill>
              <a:latin typeface="Bahnschrift"/>
              <a:ea typeface="Calibri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2099" y="965197"/>
            <a:ext cx="685800" cy="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6982098" y="1275078"/>
            <a:ext cx="9585934" cy="7990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33425" lvl="1" indent="-367030">
              <a:lnSpc>
                <a:spcPts val="4759"/>
              </a:lnSpc>
              <a:buFont typeface="Arial,Sans-Serif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"/>
                <a:ea typeface="Open Sans"/>
                <a:cs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https://www.youtube.com/watch?v=HSXcvFVtsdM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  <a:latin typeface="Bahnschrift"/>
              <a:ea typeface="Open Sans"/>
              <a:cs typeface="Open Sans"/>
            </a:endParaRPr>
          </a:p>
          <a:p>
            <a:pPr marL="366395" lvl="1">
              <a:lnSpc>
                <a:spcPts val="4759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Bahnschrift"/>
              <a:ea typeface="Open Sans"/>
              <a:cs typeface="Open Sans"/>
            </a:endParaRPr>
          </a:p>
          <a:p>
            <a:pPr marL="733425" lvl="1" indent="-367030">
              <a:lnSpc>
                <a:spcPts val="4759"/>
              </a:lnSpc>
              <a:buFont typeface="Arial,Sans-Serif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"/>
                <a:ea typeface="Open Sans"/>
                <a:cs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https://www.youtube.com/watch?v=h0nTZWiC1Xs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  <a:latin typeface="Bahnschrift"/>
              <a:ea typeface="Open Sans"/>
              <a:cs typeface="Open Sans"/>
            </a:endParaRPr>
          </a:p>
          <a:p>
            <a:pPr marL="366395" lvl="1">
              <a:lnSpc>
                <a:spcPts val="4759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Bahnschrift"/>
              <a:ea typeface="Open Sans"/>
              <a:cs typeface="Open Sans"/>
            </a:endParaRPr>
          </a:p>
          <a:p>
            <a:pPr marL="733425" lvl="1" indent="-367030">
              <a:lnSpc>
                <a:spcPts val="4759"/>
              </a:lnSpc>
              <a:buFont typeface="Arial,Sans-Serif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"/>
                <a:ea typeface="Open Sans"/>
                <a:cs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https://www.direcional.com.br/blog/financas/educacao-financeira/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  <a:latin typeface="Bahnschrift"/>
              <a:ea typeface="Open Sans"/>
              <a:cs typeface="Open Sans"/>
            </a:endParaRPr>
          </a:p>
          <a:p>
            <a:pPr marL="366395" lvl="1">
              <a:lnSpc>
                <a:spcPts val="4759"/>
              </a:lnSpc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Bahnschrift"/>
              <a:ea typeface="Open Sans"/>
              <a:cs typeface="Open Sans"/>
            </a:endParaRPr>
          </a:p>
          <a:p>
            <a:pPr marL="733425" lvl="1" indent="-367030">
              <a:lnSpc>
                <a:spcPts val="4759"/>
              </a:lnSpc>
              <a:buFont typeface="Arial,Sans-Serif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"/>
                <a:ea typeface="Open Sans"/>
                <a:cs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https://chatgpt.com</a:t>
            </a:r>
          </a:p>
          <a:p>
            <a:pPr marL="733425" lvl="1" indent="-367030">
              <a:lnSpc>
                <a:spcPts val="4759"/>
              </a:lnSpc>
              <a:buFont typeface="Arial,Sans-Serif" panose="020B0604020202020204" pitchFamily="34" charset="0"/>
              <a:buChar char="•"/>
            </a:pPr>
            <a:endParaRPr lang="en-US" sz="3400" dirty="0">
              <a:latin typeface="Open Sans"/>
              <a:ea typeface="Open Sans"/>
              <a:cs typeface="Open Sans"/>
            </a:endParaRPr>
          </a:p>
          <a:p>
            <a:pPr marL="733425" lvl="1" indent="-367030">
              <a:lnSpc>
                <a:spcPts val="4759"/>
              </a:lnSpc>
              <a:buFont typeface="Arial,Sans-Serif" panose="020B0604020202020204" pitchFamily="34" charset="0"/>
              <a:buChar char="•"/>
            </a:pPr>
            <a:endParaRPr lang="en-US" sz="3400" dirty="0">
              <a:latin typeface="Open Sans"/>
              <a:ea typeface="Open Sans"/>
              <a:cs typeface="Open Sans"/>
            </a:endParaRPr>
          </a:p>
          <a:p>
            <a:pPr marL="733425" lvl="1" indent="-367030">
              <a:lnSpc>
                <a:spcPts val="4759"/>
              </a:lnSpc>
              <a:buFont typeface="Arial,Sans-Serif" panose="020B0604020202020204" pitchFamily="34" charset="0"/>
              <a:buChar char="•"/>
            </a:pPr>
            <a:endParaRPr lang="en-US" sz="3400" dirty="0">
              <a:latin typeface="Open Sans"/>
              <a:ea typeface="Open Sans"/>
              <a:cs typeface="Open San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23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Financeira</dc:title>
  <cp:revision>90</cp:revision>
  <dcterms:created xsi:type="dcterms:W3CDTF">2006-08-16T00:00:00Z</dcterms:created>
  <dcterms:modified xsi:type="dcterms:W3CDTF">2024-09-10T00:31:58Z</dcterms:modified>
  <dc:identifier>DAGPtUBYN68</dc:identifier>
</cp:coreProperties>
</file>