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658"/>
  </p:normalViewPr>
  <p:slideViewPr>
    <p:cSldViewPr snapToGrid="0">
      <p:cViewPr varScale="1">
        <p:scale>
          <a:sx n="102" d="100"/>
          <a:sy n="102" d="100"/>
        </p:scale>
        <p:origin x="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E43D5-DE49-4487-560D-985AA606BA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5572AE-3CB8-93F8-5A2D-CF3632114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552DF7-8F36-6342-F365-ED6EAB927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732-3B4A-DF4E-BCBF-8E2517B7F4BE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6E6C51-12BA-C47D-767C-B3252AF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85A71-AE14-A98E-1EB1-1C6EAEC0A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2DE8-ECDD-BD48-8868-52AC8EA01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64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5078-00F2-ABF6-EB0E-0E3C324D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3200AF-0F65-68C2-40B6-3EB9E5C20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6BD39-94D0-A38D-B4C2-07F4B222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732-3B4A-DF4E-BCBF-8E2517B7F4BE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FC1B1-0852-199A-D39E-D9F1C8BF6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1602A-7479-787C-24FF-9E340F23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2DE8-ECDD-BD48-8868-52AC8EA01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086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0C4684-CBC8-CBAF-5198-6FEA397B84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7D61A4-6C51-4256-C675-E40DADC0D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EC1C1-A561-55F1-9637-A5EDB881B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732-3B4A-DF4E-BCBF-8E2517B7F4BE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F0765-5EAC-4754-5D95-29606F339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AEDED-72D1-EF8C-ADA6-0DD9EBFC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2DE8-ECDD-BD48-8868-52AC8EA01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12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4CFF8-6FCB-F5E2-8ABC-9F2AC948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BC5D2-F2DF-B5AD-3D0B-ED5DC6121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05F1A-4018-9120-CCBE-659393BB8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732-3B4A-DF4E-BCBF-8E2517B7F4BE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711D0-F132-7BEB-E84B-859B07C2F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6AD8F-7598-C402-221B-F472FE07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2DE8-ECDD-BD48-8868-52AC8EA01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70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19F35-FAD0-9D20-C49C-E158E6C8E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9FAF3-5328-F2B9-7D1D-D766D55D2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1D2FB-4DC8-6A41-4145-E76E1BA0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732-3B4A-DF4E-BCBF-8E2517B7F4BE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C1461-710C-DDD9-EFBE-C671889A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40328-E491-966F-1420-A19D07A5B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2DE8-ECDD-BD48-8868-52AC8EA01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4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9A89-12AA-9AD3-9668-D2C03E84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E276C-3CF9-EBFA-5CED-A88C38032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3A3EA-EBF6-22EC-9E6C-5C390598D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4E212-C8EC-CE25-AC0A-70801EA33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732-3B4A-DF4E-BCBF-8E2517B7F4BE}" type="datetimeFigureOut">
              <a:rPr lang="en-US" smtClean="0"/>
              <a:t>10/3/25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92F6D8-4A4C-0370-B4D5-3767C26F3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33D0D-3EAD-9449-E0C6-3BEA80E26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2DE8-ECDD-BD48-8868-52AC8EA01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12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393D5-E5BC-67B3-5BC5-89DB2C3A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2842B9-2134-F4EB-8FCA-6981DEB17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F0A6C-A40C-C47F-FA7C-ADF44E4975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1BE294-CE68-92C9-2693-13042EA7C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44371-7C44-36F3-6678-A1587B135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AF9AD-EA97-13CF-4B01-483D2F75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732-3B4A-DF4E-BCBF-8E2517B7F4BE}" type="datetimeFigureOut">
              <a:rPr lang="en-US" smtClean="0"/>
              <a:t>10/3/25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AF9640-B6D9-6DC9-43CB-473C92EE9B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70441F-A599-FD92-C1DF-B8E283608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2DE8-ECDD-BD48-8868-52AC8EA01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00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C7D46-1255-88D5-A768-108040EF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A56BE0-3CC4-2426-EA98-FFC90C77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732-3B4A-DF4E-BCBF-8E2517B7F4BE}" type="datetimeFigureOut">
              <a:rPr lang="en-US" smtClean="0"/>
              <a:t>10/3/25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5EE914-B64A-E0C2-4383-E61CF710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03BD9-E1FC-9489-108E-2C9D793F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2DE8-ECDD-BD48-8868-52AC8EA01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021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0CEECF-B370-000F-F505-5961C5F6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732-3B4A-DF4E-BCBF-8E2517B7F4BE}" type="datetimeFigureOut">
              <a:rPr lang="en-US" smtClean="0"/>
              <a:t>10/3/25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565EA-FB19-814B-6E8D-06172BF99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B0B31-2192-4366-6F21-4DC546336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2DE8-ECDD-BD48-8868-52AC8EA01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172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7D91-4525-244E-9B98-1B5BE0B4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02F20-1D79-2CBE-A187-48153EF95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4FBC5-229C-5688-885F-8C91B4B68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15449B-861B-04C0-AC2F-E35FC6CBD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732-3B4A-DF4E-BCBF-8E2517B7F4BE}" type="datetimeFigureOut">
              <a:rPr lang="en-US" smtClean="0"/>
              <a:t>10/3/25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9D3E8-B69C-10B6-45AA-3D1867982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C70C0-C695-ED02-5D65-CA56C2D06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2DE8-ECDD-BD48-8868-52AC8EA01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6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23C3-A823-283E-2882-AB550E7F2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662484-1CAD-DE6E-0D66-C594BDC78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E7D5F-2A15-57A3-899B-4CA0400D3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61820-F0F0-54B1-CB0F-CE48CC465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1D732-3B4A-DF4E-BCBF-8E2517B7F4BE}" type="datetimeFigureOut">
              <a:rPr lang="en-US" smtClean="0"/>
              <a:t>10/3/25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BA9EE-712E-FC53-A83E-5999A6C8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50E04-D063-CF3C-2A50-B6E73574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2DE8-ECDD-BD48-8868-52AC8EA01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80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4C3EED-2660-5DCC-EA85-7F1251D4C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DF0F6-D07E-92C1-485E-F1B06F2E4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B5BF4-5752-39A9-1DA1-FBCBC78E3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11D732-3B4A-DF4E-BCBF-8E2517B7F4BE}" type="datetimeFigureOut">
              <a:rPr lang="en-US" smtClean="0"/>
              <a:t>10/3/25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0E686-E1CE-80CD-1A70-3E6CECA0AB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DE62D-D838-D60B-1D31-17E26E8E2D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CE2DE8-ECDD-BD48-8868-52AC8EA01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7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A5736-7B01-AE2A-8934-7130B711D6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97F16B-D72A-D822-36C7-D6F0EBF8FC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2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7F49A6-3667-95CF-D922-9212A3D798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239" y="973128"/>
            <a:ext cx="6404004" cy="48030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F3EE2AB-9DA8-6B47-9967-79595BA7B7ED}"/>
              </a:ext>
            </a:extLst>
          </p:cNvPr>
          <p:cNvSpPr txBox="1"/>
          <p:nvPr/>
        </p:nvSpPr>
        <p:spPr>
          <a:xfrm>
            <a:off x="6288066" y="1478072"/>
            <a:ext cx="587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C9FC15-CB83-5652-34DC-4B9C6937987A}"/>
              </a:ext>
            </a:extLst>
          </p:cNvPr>
          <p:cNvSpPr txBox="1"/>
          <p:nvPr/>
        </p:nvSpPr>
        <p:spPr>
          <a:xfrm>
            <a:off x="4549036" y="3374629"/>
            <a:ext cx="1326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Filter/Amp. </a:t>
            </a:r>
          </a:p>
          <a:p>
            <a:pPr algn="ctr"/>
            <a:r>
              <a:rPr lang="en-US" dirty="0"/>
              <a:t>Circuit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D81EA4-D9A1-1E43-6245-BA7277C27F46}"/>
              </a:ext>
            </a:extLst>
          </p:cNvPr>
          <p:cNvSpPr/>
          <p:nvPr/>
        </p:nvSpPr>
        <p:spPr>
          <a:xfrm>
            <a:off x="2128769" y="3569919"/>
            <a:ext cx="851770" cy="72651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9D3EDB-B307-2E66-0341-BEDD8C10D688}"/>
              </a:ext>
            </a:extLst>
          </p:cNvPr>
          <p:cNvSpPr txBox="1"/>
          <p:nvPr/>
        </p:nvSpPr>
        <p:spPr>
          <a:xfrm>
            <a:off x="1926885" y="2923588"/>
            <a:ext cx="1255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Welding</a:t>
            </a:r>
          </a:p>
          <a:p>
            <a:pPr algn="ctr"/>
            <a:r>
              <a:rPr lang="en-US" dirty="0"/>
              <a:t>Electrodes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64F4422-B5C7-96A9-CD52-0296DCC6318F}"/>
              </a:ext>
            </a:extLst>
          </p:cNvPr>
          <p:cNvSpPr/>
          <p:nvPr/>
        </p:nvSpPr>
        <p:spPr>
          <a:xfrm>
            <a:off x="3093929" y="4020960"/>
            <a:ext cx="1141958" cy="72651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8D898BB-A0AF-4A40-E18A-28374D0AFC42}"/>
              </a:ext>
            </a:extLst>
          </p:cNvPr>
          <p:cNvSpPr txBox="1"/>
          <p:nvPr/>
        </p:nvSpPr>
        <p:spPr>
          <a:xfrm>
            <a:off x="3398214" y="4747470"/>
            <a:ext cx="99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Current </a:t>
            </a:r>
            <a:br>
              <a:rPr lang="en-US" dirty="0"/>
            </a:br>
            <a:r>
              <a:rPr lang="en-US" dirty="0"/>
              <a:t>Sensor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62A33B-9E23-92D4-8407-A4B70B6726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4244"/>
          <a:stretch>
            <a:fillRect/>
          </a:stretch>
        </p:blipFill>
        <p:spPr>
          <a:xfrm>
            <a:off x="7794392" y="1706810"/>
            <a:ext cx="3103854" cy="3544588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45A06D6-40D6-4DCC-F126-6E1015EE9215}"/>
              </a:ext>
            </a:extLst>
          </p:cNvPr>
          <p:cNvCxnSpPr>
            <a:cxnSpLocks/>
          </p:cNvCxnSpPr>
          <p:nvPr/>
        </p:nvCxnSpPr>
        <p:spPr>
          <a:xfrm>
            <a:off x="7114784" y="3594971"/>
            <a:ext cx="1365337" cy="0"/>
          </a:xfrm>
          <a:prstGeom prst="line">
            <a:avLst/>
          </a:prstGeom>
          <a:ln w="476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618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2580</TotalTime>
  <Words>11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Sempertegui, Miguel</dc:creator>
  <cp:lastModifiedBy>Sempertegui Sosa, Miguel</cp:lastModifiedBy>
  <cp:revision>1</cp:revision>
  <dcterms:created xsi:type="dcterms:W3CDTF">2025-10-03T05:50:59Z</dcterms:created>
  <dcterms:modified xsi:type="dcterms:W3CDTF">2025-10-05T00:51:33Z</dcterms:modified>
</cp:coreProperties>
</file>