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7B15D-CEC7-47C0-AC7E-B730D069C8F8}" v="649" dt="2023-05-13T22:44:28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3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7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6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80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0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14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7BD3771-95E1-C41D-E070-6D48D4DD9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3" b="689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4" name="Rectangle 16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52500"/>
            <a:ext cx="5127674" cy="3893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TRIWORLD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0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B771-D1AA-564C-9F9B-7D2FAB44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Como foi o processo para chegar ate aqui: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469A-0CCA-3AC2-C965-A87BE771B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 err="1"/>
              <a:t>Obstaculos</a:t>
            </a:r>
            <a:endParaRPr lang="en-US" sz="1700" err="1"/>
          </a:p>
          <a:p>
            <a:pPr>
              <a:lnSpc>
                <a:spcPct val="110000"/>
              </a:lnSpc>
            </a:pPr>
            <a:r>
              <a:rPr lang="en-US" sz="1700" b="1" err="1"/>
              <a:t>Aprendendo</a:t>
            </a:r>
            <a:r>
              <a:rPr lang="en-US" sz="1700" b="1"/>
              <a:t> </a:t>
            </a:r>
            <a:r>
              <a:rPr lang="en-US" sz="1700" b="1" err="1"/>
              <a:t>mais</a:t>
            </a:r>
            <a:r>
              <a:rPr lang="en-US" sz="1700" b="1"/>
              <a:t> </a:t>
            </a:r>
            <a:r>
              <a:rPr lang="en-US" sz="1700" b="1" err="1"/>
              <a:t>sobre</a:t>
            </a:r>
            <a:r>
              <a:rPr lang="en-US" sz="1700" b="1"/>
              <a:t> o </a:t>
            </a:r>
            <a:r>
              <a:rPr lang="en-US" sz="1700" b="1" err="1"/>
              <a:t>tema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b="1"/>
              <a:t>Foco </a:t>
            </a:r>
            <a:r>
              <a:rPr lang="en-US" sz="1700" b="1" err="1"/>
              <a:t>nas</a:t>
            </a:r>
            <a:r>
              <a:rPr lang="en-US" sz="1700" b="1"/>
              <a:t> </a:t>
            </a:r>
            <a:r>
              <a:rPr lang="en-US" sz="1700" b="1" err="1"/>
              <a:t>metas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b="1" err="1"/>
              <a:t>Decisao</a:t>
            </a:r>
            <a:r>
              <a:rPr lang="en-US" sz="1700" b="1"/>
              <a:t> </a:t>
            </a:r>
            <a:r>
              <a:rPr lang="en-US" sz="1700" b="1" err="1"/>
              <a:t>dificil</a:t>
            </a:r>
            <a:r>
              <a:rPr lang="en-US" sz="1700" b="1"/>
              <a:t> com </a:t>
            </a:r>
            <a:r>
              <a:rPr lang="en-US" sz="1700" b="1" err="1"/>
              <a:t>varias</a:t>
            </a:r>
            <a:r>
              <a:rPr lang="en-US" sz="1700" b="1"/>
              <a:t> </a:t>
            </a:r>
            <a:r>
              <a:rPr lang="en-US" sz="1700" b="1" err="1"/>
              <a:t>possibilidades</a:t>
            </a:r>
          </a:p>
          <a:p>
            <a:pPr>
              <a:lnSpc>
                <a:spcPct val="110000"/>
              </a:lnSpc>
            </a:pPr>
            <a:endParaRPr lang="en-US" sz="1700" b="1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b="1" err="1"/>
              <a:t>Superação</a:t>
            </a:r>
            <a:r>
              <a:rPr lang="en-US" sz="1700" b="1"/>
              <a:t> </a:t>
            </a:r>
            <a:endParaRPr lang="en-US" sz="170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70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700" dirty="0" err="1"/>
              <a:t>Realização</a:t>
            </a:r>
            <a:r>
              <a:rPr lang="en-US" sz="1700" dirty="0"/>
              <a:t> de um </a:t>
            </a:r>
            <a:r>
              <a:rPr lang="en-US" sz="1700" dirty="0" err="1"/>
              <a:t>projeto</a:t>
            </a:r>
            <a:r>
              <a:rPr lang="en-US" sz="1700" dirty="0"/>
              <a:t> </a:t>
            </a:r>
            <a:r>
              <a:rPr lang="en-US" sz="1700" dirty="0" err="1"/>
              <a:t>por</a:t>
            </a:r>
            <a:endParaRPr lang="en-US" sz="17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/>
              <a:t>     </a:t>
            </a:r>
            <a:r>
              <a:rPr lang="en-US" sz="1700" err="1"/>
              <a:t>por</a:t>
            </a:r>
            <a:r>
              <a:rPr lang="en-US" sz="1700"/>
              <a:t> </a:t>
            </a:r>
            <a:r>
              <a:rPr lang="en-US" sz="1700" err="1"/>
              <a:t>conta</a:t>
            </a:r>
            <a:r>
              <a:rPr lang="en-US" sz="1700"/>
              <a:t> </a:t>
            </a:r>
            <a:r>
              <a:rPr lang="en-US" sz="1700" err="1"/>
              <a:t>própria</a:t>
            </a:r>
            <a:r>
              <a:rPr lang="en-US" sz="1700"/>
              <a:t> </a:t>
            </a:r>
          </a:p>
          <a:p>
            <a:pPr>
              <a:lnSpc>
                <a:spcPct val="110000"/>
              </a:lnSpc>
            </a:pPr>
            <a:endParaRPr lang="en-US" sz="1700" b="1"/>
          </a:p>
        </p:txBody>
      </p:sp>
      <p:pic>
        <p:nvPicPr>
          <p:cNvPr id="5" name="Picture 5" descr="A picture containing text, sunset&#10;&#10;Description automatically generated">
            <a:extLst>
              <a:ext uri="{FF2B5EF4-FFF2-40B4-BE49-F238E27FC236}">
                <a16:creationId xmlns:a16="http://schemas.microsoft.com/office/drawing/2014/main" id="{7239D633-23AB-1C10-59D3-863B7CF21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907"/>
          <a:stretch/>
        </p:blipFill>
        <p:spPr>
          <a:xfrm>
            <a:off x="4648200" y="2412462"/>
            <a:ext cx="6915150" cy="3660028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5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99AE-C26A-934A-4622-59B5EF00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 err="1"/>
              <a:t>Apoio</a:t>
            </a:r>
            <a:r>
              <a:rPr lang="en-US" dirty="0"/>
              <a:t> e </a:t>
            </a:r>
            <a:r>
              <a:rPr lang="en-US" dirty="0" err="1"/>
              <a:t>agradecimentos</a:t>
            </a:r>
            <a:r>
              <a:rPr lang="en-US" dirty="0"/>
              <a:t>: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EE32-C01C-F6D8-D513-87EF6AE3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latin typeface="Calibri"/>
                <a:cs typeface="Calibri"/>
              </a:rPr>
              <a:t>Professores</a:t>
            </a:r>
            <a:r>
              <a:rPr lang="en-US" sz="2400" dirty="0">
                <a:latin typeface="Calibri"/>
                <a:cs typeface="Calibri"/>
              </a:rPr>
              <a:t> Spetch</a:t>
            </a:r>
          </a:p>
          <a:p>
            <a:r>
              <a:rPr lang="en-US" sz="2400" err="1">
                <a:latin typeface="Calibri"/>
                <a:cs typeface="Calibri"/>
              </a:rPr>
              <a:t>Colegas</a:t>
            </a:r>
            <a:r>
              <a:rPr lang="en-US" sz="2400" dirty="0">
                <a:latin typeface="Calibri"/>
                <a:cs typeface="Calibri"/>
              </a:rPr>
              <a:t> SPTECH</a:t>
            </a:r>
          </a:p>
          <a:p>
            <a:r>
              <a:rPr lang="en-US" sz="2400" dirty="0">
                <a:latin typeface="Calibri"/>
                <a:cs typeface="Calibri"/>
              </a:rPr>
              <a:t>Familia e Amigos</a:t>
            </a:r>
          </a:p>
        </p:txBody>
      </p:sp>
      <p:pic>
        <p:nvPicPr>
          <p:cNvPr id="4" name="Picture 4" descr="Shape, arrow&#10;&#10;Description automatically generated">
            <a:extLst>
              <a:ext uri="{FF2B5EF4-FFF2-40B4-BE49-F238E27FC236}">
                <a16:creationId xmlns:a16="http://schemas.microsoft.com/office/drawing/2014/main" id="{E9B9D106-1FA2-AA68-5973-EB97AB4C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1" r="15888" b="1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269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C658-80E6-67E9-F193-26C41845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Valores </a:t>
            </a:r>
            <a:r>
              <a:rPr lang="en-US" dirty="0" err="1"/>
              <a:t>pessoais</a:t>
            </a:r>
            <a:r>
              <a:rPr lang="en-US" dirty="0"/>
              <a:t> do meu </a:t>
            </a:r>
            <a:r>
              <a:rPr lang="en-US" dirty="0" err="1"/>
              <a:t>projeto</a:t>
            </a:r>
            <a:r>
              <a:rPr lang="en-US" dirty="0"/>
              <a:t>: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C2A8-9D88-A940-B844-C066AA35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Cooperação</a:t>
            </a:r>
          </a:p>
          <a:p>
            <a:r>
              <a:rPr lang="en-US" dirty="0" err="1"/>
              <a:t>Dedicação</a:t>
            </a:r>
          </a:p>
          <a:p>
            <a:r>
              <a:rPr lang="en-US" dirty="0" err="1"/>
              <a:t>Empatia</a:t>
            </a:r>
          </a:p>
        </p:txBody>
      </p:sp>
      <p:pic>
        <p:nvPicPr>
          <p:cNvPr id="4" name="Picture 4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61C7F491-EA17-EDAD-EBFE-E4DEECB0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103" y="952500"/>
            <a:ext cx="4772707" cy="5118188"/>
          </a:xfrm>
          <a:prstGeom prst="rect">
            <a:avLst/>
          </a:prstGeo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79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AF16-5599-C83A-11A9-6A6C6BC31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131" y="2462123"/>
            <a:ext cx="3528060" cy="3893582"/>
          </a:xfrm>
        </p:spPr>
        <p:txBody>
          <a:bodyPr>
            <a:normAutofit/>
          </a:bodyPr>
          <a:lstStyle/>
          <a:p>
            <a:r>
              <a:rPr lang="en-US" sz="3600" dirty="0" err="1"/>
              <a:t>Conclusão</a:t>
            </a:r>
            <a:r>
              <a:rPr lang="en-US" sz="3600" dirty="0"/>
              <a:t> e </a:t>
            </a:r>
            <a:r>
              <a:rPr lang="en-US" sz="3600" dirty="0" err="1"/>
              <a:t>considerações</a:t>
            </a:r>
            <a:r>
              <a:rPr lang="en-US" sz="3600" dirty="0"/>
              <a:t> </a:t>
            </a:r>
            <a:r>
              <a:rPr lang="en-US" sz="3600" dirty="0" err="1"/>
              <a:t>finais</a:t>
            </a:r>
            <a:r>
              <a:rPr lang="en-US" sz="3600" dirty="0"/>
              <a:t>.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F422342-7AC9-4223-85E5-22A9760D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F26832A-7C51-C69B-F9DE-6FEA7F793DF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1289" r="-1" b="-1"/>
          <a:stretch/>
        </p:blipFill>
        <p:spPr>
          <a:xfrm>
            <a:off x="4648200" y="952500"/>
            <a:ext cx="6896100" cy="5105400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4ADA0D0-1AB0-408C-B918-0F356096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0F305E9-AE7B-46C7-A36C-F5B9B8A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6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42DA-702C-9CDD-1DA1-4966F3D5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TRIWORLD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88D9F9BB-08AC-4DDA-BFD1-DA29A99B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777" y="2895600"/>
            <a:ext cx="5446719" cy="3175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err="1"/>
              <a:t>Obrigado</a:t>
            </a:r>
            <a:r>
              <a:rPr lang="en-US" sz="4000" b="1" dirty="0"/>
              <a:t>!</a:t>
            </a:r>
            <a:endParaRPr lang="en-US" sz="4000" dirty="0"/>
          </a:p>
        </p:txBody>
      </p:sp>
      <p:pic>
        <p:nvPicPr>
          <p:cNvPr id="4" name="Picture 4" descr="A picture containing text, person, outdoor, red&#10;&#10;Description automatically generated">
            <a:extLst>
              <a:ext uri="{FF2B5EF4-FFF2-40B4-BE49-F238E27FC236}">
                <a16:creationId xmlns:a16="http://schemas.microsoft.com/office/drawing/2014/main" id="{727CB0A8-9DD7-5DA2-F97C-4E9C0257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692" r="2" b="21582"/>
          <a:stretch/>
        </p:blipFill>
        <p:spPr>
          <a:xfrm>
            <a:off x="6747404" y="952500"/>
            <a:ext cx="4804105" cy="5118188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064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DD61-B97C-7D3B-500D-2C6A75E6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961" y="1053142"/>
            <a:ext cx="6815797" cy="1102805"/>
          </a:xfrm>
        </p:spPr>
        <p:txBody>
          <a:bodyPr>
            <a:normAutofit/>
          </a:bodyPr>
          <a:lstStyle/>
          <a:p>
            <a:r>
              <a:rPr lang="en-US" sz="3600" dirty="0"/>
              <a:t>VOCÊ É SÂO PAULINO? 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A3227D-4BCA-E2FC-4928-D02B4A94E88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2" b="34122"/>
          <a:stretch/>
        </p:blipFill>
        <p:spPr>
          <a:xfrm>
            <a:off x="647700" y="2307102"/>
            <a:ext cx="10896600" cy="3750797"/>
          </a:xfrm>
          <a:noFill/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5/15/2023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2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0028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0B7E-5E1D-FC76-22E5-4D2AE7D89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1" y="2724282"/>
            <a:ext cx="3528060" cy="3333618"/>
          </a:xfrm>
        </p:spPr>
        <p:txBody>
          <a:bodyPr anchor="b">
            <a:normAutofit/>
          </a:bodyPr>
          <a:lstStyle/>
          <a:p>
            <a:r>
              <a:rPr lang="en-US" sz="3600"/>
              <a:t>17 milhões de pessoas no brasil torçem para o São Paulo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D41B72-B256-E892-9777-95BDD67039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625342" y="1341705"/>
            <a:ext cx="6923191" cy="4326994"/>
          </a:xfrm>
          <a:noFill/>
        </p:spPr>
      </p:pic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7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5431-1CC9-FD91-3434-E413A2DD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 dirty="0"/>
              <a:t>Pessoas que </a:t>
            </a:r>
            <a:r>
              <a:rPr lang="en-US" dirty="0" err="1"/>
              <a:t>utilizam</a:t>
            </a:r>
            <a:r>
              <a:rPr lang="en-US" dirty="0"/>
              <a:t> </a:t>
            </a:r>
            <a:r>
              <a:rPr lang="en-US" dirty="0" err="1"/>
              <a:t>nosso</a:t>
            </a:r>
            <a:r>
              <a:rPr lang="en-US" dirty="0"/>
              <a:t> site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11" name="Content Placeholder 20">
            <a:extLst>
              <a:ext uri="{FF2B5EF4-FFF2-40B4-BE49-F238E27FC236}">
                <a16:creationId xmlns:a16="http://schemas.microsoft.com/office/drawing/2014/main" id="{88D9F9BB-08AC-4DDA-BFD1-DA29A99B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7" y="3429000"/>
            <a:ext cx="3521564" cy="2636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Noticias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clube</a:t>
            </a:r>
          </a:p>
          <a:p>
            <a:r>
              <a:rPr lang="en-US" dirty="0"/>
              <a:t>Historia</a:t>
            </a:r>
          </a:p>
          <a:p>
            <a:r>
              <a:rPr lang="en-US" dirty="0" err="1"/>
              <a:t>Entretenimento</a:t>
            </a:r>
          </a:p>
          <a:p>
            <a:r>
              <a:rPr lang="en-US" dirty="0" err="1"/>
              <a:t>Estatiscticas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748F30A-B870-5FBD-0FEA-49D91F78A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88" r="8254" b="1"/>
          <a:stretch/>
        </p:blipFill>
        <p:spPr>
          <a:xfrm>
            <a:off x="4648200" y="952500"/>
            <a:ext cx="6903309" cy="5105399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00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F33F-ADE7-65F4-2109-9E92CBAA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074" y="1353543"/>
            <a:ext cx="6346569" cy="1623360"/>
          </a:xfrm>
        </p:spPr>
        <p:txBody>
          <a:bodyPr>
            <a:normAutofit/>
          </a:bodyPr>
          <a:lstStyle/>
          <a:p>
            <a:r>
              <a:rPr lang="en-US" sz="4400"/>
              <a:t>O que é a TRIWORLD?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578F8F34-BF99-476E-86C4-4B4576C7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</a:p>
        </p:txBody>
      </p:sp>
      <p:pic>
        <p:nvPicPr>
          <p:cNvPr id="4" name="Picture 4" descr="A picture containing outdoor, night&#10;&#10;Description automatically generated">
            <a:extLst>
              <a:ext uri="{FF2B5EF4-FFF2-40B4-BE49-F238E27FC236}">
                <a16:creationId xmlns:a16="http://schemas.microsoft.com/office/drawing/2014/main" id="{4E4DC060-74B0-2DEC-9D6B-D02FD65FE7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33673" b="14754"/>
          <a:stretch/>
        </p:blipFill>
        <p:spPr>
          <a:xfrm>
            <a:off x="647699" y="2981863"/>
            <a:ext cx="10900834" cy="3076034"/>
          </a:xfrm>
          <a:noFill/>
        </p:spPr>
      </p:pic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7F85241D-C269-487B-9FC3-6FC98CC7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31B4FC-6860-443D-BC09-903AB3D0191F}" type="datetime1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5/15/2023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E27B8990-9A72-47E9-AC0A-F6EB302F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5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290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1770-6DE8-BB3E-3FD5-4227D35F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Como tudo começou!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D4F94C-ADDE-4388-B413-18D186CF9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Meu Pai</a:t>
            </a:r>
          </a:p>
          <a:p>
            <a:r>
              <a:rPr lang="en-US" dirty="0"/>
              <a:t>Amor </a:t>
            </a:r>
            <a:r>
              <a:rPr lang="en-US" dirty="0" err="1"/>
              <a:t>por</a:t>
            </a:r>
            <a:r>
              <a:rPr lang="en-US" dirty="0"/>
              <a:t> algo </a:t>
            </a:r>
            <a:r>
              <a:rPr lang="en-US" dirty="0" err="1"/>
              <a:t>diferente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De que </a:t>
            </a:r>
            <a:r>
              <a:rPr lang="en-US" dirty="0" err="1">
                <a:latin typeface="Calibri"/>
                <a:cs typeface="Calibri"/>
              </a:rPr>
              <a:t>maneira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levo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este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estilo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vida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na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minha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rotina</a:t>
            </a:r>
            <a:r>
              <a:rPr lang="en-US" dirty="0">
                <a:latin typeface="Calibri"/>
                <a:cs typeface="Calibri"/>
              </a:rPr>
              <a:t>;</a:t>
            </a:r>
            <a:endParaRPr lang="en-US" dirty="0"/>
          </a:p>
          <a:p>
            <a:r>
              <a:rPr lang="en-US" sz="2800" b="1" u="sng" dirty="0">
                <a:latin typeface="Calibri"/>
                <a:cs typeface="Calibri"/>
              </a:rPr>
              <a:t>Por que </a:t>
            </a:r>
            <a:r>
              <a:rPr lang="en-US" sz="2800" b="1" u="sng" err="1">
                <a:latin typeface="Calibri"/>
                <a:cs typeface="Calibri"/>
              </a:rPr>
              <a:t>levar</a:t>
            </a:r>
            <a:r>
              <a:rPr lang="en-US" sz="2800" b="1" u="sng" dirty="0">
                <a:latin typeface="Calibri"/>
                <a:cs typeface="Calibri"/>
              </a:rPr>
              <a:t> </a:t>
            </a:r>
            <a:r>
              <a:rPr lang="en-US" sz="2800" b="1" u="sng" err="1">
                <a:latin typeface="Calibri"/>
                <a:cs typeface="Calibri"/>
              </a:rPr>
              <a:t>isso</a:t>
            </a:r>
            <a:r>
              <a:rPr lang="en-US" sz="2800" b="1" u="sng" dirty="0">
                <a:latin typeface="Calibri"/>
                <a:cs typeface="Calibri"/>
              </a:rPr>
              <a:t> </a:t>
            </a:r>
            <a:r>
              <a:rPr lang="en-US" sz="2800" b="1" u="sng" err="1">
                <a:latin typeface="Calibri"/>
                <a:cs typeface="Calibri"/>
              </a:rPr>
              <a:t>adiante</a:t>
            </a:r>
            <a:r>
              <a:rPr lang="en-US" sz="2800" b="1" u="sng" dirty="0">
                <a:latin typeface="Calibri"/>
                <a:cs typeface="Calibri"/>
              </a:rPr>
              <a:t>?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3F3D4D-F8ED-70EB-4D7D-D8053FD2D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252" y="2266027"/>
            <a:ext cx="6767045" cy="3806463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3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0B9F-6E8F-816A-3710-2AAC2ED0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923" y="1238523"/>
            <a:ext cx="8665282" cy="2182585"/>
          </a:xfrm>
        </p:spPr>
        <p:txBody>
          <a:bodyPr>
            <a:normAutofit/>
          </a:bodyPr>
          <a:lstStyle/>
          <a:p>
            <a:r>
              <a:rPr lang="en-US" dirty="0"/>
              <a:t>Ferramenta de </a:t>
            </a:r>
            <a:r>
              <a:rPr lang="en-US" dirty="0" err="1"/>
              <a:t>gestão</a:t>
            </a:r>
            <a:r>
              <a:rPr lang="en-US" dirty="0"/>
              <a:t> e </a:t>
            </a:r>
            <a:r>
              <a:rPr lang="en-US" dirty="0" err="1"/>
              <a:t>documentação</a:t>
            </a:r>
            <a:endParaRPr lang="en-US"/>
          </a:p>
        </p:txBody>
      </p:sp>
      <p:sp>
        <p:nvSpPr>
          <p:cNvPr id="25" name="Footer Placeholder 56">
            <a:extLst>
              <a:ext uri="{FF2B5EF4-FFF2-40B4-BE49-F238E27FC236}">
                <a16:creationId xmlns:a16="http://schemas.microsoft.com/office/drawing/2014/main" id="{A6554268-17CC-4157-975E-17908E78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20" name="Picture 20" descr="Logo&#10;&#10;Description automatically generated">
            <a:extLst>
              <a:ext uri="{FF2B5EF4-FFF2-40B4-BE49-F238E27FC236}">
                <a16:creationId xmlns:a16="http://schemas.microsoft.com/office/drawing/2014/main" id="{09E76ED2-45CD-3161-CE6A-165F9FB1F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19" y="3428979"/>
            <a:ext cx="2689413" cy="2628917"/>
          </a:xfrm>
          <a:prstGeom prst="rect">
            <a:avLst/>
          </a:prstGeom>
          <a:noFill/>
        </p:spPr>
      </p:pic>
      <p:pic>
        <p:nvPicPr>
          <p:cNvPr id="19" name="Picture 19" descr="Logo&#10;&#10;Description automatically generated">
            <a:extLst>
              <a:ext uri="{FF2B5EF4-FFF2-40B4-BE49-F238E27FC236}">
                <a16:creationId xmlns:a16="http://schemas.microsoft.com/office/drawing/2014/main" id="{A5D30BD9-74AE-4BB5-60B7-174CD6377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4818" y="3429000"/>
            <a:ext cx="4673628" cy="2628916"/>
          </a:xfrm>
          <a:noFill/>
        </p:spPr>
      </p:pic>
      <p:sp>
        <p:nvSpPr>
          <p:cNvPr id="29" name="Date Placeholder 55">
            <a:extLst>
              <a:ext uri="{FF2B5EF4-FFF2-40B4-BE49-F238E27FC236}">
                <a16:creationId xmlns:a16="http://schemas.microsoft.com/office/drawing/2014/main" id="{B6B2615E-6090-41F5-9339-DE834E03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6C6A0429-3466-415E-A323-C7ADA98EF3EA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/>
          </a:p>
        </p:txBody>
      </p:sp>
      <p:sp>
        <p:nvSpPr>
          <p:cNvPr id="31" name="Slide Number Placeholder 57">
            <a:extLst>
              <a:ext uri="{FF2B5EF4-FFF2-40B4-BE49-F238E27FC236}">
                <a16:creationId xmlns:a16="http://schemas.microsoft.com/office/drawing/2014/main" id="{5CC3949D-FC5B-4613-A76E-BA6B790F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89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C46B-4C8C-88E7-7442-1DFEC8D9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100"/>
              <a:t>Modelagem logica e script Banco de Dados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9A7D9AFC-DBE1-3122-EB03-543CA235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9959" y="2266027"/>
            <a:ext cx="6451631" cy="3806463"/>
          </a:xfrm>
          <a:noFill/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7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19B7-9724-C036-E28A-4C316033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Conferindo o Site Institucional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DE24994E-10FF-517F-F0F2-AC36D2EA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773" y="2266027"/>
            <a:ext cx="3816003" cy="3806463"/>
          </a:xfrm>
          <a:noFill/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5/15/2023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205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Amasis MT Pro Medium</vt:lpstr>
      <vt:lpstr>Arial</vt:lpstr>
      <vt:lpstr>Arial,Sans-Serif</vt:lpstr>
      <vt:lpstr>Calibri</vt:lpstr>
      <vt:lpstr>Univers Light</vt:lpstr>
      <vt:lpstr>TribuneVTI</vt:lpstr>
      <vt:lpstr>TRIWORLD</vt:lpstr>
      <vt:lpstr>VOCÊ É SÂO PAULINO? </vt:lpstr>
      <vt:lpstr>17 milhões de pessoas no brasil torçem para o São Paulo</vt:lpstr>
      <vt:lpstr>Pessoas que utilizam nosso site</vt:lpstr>
      <vt:lpstr>O que é a TRIWORLD?</vt:lpstr>
      <vt:lpstr>Como tudo começou!</vt:lpstr>
      <vt:lpstr>Ferramenta de gestão e documentação</vt:lpstr>
      <vt:lpstr>Modelagem logica e script Banco de Dados</vt:lpstr>
      <vt:lpstr>Conferindo o Site Institucional</vt:lpstr>
      <vt:lpstr>Como foi o processo para chegar ate aqui:</vt:lpstr>
      <vt:lpstr>Apoio e agradecimentos:</vt:lpstr>
      <vt:lpstr>Valores pessoais do meu projeto:</vt:lpstr>
      <vt:lpstr>Conclusão e considerações finais.</vt:lpstr>
      <vt:lpstr>TRIWORLD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Usuário</cp:lastModifiedBy>
  <cp:revision>289</cp:revision>
  <dcterms:created xsi:type="dcterms:W3CDTF">2023-05-13T21:30:02Z</dcterms:created>
  <dcterms:modified xsi:type="dcterms:W3CDTF">2023-05-15T23:59:31Z</dcterms:modified>
</cp:coreProperties>
</file>