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B15D-CEC7-47C0-AC7E-B730D069C8F8}" v="649" dt="2023-05-13T22:44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BD3771-95E1-C41D-E070-6D48D4DD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3" b="68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TRIWORLD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B771-D1AA-564C-9F9B-7D2FAB4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foi o processo para chegar ate aqui: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69A-0CCA-3AC2-C965-A87BE771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err="1"/>
              <a:t>Obstaculos</a:t>
            </a:r>
            <a:endParaRPr lang="en-US" sz="1700" err="1"/>
          </a:p>
          <a:p>
            <a:pPr>
              <a:lnSpc>
                <a:spcPct val="110000"/>
              </a:lnSpc>
            </a:pPr>
            <a:r>
              <a:rPr lang="en-US" sz="1700" b="1" err="1"/>
              <a:t>Aprendendo</a:t>
            </a:r>
            <a:r>
              <a:rPr lang="en-US" sz="1700" b="1"/>
              <a:t> </a:t>
            </a:r>
            <a:r>
              <a:rPr lang="en-US" sz="1700" b="1" err="1"/>
              <a:t>mais</a:t>
            </a:r>
            <a:r>
              <a:rPr lang="en-US" sz="1700" b="1"/>
              <a:t> </a:t>
            </a:r>
            <a:r>
              <a:rPr lang="en-US" sz="1700" b="1" err="1"/>
              <a:t>sobre</a:t>
            </a:r>
            <a:r>
              <a:rPr lang="en-US" sz="1700" b="1"/>
              <a:t> o </a:t>
            </a:r>
            <a:r>
              <a:rPr lang="en-US" sz="1700" b="1" err="1"/>
              <a:t>tema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Foco </a:t>
            </a:r>
            <a:r>
              <a:rPr lang="en-US" sz="1700" b="1" err="1"/>
              <a:t>nas</a:t>
            </a:r>
            <a:r>
              <a:rPr lang="en-US" sz="1700" b="1"/>
              <a:t> </a:t>
            </a:r>
            <a:r>
              <a:rPr lang="en-US" sz="1700" b="1" err="1"/>
              <a:t>metas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 err="1"/>
              <a:t>Decisao</a:t>
            </a:r>
            <a:r>
              <a:rPr lang="en-US" sz="1700" b="1"/>
              <a:t> </a:t>
            </a:r>
            <a:r>
              <a:rPr lang="en-US" sz="1700" b="1" err="1"/>
              <a:t>dificil</a:t>
            </a:r>
            <a:r>
              <a:rPr lang="en-US" sz="1700" b="1"/>
              <a:t> com </a:t>
            </a:r>
            <a:r>
              <a:rPr lang="en-US" sz="1700" b="1" err="1"/>
              <a:t>varias</a:t>
            </a:r>
            <a:r>
              <a:rPr lang="en-US" sz="1700" b="1"/>
              <a:t> </a:t>
            </a:r>
            <a:r>
              <a:rPr lang="en-US" sz="1700" b="1" err="1"/>
              <a:t>possibilidades</a:t>
            </a:r>
          </a:p>
          <a:p>
            <a:pPr>
              <a:lnSpc>
                <a:spcPct val="110000"/>
              </a:lnSpc>
            </a:pPr>
            <a:endParaRPr lang="en-US" sz="1700" b="1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b="1" err="1"/>
              <a:t>Superação</a:t>
            </a:r>
            <a:r>
              <a:rPr lang="en-US" sz="1700" b="1"/>
              <a:t> </a:t>
            </a:r>
            <a:endParaRPr lang="en-US" sz="170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 err="1"/>
              <a:t>Realização</a:t>
            </a:r>
            <a:r>
              <a:rPr lang="en-US" sz="1700" dirty="0"/>
              <a:t> de um </a:t>
            </a:r>
            <a:r>
              <a:rPr lang="en-US" sz="1700" dirty="0" err="1"/>
              <a:t>projeto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/>
              <a:t>     </a:t>
            </a:r>
            <a:r>
              <a:rPr lang="en-US" sz="1700" err="1"/>
              <a:t>por</a:t>
            </a:r>
            <a:r>
              <a:rPr lang="en-US" sz="1700"/>
              <a:t> </a:t>
            </a:r>
            <a:r>
              <a:rPr lang="en-US" sz="1700" err="1"/>
              <a:t>conta</a:t>
            </a:r>
            <a:r>
              <a:rPr lang="en-US" sz="1700"/>
              <a:t> </a:t>
            </a:r>
            <a:r>
              <a:rPr lang="en-US" sz="1700" err="1"/>
              <a:t>própria</a:t>
            </a:r>
            <a:r>
              <a:rPr lang="en-US" sz="1700"/>
              <a:t> </a:t>
            </a:r>
          </a:p>
          <a:p>
            <a:pPr>
              <a:lnSpc>
                <a:spcPct val="110000"/>
              </a:lnSpc>
            </a:pPr>
            <a:endParaRPr lang="en-US" sz="1700" b="1"/>
          </a:p>
        </p:txBody>
      </p:sp>
      <p:pic>
        <p:nvPicPr>
          <p:cNvPr id="5" name="Picture 5" descr="A picture containing text, sunset&#10;&#10;Description automatically generated">
            <a:extLst>
              <a:ext uri="{FF2B5EF4-FFF2-40B4-BE49-F238E27FC236}">
                <a16:creationId xmlns:a16="http://schemas.microsoft.com/office/drawing/2014/main" id="{7239D633-23AB-1C10-59D3-863B7CF2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07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5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99AE-C26A-934A-4622-59B5EF0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 err="1"/>
              <a:t>Apoio</a:t>
            </a:r>
            <a:r>
              <a:rPr lang="en-US" dirty="0"/>
              <a:t> e </a:t>
            </a:r>
            <a:r>
              <a:rPr lang="en-US" dirty="0" err="1"/>
              <a:t>agradecimentos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EE32-C01C-F6D8-D513-87EF6AE3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Calibri"/>
                <a:cs typeface="Calibri"/>
              </a:rPr>
              <a:t>Professores</a:t>
            </a:r>
            <a:r>
              <a:rPr lang="en-US" sz="2400" dirty="0">
                <a:latin typeface="Calibri"/>
                <a:cs typeface="Calibri"/>
              </a:rPr>
              <a:t> Spetch</a:t>
            </a:r>
          </a:p>
          <a:p>
            <a:r>
              <a:rPr lang="en-US" sz="2400" err="1">
                <a:latin typeface="Calibri"/>
                <a:cs typeface="Calibri"/>
              </a:rPr>
              <a:t>Colegas</a:t>
            </a:r>
            <a:r>
              <a:rPr lang="en-US" sz="2400" dirty="0">
                <a:latin typeface="Calibri"/>
                <a:cs typeface="Calibri"/>
              </a:rPr>
              <a:t> SPTECH</a:t>
            </a:r>
          </a:p>
          <a:p>
            <a:r>
              <a:rPr lang="en-US" sz="2400" dirty="0">
                <a:latin typeface="Calibri"/>
                <a:cs typeface="Calibri"/>
              </a:rPr>
              <a:t>Familia e Amigos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9B9D106-1FA2-AA68-5973-EB97AB4C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r="15888" b="1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6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658-80E6-67E9-F193-26C41845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Valores </a:t>
            </a:r>
            <a:r>
              <a:rPr lang="en-US" dirty="0" err="1"/>
              <a:t>pessoais</a:t>
            </a:r>
            <a:r>
              <a:rPr lang="en-US" dirty="0"/>
              <a:t> do meu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C2A8-9D88-A940-B844-C066AA35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Cooperação</a:t>
            </a:r>
          </a:p>
          <a:p>
            <a:r>
              <a:rPr lang="en-US" dirty="0" err="1"/>
              <a:t>Dedicação</a:t>
            </a:r>
          </a:p>
          <a:p>
            <a:r>
              <a:rPr lang="en-US" dirty="0" err="1"/>
              <a:t>Empatia</a:t>
            </a:r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1C7F491-EA17-EDAD-EBFE-E4DEECB0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3" y="952500"/>
            <a:ext cx="4772707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9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AF16-5599-C83A-11A9-6A6C6BC3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31" y="2462123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 dirty="0" err="1"/>
              <a:t>Conclusão</a:t>
            </a:r>
            <a:r>
              <a:rPr lang="en-US" sz="3600" dirty="0"/>
              <a:t> e </a:t>
            </a:r>
            <a:r>
              <a:rPr lang="en-US" sz="3600" dirty="0" err="1"/>
              <a:t>considerações</a:t>
            </a:r>
            <a:r>
              <a:rPr lang="en-US" sz="3600" dirty="0"/>
              <a:t> </a:t>
            </a:r>
            <a:r>
              <a:rPr lang="en-US" sz="3600" dirty="0" err="1"/>
              <a:t>finais</a:t>
            </a:r>
            <a:r>
              <a:rPr lang="en-US" sz="3600" dirty="0"/>
              <a:t>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26832A-7C51-C69B-F9DE-6FEA7F793D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289" r="-1" b="-1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6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42DA-702C-9CDD-1DA1-4966F3D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TRIWORLD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77" y="2895600"/>
            <a:ext cx="5446719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err="1"/>
              <a:t>Obrigado</a:t>
            </a:r>
            <a:r>
              <a:rPr lang="en-US" sz="4000" b="1" dirty="0"/>
              <a:t>!</a:t>
            </a:r>
            <a:endParaRPr lang="en-US" sz="4000" dirty="0"/>
          </a:p>
        </p:txBody>
      </p:sp>
      <p:pic>
        <p:nvPicPr>
          <p:cNvPr id="4" name="Picture 4" descr="A picture containing text, person, outdoor, red&#10;&#10;Description automatically generated">
            <a:extLst>
              <a:ext uri="{FF2B5EF4-FFF2-40B4-BE49-F238E27FC236}">
                <a16:creationId xmlns:a16="http://schemas.microsoft.com/office/drawing/2014/main" id="{727CB0A8-9DD7-5DA2-F97C-4E9C0257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92" r="2" b="21582"/>
          <a:stretch/>
        </p:blipFill>
        <p:spPr>
          <a:xfrm>
            <a:off x="6747404" y="952500"/>
            <a:ext cx="4804105" cy="5118188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64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DD61-B97C-7D3B-500D-2C6A75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961" y="1053142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 dirty="0"/>
              <a:t>VOCÊ É SÃO PAULINO? 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A3227D-4BCA-E2FC-4928-D02B4A94E8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" b="34122"/>
          <a:stretch/>
        </p:blipFill>
        <p:spPr>
          <a:xfrm>
            <a:off x="647700" y="2307102"/>
            <a:ext cx="10896600" cy="3750797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028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0B7E-5E1D-FC76-22E5-4D2AE7D8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n-US" sz="3600" dirty="0"/>
              <a:t>17 </a:t>
            </a:r>
            <a:r>
              <a:rPr lang="en-US" sz="3600" dirty="0" err="1"/>
              <a:t>milhões</a:t>
            </a:r>
            <a:r>
              <a:rPr lang="en-US" sz="3600" dirty="0"/>
              <a:t> de </a:t>
            </a:r>
            <a:r>
              <a:rPr lang="en-US" sz="3600" dirty="0" err="1"/>
              <a:t>pessoas</a:t>
            </a:r>
            <a:r>
              <a:rPr lang="en-US" sz="3600" dirty="0"/>
              <a:t> no </a:t>
            </a:r>
            <a:r>
              <a:rPr lang="en-US" sz="3600" dirty="0" err="1"/>
              <a:t>Brasil</a:t>
            </a:r>
            <a:r>
              <a:rPr lang="en-US" sz="3600" dirty="0"/>
              <a:t> </a:t>
            </a:r>
            <a:r>
              <a:rPr lang="en-US" sz="3600" dirty="0" err="1"/>
              <a:t>torçem</a:t>
            </a:r>
            <a:r>
              <a:rPr lang="en-US" sz="3600" dirty="0"/>
              <a:t> para o São Paulo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D41B72-B256-E892-9777-95BDD67039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25342" y="1341705"/>
            <a:ext cx="6923191" cy="4326994"/>
          </a:xfrm>
          <a:noFill/>
        </p:spPr>
      </p:pic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7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431-1CC9-FD91-3434-E413A2DD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Pessoas que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site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clube</a:t>
            </a:r>
          </a:p>
          <a:p>
            <a:r>
              <a:rPr lang="en-US" dirty="0"/>
              <a:t>Historia</a:t>
            </a:r>
          </a:p>
          <a:p>
            <a:r>
              <a:rPr lang="en-US" dirty="0" err="1"/>
              <a:t>Entretenimento</a:t>
            </a:r>
          </a:p>
          <a:p>
            <a:r>
              <a:rPr lang="en-US" dirty="0" err="1"/>
              <a:t>Estatiscticas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48F30A-B870-5FBD-0FEA-49D91F78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8" r="8254" b="1"/>
          <a:stretch/>
        </p:blipFill>
        <p:spPr>
          <a:xfrm>
            <a:off x="4648200" y="952500"/>
            <a:ext cx="6903309" cy="5105399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0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F33F-ADE7-65F4-2109-9E92CBA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74" y="1353543"/>
            <a:ext cx="6346569" cy="1623360"/>
          </a:xfrm>
        </p:spPr>
        <p:txBody>
          <a:bodyPr>
            <a:normAutofit/>
          </a:bodyPr>
          <a:lstStyle/>
          <a:p>
            <a:r>
              <a:rPr lang="en-US" sz="4400"/>
              <a:t>O que é a TRIWORLD?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4E4DC060-74B0-2DEC-9D6B-D02FD65FE7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3673" b="14754"/>
          <a:stretch/>
        </p:blipFill>
        <p:spPr>
          <a:xfrm>
            <a:off x="647699" y="2981863"/>
            <a:ext cx="10900834" cy="3076034"/>
          </a:xfr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5/19/2023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290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770-6DE8-BB3E-3FD5-4227D35F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tudo começou!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Meu Pai</a:t>
            </a:r>
          </a:p>
          <a:p>
            <a:r>
              <a:rPr lang="en-US" dirty="0"/>
              <a:t>Amor </a:t>
            </a:r>
            <a:r>
              <a:rPr lang="en-US" dirty="0" err="1"/>
              <a:t>por</a:t>
            </a:r>
            <a:r>
              <a:rPr lang="en-US" dirty="0"/>
              <a:t> algo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De que </a:t>
            </a:r>
            <a:r>
              <a:rPr lang="en-US" dirty="0" err="1">
                <a:latin typeface="Calibri"/>
                <a:cs typeface="Calibri"/>
              </a:rPr>
              <a:t>maneira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levo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assunto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minha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vida</a:t>
            </a:r>
            <a:r>
              <a:rPr lang="en-US" dirty="0">
                <a:latin typeface="Calibri"/>
                <a:cs typeface="Calibri"/>
              </a:rPr>
              <a:t>;</a:t>
            </a:r>
            <a:endParaRPr lang="en-US" dirty="0"/>
          </a:p>
          <a:p>
            <a:r>
              <a:rPr lang="en-US" sz="2800" b="1" u="sng" dirty="0">
                <a:latin typeface="Calibri"/>
                <a:cs typeface="Calibri"/>
              </a:rPr>
              <a:t>Por que </a:t>
            </a:r>
            <a:r>
              <a:rPr lang="en-US" sz="2800" b="1" u="sng" dirty="0" err="1">
                <a:latin typeface="Calibri"/>
                <a:cs typeface="Calibri"/>
              </a:rPr>
              <a:t>levar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dirty="0" err="1">
                <a:latin typeface="Calibri"/>
                <a:cs typeface="Calibri"/>
              </a:rPr>
              <a:t>isso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dirty="0" err="1">
                <a:latin typeface="Calibri"/>
                <a:cs typeface="Calibri"/>
              </a:rPr>
              <a:t>adiante</a:t>
            </a:r>
            <a:r>
              <a:rPr lang="en-US" sz="2800" b="1" u="sng" dirty="0">
                <a:latin typeface="Calibri"/>
                <a:cs typeface="Calibri"/>
              </a:rPr>
              <a:t>?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3F3D4D-F8ED-70EB-4D7D-D8053FD2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252" y="2266027"/>
            <a:ext cx="6767045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B9F-6E8F-816A-3710-2AAC2ED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23" y="1238523"/>
            <a:ext cx="8665282" cy="2182585"/>
          </a:xfrm>
        </p:spPr>
        <p:txBody>
          <a:bodyPr>
            <a:normAutofit/>
          </a:bodyPr>
          <a:lstStyle/>
          <a:p>
            <a:r>
              <a:rPr lang="en-US" dirty="0"/>
              <a:t>Ferramenta de </a:t>
            </a:r>
            <a:r>
              <a:rPr lang="en-US" dirty="0" err="1"/>
              <a:t>gestão</a:t>
            </a:r>
            <a:r>
              <a:rPr lang="en-US" dirty="0"/>
              <a:t> e </a:t>
            </a:r>
            <a:r>
              <a:rPr lang="en-US" dirty="0" err="1"/>
              <a:t>documentação</a:t>
            </a:r>
            <a:endParaRPr lang="en-US"/>
          </a:p>
        </p:txBody>
      </p:sp>
      <p:sp>
        <p:nvSpPr>
          <p:cNvPr id="25" name="Footer Placeholder 56">
            <a:extLst>
              <a:ext uri="{FF2B5EF4-FFF2-40B4-BE49-F238E27FC236}">
                <a16:creationId xmlns:a16="http://schemas.microsoft.com/office/drawing/2014/main" id="{A6554268-17CC-4157-975E-17908E7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09E76ED2-45CD-3161-CE6A-165F9FB1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19" y="3428979"/>
            <a:ext cx="2689413" cy="2628917"/>
          </a:xfrm>
          <a:prstGeom prst="rect">
            <a:avLst/>
          </a:prstGeom>
          <a:noFill/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A5D30BD9-74AE-4BB5-60B7-174CD637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4818" y="3429000"/>
            <a:ext cx="4673628" cy="2628916"/>
          </a:xfrm>
          <a:noFill/>
        </p:spPr>
      </p:pic>
      <p:sp>
        <p:nvSpPr>
          <p:cNvPr id="29" name="Date Placeholder 55">
            <a:extLst>
              <a:ext uri="{FF2B5EF4-FFF2-40B4-BE49-F238E27FC236}">
                <a16:creationId xmlns:a16="http://schemas.microsoft.com/office/drawing/2014/main" id="{B6B2615E-6090-41F5-9339-DE834E0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0429-3466-415E-A323-C7ADA98EF3EA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31" name="Slide Number Placeholder 57">
            <a:extLst>
              <a:ext uri="{FF2B5EF4-FFF2-40B4-BE49-F238E27FC236}">
                <a16:creationId xmlns:a16="http://schemas.microsoft.com/office/drawing/2014/main" id="{5CC3949D-FC5B-4613-A76E-BA6B790F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46B-4C8C-88E7-7442-1DFEC8D9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100"/>
              <a:t>Modelagem logica e script Banco de Dados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A7D9AFC-DBE1-3122-EB03-543CA235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59" y="2266027"/>
            <a:ext cx="6451631" cy="3806463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9B7-9724-C036-E28A-4C31603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Conferindo o Site Institucional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E24994E-10FF-517F-F0F2-AC36D2EA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773" y="2266027"/>
            <a:ext cx="3816003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5/19/2023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203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Amasis MT Pro Medium</vt:lpstr>
      <vt:lpstr>Arial</vt:lpstr>
      <vt:lpstr>Arial,Sans-Serif</vt:lpstr>
      <vt:lpstr>Calibri</vt:lpstr>
      <vt:lpstr>Univers Light</vt:lpstr>
      <vt:lpstr>TribuneVTI</vt:lpstr>
      <vt:lpstr>TRIWORLD</vt:lpstr>
      <vt:lpstr>VOCÊ É SÃO PAULINO? </vt:lpstr>
      <vt:lpstr>17 milhões de pessoas no Brasil torçem para o São Paulo</vt:lpstr>
      <vt:lpstr>Pessoas que utilizam nosso site</vt:lpstr>
      <vt:lpstr>O que é a TRIWORLD?</vt:lpstr>
      <vt:lpstr>Como tudo começou!</vt:lpstr>
      <vt:lpstr>Ferramenta de gestão e documentação</vt:lpstr>
      <vt:lpstr>Modelagem logica e script Banco de Dados</vt:lpstr>
      <vt:lpstr>Conferindo o Site Institucional</vt:lpstr>
      <vt:lpstr>Como foi o processo para chegar ate aqui:</vt:lpstr>
      <vt:lpstr>Apoio e agradecimentos:</vt:lpstr>
      <vt:lpstr>Valores pessoais do meu projeto:</vt:lpstr>
      <vt:lpstr>Conclusão e considerações finais.</vt:lpstr>
      <vt:lpstr>TRIWORLD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Usuário</cp:lastModifiedBy>
  <cp:revision>290</cp:revision>
  <dcterms:created xsi:type="dcterms:W3CDTF">2023-05-13T21:30:02Z</dcterms:created>
  <dcterms:modified xsi:type="dcterms:W3CDTF">2023-05-19T04:05:37Z</dcterms:modified>
</cp:coreProperties>
</file>