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58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11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199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48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37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75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218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89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9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74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41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1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51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53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51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4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3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617F7F-8EFE-4A6F-962A-048A9FC541C9}" type="datetimeFigureOut">
              <a:rPr lang="pt-PT" smtClean="0"/>
              <a:t>21/01/2020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A3D7-DEFA-40F2-A0DF-4A5350DCDC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31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95DB-CD54-4570-98F6-16305882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881" y="957607"/>
            <a:ext cx="8825658" cy="3329581"/>
          </a:xfrm>
        </p:spPr>
        <p:txBody>
          <a:bodyPr/>
          <a:lstStyle/>
          <a:p>
            <a:pPr algn="ctr"/>
            <a:r>
              <a:rPr lang="pt-PT" dirty="0"/>
              <a:t>Trabalho de Aplicações de Código Aberto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3048E2-30FA-474F-9498-0BACBCC752B2}"/>
              </a:ext>
            </a:extLst>
          </p:cNvPr>
          <p:cNvSpPr txBox="1"/>
          <p:nvPr/>
        </p:nvSpPr>
        <p:spPr>
          <a:xfrm>
            <a:off x="7211505" y="5137608"/>
            <a:ext cx="382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João Santos nº 150118028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Miguel Tomás nº150118037</a:t>
            </a:r>
          </a:p>
        </p:txBody>
      </p:sp>
    </p:spTree>
    <p:extLst>
      <p:ext uri="{BB962C8B-B14F-4D97-AF65-F5344CB8AC3E}">
        <p14:creationId xmlns:p14="http://schemas.microsoft.com/office/powerpoint/2010/main" val="19879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F0524-2FD9-4324-AC9C-91BF2F36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 descr="Uma imagem com alimentação, sala&#10;&#10;Descrição gerada automaticamente">
            <a:extLst>
              <a:ext uri="{FF2B5EF4-FFF2-40B4-BE49-F238E27FC236}">
                <a16:creationId xmlns:a16="http://schemas.microsoft.com/office/drawing/2014/main" id="{558C5500-FBC6-443D-B6E9-95F542046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967533"/>
            <a:ext cx="6270662" cy="49224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5069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4AFF4-B3B7-4C13-B73E-F2121F6A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proprietário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709668-54A0-4660-A277-45593753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33371"/>
            <a:ext cx="8946541" cy="2966530"/>
          </a:xfrm>
        </p:spPr>
        <p:txBody>
          <a:bodyPr>
            <a:normAutofit/>
          </a:bodyPr>
          <a:lstStyle/>
          <a:p>
            <a:r>
              <a:rPr lang="pt-PT" dirty="0"/>
              <a:t>Software proprietário – Definição</a:t>
            </a:r>
          </a:p>
          <a:p>
            <a:r>
              <a:rPr lang="pt-PT" dirty="0"/>
              <a:t>Patentes, direitos de autor e limitações na exportação e uso em países terceiros </a:t>
            </a:r>
          </a:p>
          <a:p>
            <a:r>
              <a:rPr lang="pt-PT" dirty="0"/>
              <a:t>Uso pode ser proibido assim como a redistribuição e modificação ou requer permissão para o fazer </a:t>
            </a:r>
          </a:p>
          <a:p>
            <a:r>
              <a:rPr lang="pt-PT" dirty="0"/>
              <a:t>Oposto de Software livre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3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46144-8A44-4CAC-9494-8FBD9E4A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Especificações Do </a:t>
            </a:r>
            <a:r>
              <a:rPr lang="pt-PT" dirty="0" err="1"/>
              <a:t>Docx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B26F60-5E51-48AD-B3A1-B3253CA6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5900"/>
            <a:ext cx="8946541" cy="4762499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Docx</a:t>
            </a:r>
            <a:r>
              <a:rPr lang="pt-PT" dirty="0"/>
              <a:t> usa formatação open </a:t>
            </a:r>
            <a:r>
              <a:rPr lang="pt-PT" dirty="0" err="1"/>
              <a:t>xml</a:t>
            </a:r>
            <a:r>
              <a:rPr lang="pt-PT" dirty="0"/>
              <a:t> que utiliza zip para comprimir vários documentos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D6800-12F1-4D23-9CA9-7E4FE3BB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74" y="2581275"/>
            <a:ext cx="3044076" cy="419548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E2768-3251-46EF-B65F-9CDA2C4B3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581275"/>
            <a:ext cx="4543425" cy="4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7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1149B-C5C8-48BF-9F55-ABD8246E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Problemas com a utilização do código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0D9F16-DEB7-4C05-96D4-C9796B11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Utilização de um código base sem especificações de utilização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Âmbito Escolar</a:t>
            </a:r>
          </a:p>
          <a:p>
            <a:endParaRPr lang="pt-PT" dirty="0"/>
          </a:p>
          <a:p>
            <a:r>
              <a:rPr lang="pt-PT" dirty="0"/>
              <a:t>Utilização de Caráter escolar apenas</a:t>
            </a:r>
          </a:p>
          <a:p>
            <a:endParaRPr lang="pt-PT" dirty="0"/>
          </a:p>
          <a:p>
            <a:r>
              <a:rPr lang="pt-PT" dirty="0"/>
              <a:t>Não tem como objetivo ser aposta financeira nem de ser de partilha generalizada</a:t>
            </a:r>
          </a:p>
        </p:txBody>
      </p:sp>
    </p:spTree>
    <p:extLst>
      <p:ext uri="{BB962C8B-B14F-4D97-AF65-F5344CB8AC3E}">
        <p14:creationId xmlns:p14="http://schemas.microsoft.com/office/powerpoint/2010/main" val="31152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7E3D2-6372-4D95-ACD3-34A1B92F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0" y="1645414"/>
            <a:ext cx="9404723" cy="1400530"/>
          </a:xfrm>
        </p:spPr>
        <p:txBody>
          <a:bodyPr/>
          <a:lstStyle/>
          <a:p>
            <a:r>
              <a:rPr lang="pt-PT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34727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E66A-7A46-4B75-A6E4-507B5B2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041B1D-5967-437C-8BE3-97D74F0C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585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110</Words>
  <Application>Microsoft Office PowerPoint</Application>
  <PresentationFormat>Ecrã Panorâmico</PresentationFormat>
  <Paragraphs>22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Ião</vt:lpstr>
      <vt:lpstr>Trabalho de Aplicações de Código Aberto</vt:lpstr>
      <vt:lpstr>Introdução</vt:lpstr>
      <vt:lpstr>Software proprietário</vt:lpstr>
      <vt:lpstr>Especificações Do Docx</vt:lpstr>
      <vt:lpstr>Problemas com a utilização do código </vt:lpstr>
      <vt:lpstr>Código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Aplicações de Código Aberto</dc:title>
  <dc:creator>João</dc:creator>
  <cp:lastModifiedBy>Miguel André Carvalho Tomás</cp:lastModifiedBy>
  <cp:revision>15</cp:revision>
  <dcterms:created xsi:type="dcterms:W3CDTF">2020-01-14T15:21:39Z</dcterms:created>
  <dcterms:modified xsi:type="dcterms:W3CDTF">2020-01-21T09:40:32Z</dcterms:modified>
</cp:coreProperties>
</file>