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4" r:id="rId2"/>
    <p:sldId id="265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CD698E-A20D-4D1E-91D5-26E995CEBB7A}" v="108" dt="2021-02-21T10:29:37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ANTONIO TROYANO JIMENEZ" userId="1775b041-6dee-4ff3-a49c-7af5b8f13dec" providerId="ADAL" clId="{656391CC-B78E-4AC4-BA88-372C9D080FF2}"/>
    <pc:docChg chg="undo custSel modSld">
      <pc:chgData name="JOSE ANTONIO TROYANO JIMENEZ" userId="1775b041-6dee-4ff3-a49c-7af5b8f13dec" providerId="ADAL" clId="{656391CC-B78E-4AC4-BA88-372C9D080FF2}" dt="2020-11-25T10:41:18.657" v="1060" actId="20577"/>
      <pc:docMkLst>
        <pc:docMk/>
      </pc:docMkLst>
      <pc:sldChg chg="modSp">
        <pc:chgData name="JOSE ANTONIO TROYANO JIMENEZ" userId="1775b041-6dee-4ff3-a49c-7af5b8f13dec" providerId="ADAL" clId="{656391CC-B78E-4AC4-BA88-372C9D080FF2}" dt="2020-11-25T08:31:41.956" v="1037" actId="1035"/>
        <pc:sldMkLst>
          <pc:docMk/>
          <pc:sldMk cId="4056029981" sldId="256"/>
        </pc:sldMkLst>
        <pc:spChg chg="mod">
          <ac:chgData name="JOSE ANTONIO TROYANO JIMENEZ" userId="1775b041-6dee-4ff3-a49c-7af5b8f13dec" providerId="ADAL" clId="{656391CC-B78E-4AC4-BA88-372C9D080FF2}" dt="2020-11-25T08:31:41.956" v="1037" actId="1035"/>
          <ac:spMkLst>
            <pc:docMk/>
            <pc:sldMk cId="4056029981" sldId="256"/>
            <ac:spMk id="2" creationId="{776BF862-2BCE-478D-B604-3562FAAFFFEC}"/>
          </ac:spMkLst>
        </pc:spChg>
        <pc:picChg chg="mod">
          <ac:chgData name="JOSE ANTONIO TROYANO JIMENEZ" userId="1775b041-6dee-4ff3-a49c-7af5b8f13dec" providerId="ADAL" clId="{656391CC-B78E-4AC4-BA88-372C9D080FF2}" dt="2020-11-23T09:36:30.544" v="422" actId="1037"/>
          <ac:picMkLst>
            <pc:docMk/>
            <pc:sldMk cId="4056029981" sldId="256"/>
            <ac:picMk id="22" creationId="{AAD3243C-1212-445F-929C-2BCE9B082FAA}"/>
          </ac:picMkLst>
        </pc:picChg>
        <pc:picChg chg="mod">
          <ac:chgData name="JOSE ANTONIO TROYANO JIMENEZ" userId="1775b041-6dee-4ff3-a49c-7af5b8f13dec" providerId="ADAL" clId="{656391CC-B78E-4AC4-BA88-372C9D080FF2}" dt="2020-11-23T09:36:35.144" v="425" actId="1037"/>
          <ac:picMkLst>
            <pc:docMk/>
            <pc:sldMk cId="4056029981" sldId="256"/>
            <ac:picMk id="24" creationId="{2909DD9D-B6F9-4F60-B273-B4F783EE861F}"/>
          </ac:picMkLst>
        </pc:picChg>
      </pc:sldChg>
      <pc:sldChg chg="addSp delSp modSp">
        <pc:chgData name="JOSE ANTONIO TROYANO JIMENEZ" userId="1775b041-6dee-4ff3-a49c-7af5b8f13dec" providerId="ADAL" clId="{656391CC-B78E-4AC4-BA88-372C9D080FF2}" dt="2020-11-25T10:40:21.161" v="1053" actId="108"/>
        <pc:sldMkLst>
          <pc:docMk/>
          <pc:sldMk cId="3718698296" sldId="257"/>
        </pc:sldMkLst>
        <pc:spChg chg="add mod">
          <ac:chgData name="JOSE ANTONIO TROYANO JIMENEZ" userId="1775b041-6dee-4ff3-a49c-7af5b8f13dec" providerId="ADAL" clId="{656391CC-B78E-4AC4-BA88-372C9D080FF2}" dt="2020-11-23T17:26:32.519" v="450" actId="1036"/>
          <ac:spMkLst>
            <pc:docMk/>
            <pc:sldMk cId="3718698296" sldId="257"/>
            <ac:spMk id="6" creationId="{96EBC921-3C97-4D6B-AB65-0CCCF87D420E}"/>
          </ac:spMkLst>
        </pc:spChg>
        <pc:spChg chg="add mod">
          <ac:chgData name="JOSE ANTONIO TROYANO JIMENEZ" userId="1775b041-6dee-4ff3-a49c-7af5b8f13dec" providerId="ADAL" clId="{656391CC-B78E-4AC4-BA88-372C9D080FF2}" dt="2020-11-23T17:26:32.519" v="450" actId="1036"/>
          <ac:spMkLst>
            <pc:docMk/>
            <pc:sldMk cId="3718698296" sldId="257"/>
            <ac:spMk id="7" creationId="{1662AD23-2EDD-469A-B975-6889AA758503}"/>
          </ac:spMkLst>
        </pc:spChg>
        <pc:spChg chg="add mod">
          <ac:chgData name="JOSE ANTONIO TROYANO JIMENEZ" userId="1775b041-6dee-4ff3-a49c-7af5b8f13dec" providerId="ADAL" clId="{656391CC-B78E-4AC4-BA88-372C9D080FF2}" dt="2020-11-25T10:40:21.161" v="1053" actId="108"/>
          <ac:spMkLst>
            <pc:docMk/>
            <pc:sldMk cId="3718698296" sldId="257"/>
            <ac:spMk id="8" creationId="{9556F07C-9945-4EAA-A578-6B01ED89EB1C}"/>
          </ac:spMkLst>
        </pc:spChg>
        <pc:spChg chg="add mod">
          <ac:chgData name="JOSE ANTONIO TROYANO JIMENEZ" userId="1775b041-6dee-4ff3-a49c-7af5b8f13dec" providerId="ADAL" clId="{656391CC-B78E-4AC4-BA88-372C9D080FF2}" dt="2020-11-23T17:26:37.422" v="460" actId="1036"/>
          <ac:spMkLst>
            <pc:docMk/>
            <pc:sldMk cId="3718698296" sldId="257"/>
            <ac:spMk id="9" creationId="{B63C1E3C-EB40-4D89-8180-83EA7510E35C}"/>
          </ac:spMkLst>
        </pc:spChg>
        <pc:spChg chg="add mod">
          <ac:chgData name="JOSE ANTONIO TROYANO JIMENEZ" userId="1775b041-6dee-4ff3-a49c-7af5b8f13dec" providerId="ADAL" clId="{656391CC-B78E-4AC4-BA88-372C9D080FF2}" dt="2020-11-25T10:40:01.707" v="1052" actId="20578"/>
          <ac:spMkLst>
            <pc:docMk/>
            <pc:sldMk cId="3718698296" sldId="257"/>
            <ac:spMk id="15" creationId="{3C6961ED-8813-4BDD-96FA-297E28EA4034}"/>
          </ac:spMkLst>
        </pc:spChg>
        <pc:spChg chg="add mod">
          <ac:chgData name="JOSE ANTONIO TROYANO JIMENEZ" userId="1775b041-6dee-4ff3-a49c-7af5b8f13dec" providerId="ADAL" clId="{656391CC-B78E-4AC4-BA88-372C9D080FF2}" dt="2020-11-23T18:42:21.481" v="832" actId="1036"/>
          <ac:spMkLst>
            <pc:docMk/>
            <pc:sldMk cId="3718698296" sldId="257"/>
            <ac:spMk id="16" creationId="{19EA7C2D-C740-43B6-844C-1827FA223BEB}"/>
          </ac:spMkLst>
        </pc:spChg>
        <pc:spChg chg="add mod">
          <ac:chgData name="JOSE ANTONIO TROYANO JIMENEZ" userId="1775b041-6dee-4ff3-a49c-7af5b8f13dec" providerId="ADAL" clId="{656391CC-B78E-4AC4-BA88-372C9D080FF2}" dt="2020-11-23T18:42:21.481" v="832" actId="1036"/>
          <ac:spMkLst>
            <pc:docMk/>
            <pc:sldMk cId="3718698296" sldId="257"/>
            <ac:spMk id="17" creationId="{C15C053A-B1DE-4B57-9E24-B9B981F66FF2}"/>
          </ac:spMkLst>
        </pc:spChg>
        <pc:spChg chg="add mod">
          <ac:chgData name="JOSE ANTONIO TROYANO JIMENEZ" userId="1775b041-6dee-4ff3-a49c-7af5b8f13dec" providerId="ADAL" clId="{656391CC-B78E-4AC4-BA88-372C9D080FF2}" dt="2020-11-23T18:42:21.481" v="832" actId="1036"/>
          <ac:spMkLst>
            <pc:docMk/>
            <pc:sldMk cId="3718698296" sldId="257"/>
            <ac:spMk id="18" creationId="{A2605697-D161-4826-BE64-C21B3445F358}"/>
          </ac:spMkLst>
        </pc:spChg>
        <pc:spChg chg="add mod">
          <ac:chgData name="JOSE ANTONIO TROYANO JIMENEZ" userId="1775b041-6dee-4ff3-a49c-7af5b8f13dec" providerId="ADAL" clId="{656391CC-B78E-4AC4-BA88-372C9D080FF2}" dt="2020-11-23T18:42:21.481" v="832" actId="1036"/>
          <ac:spMkLst>
            <pc:docMk/>
            <pc:sldMk cId="3718698296" sldId="257"/>
            <ac:spMk id="21" creationId="{8A4C08FF-C1AC-4A90-9D82-A0F6F40ACA45}"/>
          </ac:spMkLst>
        </pc:spChg>
        <pc:spChg chg="add mod">
          <ac:chgData name="JOSE ANTONIO TROYANO JIMENEZ" userId="1775b041-6dee-4ff3-a49c-7af5b8f13dec" providerId="ADAL" clId="{656391CC-B78E-4AC4-BA88-372C9D080FF2}" dt="2020-11-23T18:43:37.257" v="880" actId="1035"/>
          <ac:spMkLst>
            <pc:docMk/>
            <pc:sldMk cId="3718698296" sldId="257"/>
            <ac:spMk id="22" creationId="{30D1398E-8FB1-443C-B56C-9B58154F7CA5}"/>
          </ac:spMkLst>
        </pc:spChg>
        <pc:spChg chg="add mod">
          <ac:chgData name="JOSE ANTONIO TROYANO JIMENEZ" userId="1775b041-6dee-4ff3-a49c-7af5b8f13dec" providerId="ADAL" clId="{656391CC-B78E-4AC4-BA88-372C9D080FF2}" dt="2020-11-23T18:51:32.295" v="967" actId="1076"/>
          <ac:spMkLst>
            <pc:docMk/>
            <pc:sldMk cId="3718698296" sldId="257"/>
            <ac:spMk id="51" creationId="{ACDA7A18-A06A-440C-967D-A7415B44CCF9}"/>
          </ac:spMkLst>
        </pc:spChg>
        <pc:spChg chg="add mod">
          <ac:chgData name="JOSE ANTONIO TROYANO JIMENEZ" userId="1775b041-6dee-4ff3-a49c-7af5b8f13dec" providerId="ADAL" clId="{656391CC-B78E-4AC4-BA88-372C9D080FF2}" dt="2020-11-23T18:51:05.257" v="963" actId="255"/>
          <ac:spMkLst>
            <pc:docMk/>
            <pc:sldMk cId="3718698296" sldId="257"/>
            <ac:spMk id="52" creationId="{8228647A-8AEC-41AD-800F-F66993A516E9}"/>
          </ac:spMkLst>
        </pc:spChg>
        <pc:spChg chg="add mod">
          <ac:chgData name="JOSE ANTONIO TROYANO JIMENEZ" userId="1775b041-6dee-4ff3-a49c-7af5b8f13dec" providerId="ADAL" clId="{656391CC-B78E-4AC4-BA88-372C9D080FF2}" dt="2020-11-23T18:51:25.880" v="966" actId="1076"/>
          <ac:spMkLst>
            <pc:docMk/>
            <pc:sldMk cId="3718698296" sldId="257"/>
            <ac:spMk id="54" creationId="{41275FD0-C370-4631-8E39-C6368A76C00B}"/>
          </ac:spMkLst>
        </pc:spChg>
        <pc:spChg chg="add mod">
          <ac:chgData name="JOSE ANTONIO TROYANO JIMENEZ" userId="1775b041-6dee-4ff3-a49c-7af5b8f13dec" providerId="ADAL" clId="{656391CC-B78E-4AC4-BA88-372C9D080FF2}" dt="2020-11-23T18:51:16.936" v="965" actId="1076"/>
          <ac:spMkLst>
            <pc:docMk/>
            <pc:sldMk cId="3718698296" sldId="257"/>
            <ac:spMk id="55" creationId="{20703328-334C-4792-BFBA-17731FA0B9B1}"/>
          </ac:spMkLst>
        </pc:spChg>
        <pc:spChg chg="add mod">
          <ac:chgData name="JOSE ANTONIO TROYANO JIMENEZ" userId="1775b041-6dee-4ff3-a49c-7af5b8f13dec" providerId="ADAL" clId="{656391CC-B78E-4AC4-BA88-372C9D080FF2}" dt="2020-11-23T18:53:03.761" v="979" actId="1076"/>
          <ac:spMkLst>
            <pc:docMk/>
            <pc:sldMk cId="3718698296" sldId="257"/>
            <ac:spMk id="57" creationId="{3C5C11F1-D30D-4B0D-92A4-AC97132DB496}"/>
          </ac:spMkLst>
        </pc:spChg>
        <pc:spChg chg="add mod">
          <ac:chgData name="JOSE ANTONIO TROYANO JIMENEZ" userId="1775b041-6dee-4ff3-a49c-7af5b8f13dec" providerId="ADAL" clId="{656391CC-B78E-4AC4-BA88-372C9D080FF2}" dt="2020-11-23T18:53:49.800" v="991" actId="1076"/>
          <ac:spMkLst>
            <pc:docMk/>
            <pc:sldMk cId="3718698296" sldId="257"/>
            <ac:spMk id="58" creationId="{4A1D094E-4CC4-4C63-9FB8-66D6025DA120}"/>
          </ac:spMkLst>
        </pc:spChg>
        <pc:spChg chg="add mod">
          <ac:chgData name="JOSE ANTONIO TROYANO JIMENEZ" userId="1775b041-6dee-4ff3-a49c-7af5b8f13dec" providerId="ADAL" clId="{656391CC-B78E-4AC4-BA88-372C9D080FF2}" dt="2020-11-23T18:54:18.690" v="996" actId="1035"/>
          <ac:spMkLst>
            <pc:docMk/>
            <pc:sldMk cId="3718698296" sldId="257"/>
            <ac:spMk id="59" creationId="{376ABC08-80F8-4D79-8F8E-54C0FDDB284D}"/>
          </ac:spMkLst>
        </pc:spChg>
        <pc:spChg chg="add mod">
          <ac:chgData name="JOSE ANTONIO TROYANO JIMENEZ" userId="1775b041-6dee-4ff3-a49c-7af5b8f13dec" providerId="ADAL" clId="{656391CC-B78E-4AC4-BA88-372C9D080FF2}" dt="2020-11-23T18:55:00.360" v="1003" actId="1076"/>
          <ac:spMkLst>
            <pc:docMk/>
            <pc:sldMk cId="3718698296" sldId="257"/>
            <ac:spMk id="60" creationId="{B0C0E0C5-B76D-4148-BFEE-EEA21A3B38BF}"/>
          </ac:spMkLst>
        </pc:spChg>
        <pc:picChg chg="add del mod">
          <ac:chgData name="JOSE ANTONIO TROYANO JIMENEZ" userId="1775b041-6dee-4ff3-a49c-7af5b8f13dec" providerId="ADAL" clId="{656391CC-B78E-4AC4-BA88-372C9D080FF2}" dt="2020-11-23T09:35:20.763" v="406" actId="478"/>
          <ac:picMkLst>
            <pc:docMk/>
            <pc:sldMk cId="3718698296" sldId="257"/>
            <ac:picMk id="2" creationId="{B088FAC7-B3B7-47B0-8E9F-8EAE5D72F7AF}"/>
          </ac:picMkLst>
        </pc:picChg>
        <pc:picChg chg="add mod">
          <ac:chgData name="JOSE ANTONIO TROYANO JIMENEZ" userId="1775b041-6dee-4ff3-a49c-7af5b8f13dec" providerId="ADAL" clId="{656391CC-B78E-4AC4-BA88-372C9D080FF2}" dt="2020-11-23T09:36:24.143" v="420" actId="1037"/>
          <ac:picMkLst>
            <pc:docMk/>
            <pc:sldMk cId="3718698296" sldId="257"/>
            <ac:picMk id="4" creationId="{5EC3B67A-C881-4462-B354-3C77DE8A76B8}"/>
          </ac:picMkLst>
        </pc:picChg>
        <pc:picChg chg="add mod">
          <ac:chgData name="JOSE ANTONIO TROYANO JIMENEZ" userId="1775b041-6dee-4ff3-a49c-7af5b8f13dec" providerId="ADAL" clId="{656391CC-B78E-4AC4-BA88-372C9D080FF2}" dt="2020-11-25T08:21:50.825" v="1014" actId="14100"/>
          <ac:picMkLst>
            <pc:docMk/>
            <pc:sldMk cId="3718698296" sldId="257"/>
            <ac:picMk id="10" creationId="{3D58EF5E-7F92-464A-85D3-C4A427477A10}"/>
          </ac:picMkLst>
        </pc:picChg>
        <pc:picChg chg="add mod ord">
          <ac:chgData name="JOSE ANTONIO TROYANO JIMENEZ" userId="1775b041-6dee-4ff3-a49c-7af5b8f13dec" providerId="ADAL" clId="{656391CC-B78E-4AC4-BA88-372C9D080FF2}" dt="2020-11-23T09:35:59.856" v="413" actId="1076"/>
          <ac:picMkLst>
            <pc:docMk/>
            <pc:sldMk cId="3718698296" sldId="257"/>
            <ac:picMk id="10" creationId="{8A79F43C-8A81-4E8F-A707-CD796DF14317}"/>
          </ac:picMkLst>
        </pc:picChg>
        <pc:picChg chg="add mod">
          <ac:chgData name="JOSE ANTONIO TROYANO JIMENEZ" userId="1775b041-6dee-4ff3-a49c-7af5b8f13dec" providerId="ADAL" clId="{656391CC-B78E-4AC4-BA88-372C9D080FF2}" dt="2020-11-23T18:43:52.545" v="889" actId="1035"/>
          <ac:picMkLst>
            <pc:docMk/>
            <pc:sldMk cId="3718698296" sldId="257"/>
            <ac:picMk id="11" creationId="{8951E297-C748-4440-BA3A-CF4543FA4894}"/>
          </ac:picMkLst>
        </pc:picChg>
        <pc:picChg chg="add mod">
          <ac:chgData name="JOSE ANTONIO TROYANO JIMENEZ" userId="1775b041-6dee-4ff3-a49c-7af5b8f13dec" providerId="ADAL" clId="{656391CC-B78E-4AC4-BA88-372C9D080FF2}" dt="2020-11-23T18:55:14.800" v="1005" actId="14100"/>
          <ac:picMkLst>
            <pc:docMk/>
            <pc:sldMk cId="3718698296" sldId="257"/>
            <ac:picMk id="12" creationId="{0B0C0AF3-70EF-4B68-A003-55AED8B4AD0D}"/>
          </ac:picMkLst>
        </pc:picChg>
        <pc:picChg chg="del">
          <ac:chgData name="JOSE ANTONIO TROYANO JIMENEZ" userId="1775b041-6dee-4ff3-a49c-7af5b8f13dec" providerId="ADAL" clId="{656391CC-B78E-4AC4-BA88-372C9D080FF2}" dt="2020-11-25T08:21:22.858" v="1006" actId="478"/>
          <ac:picMkLst>
            <pc:docMk/>
            <pc:sldMk cId="3718698296" sldId="257"/>
            <ac:picMk id="13" creationId="{25F834AF-42F1-48A9-B2F4-E359BFD916ED}"/>
          </ac:picMkLst>
        </pc:picChg>
        <pc:picChg chg="add del">
          <ac:chgData name="JOSE ANTONIO TROYANO JIMENEZ" userId="1775b041-6dee-4ff3-a49c-7af5b8f13dec" providerId="ADAL" clId="{656391CC-B78E-4AC4-BA88-372C9D080FF2}" dt="2020-11-23T18:47:53.266" v="926"/>
          <ac:picMkLst>
            <pc:docMk/>
            <pc:sldMk cId="3718698296" sldId="257"/>
            <ac:picMk id="49" creationId="{949B4AAB-2E04-43F6-99AF-340959460D86}"/>
          </ac:picMkLst>
        </pc:picChg>
        <pc:picChg chg="add del mod">
          <ac:chgData name="JOSE ANTONIO TROYANO JIMENEZ" userId="1775b041-6dee-4ff3-a49c-7af5b8f13dec" providerId="ADAL" clId="{656391CC-B78E-4AC4-BA88-372C9D080FF2}" dt="2020-11-23T18:49:22.920" v="946" actId="478"/>
          <ac:picMkLst>
            <pc:docMk/>
            <pc:sldMk cId="3718698296" sldId="257"/>
            <ac:picMk id="50" creationId="{10474E37-900B-4B7C-8AB8-BE7AA44A438D}"/>
          </ac:picMkLst>
        </pc:picChg>
        <pc:picChg chg="add del mod">
          <ac:chgData name="JOSE ANTONIO TROYANO JIMENEZ" userId="1775b041-6dee-4ff3-a49c-7af5b8f13dec" providerId="ADAL" clId="{656391CC-B78E-4AC4-BA88-372C9D080FF2}" dt="2020-11-23T18:51:43.433" v="968" actId="478"/>
          <ac:picMkLst>
            <pc:docMk/>
            <pc:sldMk cId="3718698296" sldId="257"/>
            <ac:picMk id="53" creationId="{A86348B6-42ED-49AC-B991-986FAB0C9641}"/>
          </ac:picMkLst>
        </pc:picChg>
        <pc:picChg chg="add del mod">
          <ac:chgData name="JOSE ANTONIO TROYANO JIMENEZ" userId="1775b041-6dee-4ff3-a49c-7af5b8f13dec" providerId="ADAL" clId="{656391CC-B78E-4AC4-BA88-372C9D080FF2}" dt="2020-11-23T18:55:05.032" v="1004" actId="478"/>
          <ac:picMkLst>
            <pc:docMk/>
            <pc:sldMk cId="3718698296" sldId="257"/>
            <ac:picMk id="56" creationId="{A033E4C5-AE33-4CF3-899E-95F9CE94DB06}"/>
          </ac:picMkLst>
        </pc:picChg>
        <pc:cxnChg chg="add mod">
          <ac:chgData name="JOSE ANTONIO TROYANO JIMENEZ" userId="1775b041-6dee-4ff3-a49c-7af5b8f13dec" providerId="ADAL" clId="{656391CC-B78E-4AC4-BA88-372C9D080FF2}" dt="2020-11-23T18:44:48.929" v="896" actId="692"/>
          <ac:cxnSpMkLst>
            <pc:docMk/>
            <pc:sldMk cId="3718698296" sldId="257"/>
            <ac:cxnSpMk id="14" creationId="{0AB9FC27-BAEA-4D15-ADEE-51AAB566AB21}"/>
          </ac:cxnSpMkLst>
        </pc:cxnChg>
        <pc:cxnChg chg="add mod">
          <ac:chgData name="JOSE ANTONIO TROYANO JIMENEZ" userId="1775b041-6dee-4ff3-a49c-7af5b8f13dec" providerId="ADAL" clId="{656391CC-B78E-4AC4-BA88-372C9D080FF2}" dt="2020-11-23T18:45:05.457" v="901" actId="1076"/>
          <ac:cxnSpMkLst>
            <pc:docMk/>
            <pc:sldMk cId="3718698296" sldId="257"/>
            <ac:cxnSpMk id="23" creationId="{BDD036F0-AA23-469E-8C64-79494C753822}"/>
          </ac:cxnSpMkLst>
        </pc:cxnChg>
        <pc:cxnChg chg="add mod">
          <ac:chgData name="JOSE ANTONIO TROYANO JIMENEZ" userId="1775b041-6dee-4ff3-a49c-7af5b8f13dec" providerId="ADAL" clId="{656391CC-B78E-4AC4-BA88-372C9D080FF2}" dt="2020-11-23T18:45:17.113" v="904" actId="14100"/>
          <ac:cxnSpMkLst>
            <pc:docMk/>
            <pc:sldMk cId="3718698296" sldId="257"/>
            <ac:cxnSpMk id="26" creationId="{E8B208F0-7141-4CC2-9E8C-414EEAD5CB47}"/>
          </ac:cxnSpMkLst>
        </pc:cxnChg>
        <pc:cxnChg chg="add mod">
          <ac:chgData name="JOSE ANTONIO TROYANO JIMENEZ" userId="1775b041-6dee-4ff3-a49c-7af5b8f13dec" providerId="ADAL" clId="{656391CC-B78E-4AC4-BA88-372C9D080FF2}" dt="2020-11-23T18:45:29.232" v="907" actId="14100"/>
          <ac:cxnSpMkLst>
            <pc:docMk/>
            <pc:sldMk cId="3718698296" sldId="257"/>
            <ac:cxnSpMk id="29" creationId="{63390774-9DC5-4DE9-B55E-4F067BD57133}"/>
          </ac:cxnSpMkLst>
        </pc:cxnChg>
        <pc:cxnChg chg="add mod">
          <ac:chgData name="JOSE ANTONIO TROYANO JIMENEZ" userId="1775b041-6dee-4ff3-a49c-7af5b8f13dec" providerId="ADAL" clId="{656391CC-B78E-4AC4-BA88-372C9D080FF2}" dt="2020-11-23T18:46:45.352" v="924" actId="14100"/>
          <ac:cxnSpMkLst>
            <pc:docMk/>
            <pc:sldMk cId="3718698296" sldId="257"/>
            <ac:cxnSpMk id="32" creationId="{A3F8D893-EDED-4764-AFD3-03D1F6A4AB7F}"/>
          </ac:cxnSpMkLst>
        </pc:cxnChg>
        <pc:cxnChg chg="add mod">
          <ac:chgData name="JOSE ANTONIO TROYANO JIMENEZ" userId="1775b041-6dee-4ff3-a49c-7af5b8f13dec" providerId="ADAL" clId="{656391CC-B78E-4AC4-BA88-372C9D080FF2}" dt="2020-11-23T18:46:12.856" v="915" actId="14100"/>
          <ac:cxnSpMkLst>
            <pc:docMk/>
            <pc:sldMk cId="3718698296" sldId="257"/>
            <ac:cxnSpMk id="35" creationId="{69143A3F-3CCE-43FE-B618-931DDBB409CE}"/>
          </ac:cxnSpMkLst>
        </pc:cxnChg>
        <pc:cxnChg chg="add mod">
          <ac:chgData name="JOSE ANTONIO TROYANO JIMENEZ" userId="1775b041-6dee-4ff3-a49c-7af5b8f13dec" providerId="ADAL" clId="{656391CC-B78E-4AC4-BA88-372C9D080FF2}" dt="2020-11-23T18:46:41.745" v="923" actId="14100"/>
          <ac:cxnSpMkLst>
            <pc:docMk/>
            <pc:sldMk cId="3718698296" sldId="257"/>
            <ac:cxnSpMk id="40" creationId="{F0878CDB-BA1A-4690-94D7-A9EB5B6401D0}"/>
          </ac:cxnSpMkLst>
        </pc:cxnChg>
        <pc:cxnChg chg="add mod">
          <ac:chgData name="JOSE ANTONIO TROYANO JIMENEZ" userId="1775b041-6dee-4ff3-a49c-7af5b8f13dec" providerId="ADAL" clId="{656391CC-B78E-4AC4-BA88-372C9D080FF2}" dt="2020-11-23T18:46:38.657" v="922" actId="14100"/>
          <ac:cxnSpMkLst>
            <pc:docMk/>
            <pc:sldMk cId="3718698296" sldId="257"/>
            <ac:cxnSpMk id="43" creationId="{415AEE7D-7495-40FC-9669-F3CC5A560AE4}"/>
          </ac:cxnSpMkLst>
        </pc:cxnChg>
      </pc:sldChg>
      <pc:sldChg chg="addSp delSp modSp">
        <pc:chgData name="JOSE ANTONIO TROYANO JIMENEZ" userId="1775b041-6dee-4ff3-a49c-7af5b8f13dec" providerId="ADAL" clId="{656391CC-B78E-4AC4-BA88-372C9D080FF2}" dt="2020-11-25T10:41:18.657" v="1060" actId="20577"/>
        <pc:sldMkLst>
          <pc:docMk/>
          <pc:sldMk cId="2700747226" sldId="258"/>
        </pc:sldMkLst>
        <pc:spChg chg="mod">
          <ac:chgData name="JOSE ANTONIO TROYANO JIMENEZ" userId="1775b041-6dee-4ff3-a49c-7af5b8f13dec" providerId="ADAL" clId="{656391CC-B78E-4AC4-BA88-372C9D080FF2}" dt="2020-11-25T10:41:18.657" v="1060" actId="20577"/>
          <ac:spMkLst>
            <pc:docMk/>
            <pc:sldMk cId="2700747226" sldId="258"/>
            <ac:spMk id="6" creationId="{27B2D961-49D8-4D9E-89D5-C68EE65F4910}"/>
          </ac:spMkLst>
        </pc:spChg>
        <pc:picChg chg="add mod ord">
          <ac:chgData name="JOSE ANTONIO TROYANO JIMENEZ" userId="1775b041-6dee-4ff3-a49c-7af5b8f13dec" providerId="ADAL" clId="{656391CC-B78E-4AC4-BA88-372C9D080FF2}" dt="2020-11-25T10:40:59.144" v="1058" actId="1035"/>
          <ac:picMkLst>
            <pc:docMk/>
            <pc:sldMk cId="2700747226" sldId="258"/>
            <ac:picMk id="2" creationId="{C5DC1CD9-02CE-4153-AABC-027E3A1BE9CF}"/>
          </ac:picMkLst>
        </pc:picChg>
        <pc:picChg chg="del">
          <ac:chgData name="JOSE ANTONIO TROYANO JIMENEZ" userId="1775b041-6dee-4ff3-a49c-7af5b8f13dec" providerId="ADAL" clId="{656391CC-B78E-4AC4-BA88-372C9D080FF2}" dt="2020-11-25T08:24:03.434" v="1015" actId="478"/>
          <ac:picMkLst>
            <pc:docMk/>
            <pc:sldMk cId="2700747226" sldId="258"/>
            <ac:picMk id="4" creationId="{CBE8A77F-AD98-43D8-8EA3-9A5AE62FC052}"/>
          </ac:picMkLst>
        </pc:picChg>
      </pc:sldChg>
    </pc:docChg>
  </pc:docChgLst>
  <pc:docChgLst>
    <pc:chgData name="JOSE ANTONIO TROYANO JIMENEZ" userId="1775b041-6dee-4ff3-a49c-7af5b8f13dec" providerId="ADAL" clId="{30688AD1-54F6-4711-B763-A8B000D8F57B}"/>
    <pc:docChg chg="undo custSel addSld modSld">
      <pc:chgData name="JOSE ANTONIO TROYANO JIMENEZ" userId="1775b041-6dee-4ff3-a49c-7af5b8f13dec" providerId="ADAL" clId="{30688AD1-54F6-4711-B763-A8B000D8F57B}" dt="2020-11-24T18:48:42.890" v="1456" actId="20577"/>
      <pc:docMkLst>
        <pc:docMk/>
      </pc:docMkLst>
      <pc:sldChg chg="addSp delSp modSp">
        <pc:chgData name="JOSE ANTONIO TROYANO JIMENEZ" userId="1775b041-6dee-4ff3-a49c-7af5b8f13dec" providerId="ADAL" clId="{30688AD1-54F6-4711-B763-A8B000D8F57B}" dt="2020-11-24T18:48:42.890" v="1456" actId="20577"/>
        <pc:sldMkLst>
          <pc:docMk/>
          <pc:sldMk cId="4056029981" sldId="256"/>
        </pc:sldMkLst>
        <pc:spChg chg="mod">
          <ac:chgData name="JOSE ANTONIO TROYANO JIMENEZ" userId="1775b041-6dee-4ff3-a49c-7af5b8f13dec" providerId="ADAL" clId="{30688AD1-54F6-4711-B763-A8B000D8F57B}" dt="2020-11-24T18:48:42.890" v="1456" actId="20577"/>
          <ac:spMkLst>
            <pc:docMk/>
            <pc:sldMk cId="4056029981" sldId="256"/>
            <ac:spMk id="2" creationId="{776BF862-2BCE-478D-B604-3562FAAFFFEC}"/>
          </ac:spMkLst>
        </pc:spChg>
        <pc:spChg chg="add mod">
          <ac:chgData name="JOSE ANTONIO TROYANO JIMENEZ" userId="1775b041-6dee-4ff3-a49c-7af5b8f13dec" providerId="ADAL" clId="{30688AD1-54F6-4711-B763-A8B000D8F57B}" dt="2020-11-20T13:00:43.830" v="393" actId="1076"/>
          <ac:spMkLst>
            <pc:docMk/>
            <pc:sldMk cId="4056029981" sldId="256"/>
            <ac:spMk id="4" creationId="{78C635F8-373C-4339-AC9C-817BE853E9C0}"/>
          </ac:spMkLst>
        </pc:spChg>
        <pc:spChg chg="mod">
          <ac:chgData name="JOSE ANTONIO TROYANO JIMENEZ" userId="1775b041-6dee-4ff3-a49c-7af5b8f13dec" providerId="ADAL" clId="{30688AD1-54F6-4711-B763-A8B000D8F57B}" dt="2020-11-20T12:52:51.367" v="18" actId="113"/>
          <ac:spMkLst>
            <pc:docMk/>
            <pc:sldMk cId="4056029981" sldId="256"/>
            <ac:spMk id="5" creationId="{011B6880-24AC-47FA-9A1F-45A89808F6AF}"/>
          </ac:spMkLst>
        </pc:spChg>
        <pc:spChg chg="add mod">
          <ac:chgData name="JOSE ANTONIO TROYANO JIMENEZ" userId="1775b041-6dee-4ff3-a49c-7af5b8f13dec" providerId="ADAL" clId="{30688AD1-54F6-4711-B763-A8B000D8F57B}" dt="2020-11-20T13:03:31.750" v="605" actId="108"/>
          <ac:spMkLst>
            <pc:docMk/>
            <pc:sldMk cId="4056029981" sldId="256"/>
            <ac:spMk id="12" creationId="{0F8E51CA-190C-4BA0-8EE2-55A6FA552AAE}"/>
          </ac:spMkLst>
        </pc:spChg>
        <pc:spChg chg="mod">
          <ac:chgData name="JOSE ANTONIO TROYANO JIMENEZ" userId="1775b041-6dee-4ff3-a49c-7af5b8f13dec" providerId="ADAL" clId="{30688AD1-54F6-4711-B763-A8B000D8F57B}" dt="2020-11-20T12:53:22.183" v="25" actId="20577"/>
          <ac:spMkLst>
            <pc:docMk/>
            <pc:sldMk cId="4056029981" sldId="256"/>
            <ac:spMk id="20" creationId="{CDD31129-7C2F-4468-B74F-C724EBC55F9C}"/>
          </ac:spMkLst>
        </pc:spChg>
        <pc:picChg chg="add mod ord">
          <ac:chgData name="JOSE ANTONIO TROYANO JIMENEZ" userId="1775b041-6dee-4ff3-a49c-7af5b8f13dec" providerId="ADAL" clId="{30688AD1-54F6-4711-B763-A8B000D8F57B}" dt="2020-11-24T18:39:00.313" v="1428" actId="1035"/>
          <ac:picMkLst>
            <pc:docMk/>
            <pc:sldMk cId="4056029981" sldId="256"/>
            <ac:picMk id="6" creationId="{B8A79201-ADCC-4701-A4C1-2E93FEB6C79B}"/>
          </ac:picMkLst>
        </pc:picChg>
        <pc:picChg chg="add mod ord">
          <ac:chgData name="JOSE ANTONIO TROYANO JIMENEZ" userId="1775b041-6dee-4ff3-a49c-7af5b8f13dec" providerId="ADAL" clId="{30688AD1-54F6-4711-B763-A8B000D8F57B}" dt="2020-11-24T18:40:21.878" v="1437" actId="1076"/>
          <ac:picMkLst>
            <pc:docMk/>
            <pc:sldMk cId="4056029981" sldId="256"/>
            <ac:picMk id="7" creationId="{F4FE9022-C5A1-4DC5-9E70-5E699AC490C9}"/>
          </ac:picMkLst>
        </pc:picChg>
        <pc:picChg chg="del">
          <ac:chgData name="JOSE ANTONIO TROYANO JIMENEZ" userId="1775b041-6dee-4ff3-a49c-7af5b8f13dec" providerId="ADAL" clId="{30688AD1-54F6-4711-B763-A8B000D8F57B}" dt="2020-11-24T18:39:10.367" v="1429" actId="478"/>
          <ac:picMkLst>
            <pc:docMk/>
            <pc:sldMk cId="4056029981" sldId="256"/>
            <ac:picMk id="21" creationId="{CBD36FB7-BBB1-4456-8382-17DABBC24008}"/>
          </ac:picMkLst>
        </pc:picChg>
        <pc:picChg chg="del mod">
          <ac:chgData name="JOSE ANTONIO TROYANO JIMENEZ" userId="1775b041-6dee-4ff3-a49c-7af5b8f13dec" providerId="ADAL" clId="{30688AD1-54F6-4711-B763-A8B000D8F57B}" dt="2020-11-24T18:38:22.684" v="1402" actId="478"/>
          <ac:picMkLst>
            <pc:docMk/>
            <pc:sldMk cId="4056029981" sldId="256"/>
            <ac:picMk id="23" creationId="{E8EF064C-0863-45D4-A367-4071D0F99223}"/>
          </ac:picMkLst>
        </pc:picChg>
        <pc:picChg chg="mod">
          <ac:chgData name="JOSE ANTONIO TROYANO JIMENEZ" userId="1775b041-6dee-4ff3-a49c-7af5b8f13dec" providerId="ADAL" clId="{30688AD1-54F6-4711-B763-A8B000D8F57B}" dt="2020-11-24T18:38:45.294" v="1412" actId="1076"/>
          <ac:picMkLst>
            <pc:docMk/>
            <pc:sldMk cId="4056029981" sldId="256"/>
            <ac:picMk id="24" creationId="{2909DD9D-B6F9-4F60-B273-B4F783EE861F}"/>
          </ac:picMkLst>
        </pc:picChg>
      </pc:sldChg>
      <pc:sldChg chg="addSp delSp modSp">
        <pc:chgData name="JOSE ANTONIO TROYANO JIMENEZ" userId="1775b041-6dee-4ff3-a49c-7af5b8f13dec" providerId="ADAL" clId="{30688AD1-54F6-4711-B763-A8B000D8F57B}" dt="2020-11-24T18:48:24.286" v="1455" actId="1076"/>
        <pc:sldMkLst>
          <pc:docMk/>
          <pc:sldMk cId="3718698296" sldId="257"/>
        </pc:sldMkLst>
        <pc:spChg chg="mod">
          <ac:chgData name="JOSE ANTONIO TROYANO JIMENEZ" userId="1775b041-6dee-4ff3-a49c-7af5b8f13dec" providerId="ADAL" clId="{30688AD1-54F6-4711-B763-A8B000D8F57B}" dt="2020-11-20T12:54:02.146" v="59" actId="113"/>
          <ac:spMkLst>
            <pc:docMk/>
            <pc:sldMk cId="3718698296" sldId="257"/>
            <ac:spMk id="5" creationId="{011B6880-24AC-47FA-9A1F-45A89808F6AF}"/>
          </ac:spMkLst>
        </pc:spChg>
        <pc:spChg chg="mod">
          <ac:chgData name="JOSE ANTONIO TROYANO JIMENEZ" userId="1775b041-6dee-4ff3-a49c-7af5b8f13dec" providerId="ADAL" clId="{30688AD1-54F6-4711-B763-A8B000D8F57B}" dt="2020-11-24T18:31:56.479" v="1379" actId="14100"/>
          <ac:spMkLst>
            <pc:docMk/>
            <pc:sldMk cId="3718698296" sldId="257"/>
            <ac:spMk id="6" creationId="{96EBC921-3C97-4D6B-AB65-0CCCF87D420E}"/>
          </ac:spMkLst>
        </pc:spChg>
        <pc:spChg chg="mod">
          <ac:chgData name="JOSE ANTONIO TROYANO JIMENEZ" userId="1775b041-6dee-4ff3-a49c-7af5b8f13dec" providerId="ADAL" clId="{30688AD1-54F6-4711-B763-A8B000D8F57B}" dt="2020-11-24T18:31:53.664" v="1378" actId="14100"/>
          <ac:spMkLst>
            <pc:docMk/>
            <pc:sldMk cId="3718698296" sldId="257"/>
            <ac:spMk id="7" creationId="{1662AD23-2EDD-469A-B975-6889AA758503}"/>
          </ac:spMkLst>
        </pc:spChg>
        <pc:spChg chg="mod">
          <ac:chgData name="JOSE ANTONIO TROYANO JIMENEZ" userId="1775b041-6dee-4ff3-a49c-7af5b8f13dec" providerId="ADAL" clId="{30688AD1-54F6-4711-B763-A8B000D8F57B}" dt="2020-11-24T18:00:21.134" v="734" actId="1076"/>
          <ac:spMkLst>
            <pc:docMk/>
            <pc:sldMk cId="3718698296" sldId="257"/>
            <ac:spMk id="8" creationId="{9556F07C-9945-4EAA-A578-6B01ED89EB1C}"/>
          </ac:spMkLst>
        </pc:spChg>
        <pc:spChg chg="mod">
          <ac:chgData name="JOSE ANTONIO TROYANO JIMENEZ" userId="1775b041-6dee-4ff3-a49c-7af5b8f13dec" providerId="ADAL" clId="{30688AD1-54F6-4711-B763-A8B000D8F57B}" dt="2020-11-24T17:59:38.311" v="716" actId="1037"/>
          <ac:spMkLst>
            <pc:docMk/>
            <pc:sldMk cId="3718698296" sldId="257"/>
            <ac:spMk id="9" creationId="{B63C1E3C-EB40-4D89-8180-83EA7510E35C}"/>
          </ac:spMkLst>
        </pc:spChg>
        <pc:spChg chg="mod">
          <ac:chgData name="JOSE ANTONIO TROYANO JIMENEZ" userId="1775b041-6dee-4ff3-a49c-7af5b8f13dec" providerId="ADAL" clId="{30688AD1-54F6-4711-B763-A8B000D8F57B}" dt="2020-11-20T12:54:59.460" v="118" actId="20577"/>
          <ac:spMkLst>
            <pc:docMk/>
            <pc:sldMk cId="3718698296" sldId="257"/>
            <ac:spMk id="20" creationId="{CDD31129-7C2F-4468-B74F-C724EBC55F9C}"/>
          </ac:spMkLst>
        </pc:spChg>
        <pc:spChg chg="mod">
          <ac:chgData name="JOSE ANTONIO TROYANO JIMENEZ" userId="1775b041-6dee-4ff3-a49c-7af5b8f13dec" providerId="ADAL" clId="{30688AD1-54F6-4711-B763-A8B000D8F57B}" dt="2020-11-24T18:35:22.536" v="1399" actId="20577"/>
          <ac:spMkLst>
            <pc:docMk/>
            <pc:sldMk cId="3718698296" sldId="257"/>
            <ac:spMk id="54" creationId="{41275FD0-C370-4631-8E39-C6368A76C00B}"/>
          </ac:spMkLst>
        </pc:spChg>
        <pc:spChg chg="mod">
          <ac:chgData name="JOSE ANTONIO TROYANO JIMENEZ" userId="1775b041-6dee-4ff3-a49c-7af5b8f13dec" providerId="ADAL" clId="{30688AD1-54F6-4711-B763-A8B000D8F57B}" dt="2020-11-24T18:33:34.775" v="1385" actId="14100"/>
          <ac:spMkLst>
            <pc:docMk/>
            <pc:sldMk cId="3718698296" sldId="257"/>
            <ac:spMk id="55" creationId="{20703328-334C-4792-BFBA-17731FA0B9B1}"/>
          </ac:spMkLst>
        </pc:spChg>
        <pc:picChg chg="add mod">
          <ac:chgData name="JOSE ANTONIO TROYANO JIMENEZ" userId="1775b041-6dee-4ff3-a49c-7af5b8f13dec" providerId="ADAL" clId="{30688AD1-54F6-4711-B763-A8B000D8F57B}" dt="2020-11-24T11:27:44.207" v="680" actId="1076"/>
          <ac:picMkLst>
            <pc:docMk/>
            <pc:sldMk cId="3718698296" sldId="257"/>
            <ac:picMk id="2" creationId="{3196E202-B3ED-4EAD-97C1-78C36A812AD2}"/>
          </ac:picMkLst>
        </pc:picChg>
        <pc:picChg chg="del">
          <ac:chgData name="JOSE ANTONIO TROYANO JIMENEZ" userId="1775b041-6dee-4ff3-a49c-7af5b8f13dec" providerId="ADAL" clId="{30688AD1-54F6-4711-B763-A8B000D8F57B}" dt="2020-11-24T18:40:28.152" v="1438" actId="478"/>
          <ac:picMkLst>
            <pc:docMk/>
            <pc:sldMk cId="3718698296" sldId="257"/>
            <ac:picMk id="10" creationId="{8A79F43C-8A81-4E8F-A707-CD796DF14317}"/>
          </ac:picMkLst>
        </pc:picChg>
        <pc:picChg chg="del">
          <ac:chgData name="JOSE ANTONIO TROYANO JIMENEZ" userId="1775b041-6dee-4ff3-a49c-7af5b8f13dec" providerId="ADAL" clId="{30688AD1-54F6-4711-B763-A8B000D8F57B}" dt="2020-11-24T18:43:40.675" v="1447" actId="478"/>
          <ac:picMkLst>
            <pc:docMk/>
            <pc:sldMk cId="3718698296" sldId="257"/>
            <ac:picMk id="11" creationId="{8951E297-C748-4440-BA3A-CF4543FA4894}"/>
          </ac:picMkLst>
        </pc:picChg>
        <pc:picChg chg="del">
          <ac:chgData name="JOSE ANTONIO TROYANO JIMENEZ" userId="1775b041-6dee-4ff3-a49c-7af5b8f13dec" providerId="ADAL" clId="{30688AD1-54F6-4711-B763-A8B000D8F57B}" dt="2020-11-24T11:27:33.763" v="675" actId="478"/>
          <ac:picMkLst>
            <pc:docMk/>
            <pc:sldMk cId="3718698296" sldId="257"/>
            <ac:picMk id="12" creationId="{0B0C0AF3-70EF-4B68-A003-55AED8B4AD0D}"/>
          </ac:picMkLst>
        </pc:picChg>
        <pc:picChg chg="add mod ord">
          <ac:chgData name="JOSE ANTONIO TROYANO JIMENEZ" userId="1775b041-6dee-4ff3-a49c-7af5b8f13dec" providerId="ADAL" clId="{30688AD1-54F6-4711-B763-A8B000D8F57B}" dt="2020-11-24T18:43:28.265" v="1446" actId="167"/>
          <ac:picMkLst>
            <pc:docMk/>
            <pc:sldMk cId="3718698296" sldId="257"/>
            <ac:picMk id="12" creationId="{92B6ADAD-FCA9-43ED-9CCC-F1CB23A5B9F2}"/>
          </ac:picMkLst>
        </pc:picChg>
        <pc:picChg chg="add mod">
          <ac:chgData name="JOSE ANTONIO TROYANO JIMENEZ" userId="1775b041-6dee-4ff3-a49c-7af5b8f13dec" providerId="ADAL" clId="{30688AD1-54F6-4711-B763-A8B000D8F57B}" dt="2020-11-24T18:48:24.286" v="1455" actId="1076"/>
          <ac:picMkLst>
            <pc:docMk/>
            <pc:sldMk cId="3718698296" sldId="257"/>
            <ac:picMk id="13" creationId="{25F834AF-42F1-48A9-B2F4-E359BFD916ED}"/>
          </ac:picMkLst>
        </pc:picChg>
      </pc:sldChg>
      <pc:sldChg chg="addSp delSp modSp add">
        <pc:chgData name="JOSE ANTONIO TROYANO JIMENEZ" userId="1775b041-6dee-4ff3-a49c-7af5b8f13dec" providerId="ADAL" clId="{30688AD1-54F6-4711-B763-A8B000D8F57B}" dt="2020-11-24T18:31:08.902" v="1355" actId="1076"/>
        <pc:sldMkLst>
          <pc:docMk/>
          <pc:sldMk cId="2700747226" sldId="258"/>
        </pc:sldMkLst>
        <pc:spChg chg="add del mod">
          <ac:chgData name="JOSE ANTONIO TROYANO JIMENEZ" userId="1775b041-6dee-4ff3-a49c-7af5b8f13dec" providerId="ADAL" clId="{30688AD1-54F6-4711-B763-A8B000D8F57B}" dt="2020-11-24T18:27:37.575" v="1105" actId="478"/>
          <ac:spMkLst>
            <pc:docMk/>
            <pc:sldMk cId="2700747226" sldId="258"/>
            <ac:spMk id="2" creationId="{6CCDEFBB-323D-4704-B453-91721B70CF58}"/>
          </ac:spMkLst>
        </pc:spChg>
        <pc:spChg chg="mod">
          <ac:chgData name="JOSE ANTONIO TROYANO JIMENEZ" userId="1775b041-6dee-4ff3-a49c-7af5b8f13dec" providerId="ADAL" clId="{30688AD1-54F6-4711-B763-A8B000D8F57B}" dt="2020-11-20T12:56:08.565" v="138" actId="113"/>
          <ac:spMkLst>
            <pc:docMk/>
            <pc:sldMk cId="2700747226" sldId="258"/>
            <ac:spMk id="5" creationId="{011B6880-24AC-47FA-9A1F-45A89808F6AF}"/>
          </ac:spMkLst>
        </pc:spChg>
        <pc:spChg chg="add mod">
          <ac:chgData name="JOSE ANTONIO TROYANO JIMENEZ" userId="1775b041-6dee-4ff3-a49c-7af5b8f13dec" providerId="ADAL" clId="{30688AD1-54F6-4711-B763-A8B000D8F57B}" dt="2020-11-24T18:29:54.852" v="1346" actId="20577"/>
          <ac:spMkLst>
            <pc:docMk/>
            <pc:sldMk cId="2700747226" sldId="258"/>
            <ac:spMk id="6" creationId="{27B2D961-49D8-4D9E-89D5-C68EE65F4910}"/>
          </ac:spMkLst>
        </pc:spChg>
        <pc:spChg chg="del">
          <ac:chgData name="JOSE ANTONIO TROYANO JIMENEZ" userId="1775b041-6dee-4ff3-a49c-7af5b8f13dec" providerId="ADAL" clId="{30688AD1-54F6-4711-B763-A8B000D8F57B}" dt="2020-11-20T12:56:11.683" v="139" actId="478"/>
          <ac:spMkLst>
            <pc:docMk/>
            <pc:sldMk cId="2700747226" sldId="258"/>
            <ac:spMk id="19" creationId="{8D53601C-ACDB-4CD4-BD8B-F712CC900CC6}"/>
          </ac:spMkLst>
        </pc:spChg>
        <pc:spChg chg="del mod">
          <ac:chgData name="JOSE ANTONIO TROYANO JIMENEZ" userId="1775b041-6dee-4ff3-a49c-7af5b8f13dec" providerId="ADAL" clId="{30688AD1-54F6-4711-B763-A8B000D8F57B}" dt="2020-11-20T12:55:42.859" v="131"/>
          <ac:spMkLst>
            <pc:docMk/>
            <pc:sldMk cId="2700747226" sldId="258"/>
            <ac:spMk id="20" creationId="{CDD31129-7C2F-4468-B74F-C724EBC55F9C}"/>
          </ac:spMkLst>
        </pc:spChg>
        <pc:picChg chg="add mod">
          <ac:chgData name="JOSE ANTONIO TROYANO JIMENEZ" userId="1775b041-6dee-4ff3-a49c-7af5b8f13dec" providerId="ADAL" clId="{30688AD1-54F6-4711-B763-A8B000D8F57B}" dt="2020-11-24T18:29:11.531" v="1316" actId="1036"/>
          <ac:picMkLst>
            <pc:docMk/>
            <pc:sldMk cId="2700747226" sldId="258"/>
            <ac:picMk id="4" creationId="{CBE8A77F-AD98-43D8-8EA3-9A5AE62FC052}"/>
          </ac:picMkLst>
        </pc:picChg>
        <pc:picChg chg="add mod">
          <ac:chgData name="JOSE ANTONIO TROYANO JIMENEZ" userId="1775b041-6dee-4ff3-a49c-7af5b8f13dec" providerId="ADAL" clId="{30688AD1-54F6-4711-B763-A8B000D8F57B}" dt="2020-11-24T18:31:08.902" v="1355" actId="1076"/>
          <ac:picMkLst>
            <pc:docMk/>
            <pc:sldMk cId="2700747226" sldId="258"/>
            <ac:picMk id="7" creationId="{130CB8D0-36A3-40EA-9187-92BE2464BBC7}"/>
          </ac:picMkLst>
        </pc:picChg>
      </pc:sldChg>
    </pc:docChg>
  </pc:docChgLst>
  <pc:docChgLst>
    <pc:chgData name="JOSE ANTONIO TROYANO JIMENEZ" userId="1775b041-6dee-4ff3-a49c-7af5b8f13dec" providerId="ADAL" clId="{85A70EC2-5CF7-4832-8536-004DADE4D507}"/>
    <pc:docChg chg="undo custSel addSld modSld modMainMaster">
      <pc:chgData name="JOSE ANTONIO TROYANO JIMENEZ" userId="1775b041-6dee-4ff3-a49c-7af5b8f13dec" providerId="ADAL" clId="{85A70EC2-5CF7-4832-8536-004DADE4D507}" dt="2020-11-19T19:38:57.688" v="506" actId="1036"/>
      <pc:docMkLst>
        <pc:docMk/>
      </pc:docMkLst>
      <pc:sldChg chg="addSp delSp modSp add">
        <pc:chgData name="JOSE ANTONIO TROYANO JIMENEZ" userId="1775b041-6dee-4ff3-a49c-7af5b8f13dec" providerId="ADAL" clId="{85A70EC2-5CF7-4832-8536-004DADE4D507}" dt="2020-11-19T19:38:57.688" v="506" actId="1036"/>
        <pc:sldMkLst>
          <pc:docMk/>
          <pc:sldMk cId="4056029981" sldId="256"/>
        </pc:sldMkLst>
        <pc:spChg chg="add mod">
          <ac:chgData name="JOSE ANTONIO TROYANO JIMENEZ" userId="1775b041-6dee-4ff3-a49c-7af5b8f13dec" providerId="ADAL" clId="{85A70EC2-5CF7-4832-8536-004DADE4D507}" dt="2020-11-19T19:38:34.397" v="502" actId="20577"/>
          <ac:spMkLst>
            <pc:docMk/>
            <pc:sldMk cId="4056029981" sldId="256"/>
            <ac:spMk id="2" creationId="{776BF862-2BCE-478D-B604-3562FAAFFFEC}"/>
          </ac:spMkLst>
        </pc:spChg>
        <pc:spChg chg="add mod">
          <ac:chgData name="JOSE ANTONIO TROYANO JIMENEZ" userId="1775b041-6dee-4ff3-a49c-7af5b8f13dec" providerId="ADAL" clId="{85A70EC2-5CF7-4832-8536-004DADE4D507}" dt="2020-11-19T19:38:57.688" v="506" actId="1036"/>
          <ac:spMkLst>
            <pc:docMk/>
            <pc:sldMk cId="4056029981" sldId="256"/>
            <ac:spMk id="3" creationId="{C7D3E54C-177F-4E6A-BF94-FC1FC65FE8A5}"/>
          </ac:spMkLst>
        </pc:spChg>
        <pc:spChg chg="add del mod">
          <ac:chgData name="JOSE ANTONIO TROYANO JIMENEZ" userId="1775b041-6dee-4ff3-a49c-7af5b8f13dec" providerId="ADAL" clId="{85A70EC2-5CF7-4832-8536-004DADE4D507}" dt="2020-11-19T19:20:42.495" v="64" actId="478"/>
          <ac:spMkLst>
            <pc:docMk/>
            <pc:sldMk cId="4056029981" sldId="256"/>
            <ac:spMk id="4" creationId="{804FEA0F-53C9-4B87-8F26-98185FF89A1C}"/>
          </ac:spMkLst>
        </pc:spChg>
        <pc:spChg chg="add mod">
          <ac:chgData name="JOSE ANTONIO TROYANO JIMENEZ" userId="1775b041-6dee-4ff3-a49c-7af5b8f13dec" providerId="ADAL" clId="{85A70EC2-5CF7-4832-8536-004DADE4D507}" dt="2020-11-19T19:38:57.688" v="506" actId="1036"/>
          <ac:spMkLst>
            <pc:docMk/>
            <pc:sldMk cId="4056029981" sldId="256"/>
            <ac:spMk id="5" creationId="{011B6880-24AC-47FA-9A1F-45A89808F6AF}"/>
          </ac:spMkLst>
        </pc:spChg>
        <pc:spChg chg="add del mod">
          <ac:chgData name="JOSE ANTONIO TROYANO JIMENEZ" userId="1775b041-6dee-4ff3-a49c-7af5b8f13dec" providerId="ADAL" clId="{85A70EC2-5CF7-4832-8536-004DADE4D507}" dt="2020-11-19T19:21:36.035" v="108" actId="478"/>
          <ac:spMkLst>
            <pc:docMk/>
            <pc:sldMk cId="4056029981" sldId="256"/>
            <ac:spMk id="6" creationId="{04D9BE4D-825B-46AC-87A0-78CC8F7E2963}"/>
          </ac:spMkLst>
        </pc:spChg>
        <pc:spChg chg="add del mod">
          <ac:chgData name="JOSE ANTONIO TROYANO JIMENEZ" userId="1775b041-6dee-4ff3-a49c-7af5b8f13dec" providerId="ADAL" clId="{85A70EC2-5CF7-4832-8536-004DADE4D507}" dt="2020-11-19T19:22:12.704" v="171" actId="478"/>
          <ac:spMkLst>
            <pc:docMk/>
            <pc:sldMk cId="4056029981" sldId="256"/>
            <ac:spMk id="7" creationId="{048AF342-9C7B-43B6-BB01-EA77619E24B9}"/>
          </ac:spMkLst>
        </pc:spChg>
        <pc:spChg chg="add del mod">
          <ac:chgData name="JOSE ANTONIO TROYANO JIMENEZ" userId="1775b041-6dee-4ff3-a49c-7af5b8f13dec" providerId="ADAL" clId="{85A70EC2-5CF7-4832-8536-004DADE4D507}" dt="2020-11-19T19:22:12.704" v="171" actId="478"/>
          <ac:spMkLst>
            <pc:docMk/>
            <pc:sldMk cId="4056029981" sldId="256"/>
            <ac:spMk id="8" creationId="{F0FF3439-9EF4-4E10-966B-346AFC841549}"/>
          </ac:spMkLst>
        </pc:spChg>
        <pc:spChg chg="add del mod">
          <ac:chgData name="JOSE ANTONIO TROYANO JIMENEZ" userId="1775b041-6dee-4ff3-a49c-7af5b8f13dec" providerId="ADAL" clId="{85A70EC2-5CF7-4832-8536-004DADE4D507}" dt="2020-11-19T19:22:03.776" v="169" actId="478"/>
          <ac:spMkLst>
            <pc:docMk/>
            <pc:sldMk cId="4056029981" sldId="256"/>
            <ac:spMk id="9" creationId="{B0DC7B28-8C51-4687-8F0E-67785E828549}"/>
          </ac:spMkLst>
        </pc:spChg>
        <pc:spChg chg="add del mod">
          <ac:chgData name="JOSE ANTONIO TROYANO JIMENEZ" userId="1775b041-6dee-4ff3-a49c-7af5b8f13dec" providerId="ADAL" clId="{85A70EC2-5CF7-4832-8536-004DADE4D507}" dt="2020-11-19T19:22:03.776" v="169" actId="478"/>
          <ac:spMkLst>
            <pc:docMk/>
            <pc:sldMk cId="4056029981" sldId="256"/>
            <ac:spMk id="10" creationId="{FECE5588-49CF-4CD5-9E3B-630F2905F58C}"/>
          </ac:spMkLst>
        </pc:spChg>
        <pc:spChg chg="add del mod">
          <ac:chgData name="JOSE ANTONIO TROYANO JIMENEZ" userId="1775b041-6dee-4ff3-a49c-7af5b8f13dec" providerId="ADAL" clId="{85A70EC2-5CF7-4832-8536-004DADE4D507}" dt="2020-11-19T19:22:03.776" v="169" actId="478"/>
          <ac:spMkLst>
            <pc:docMk/>
            <pc:sldMk cId="4056029981" sldId="256"/>
            <ac:spMk id="11" creationId="{19FB8BE1-8F34-462B-8F92-8B3806B0B713}"/>
          </ac:spMkLst>
        </pc:spChg>
        <pc:spChg chg="add del mod">
          <ac:chgData name="JOSE ANTONIO TROYANO JIMENEZ" userId="1775b041-6dee-4ff3-a49c-7af5b8f13dec" providerId="ADAL" clId="{85A70EC2-5CF7-4832-8536-004DADE4D507}" dt="2020-11-19T19:22:03.776" v="169" actId="478"/>
          <ac:spMkLst>
            <pc:docMk/>
            <pc:sldMk cId="4056029981" sldId="256"/>
            <ac:spMk id="12" creationId="{9598B940-DBE8-4D4B-8554-C04D2629373A}"/>
          </ac:spMkLst>
        </pc:spChg>
        <pc:spChg chg="add del mod">
          <ac:chgData name="JOSE ANTONIO TROYANO JIMENEZ" userId="1775b041-6dee-4ff3-a49c-7af5b8f13dec" providerId="ADAL" clId="{85A70EC2-5CF7-4832-8536-004DADE4D507}" dt="2020-11-19T19:22:38.033" v="177" actId="478"/>
          <ac:spMkLst>
            <pc:docMk/>
            <pc:sldMk cId="4056029981" sldId="256"/>
            <ac:spMk id="13" creationId="{AF088C2F-046B-4BCE-B49F-5EE959C208AA}"/>
          </ac:spMkLst>
        </pc:spChg>
        <pc:spChg chg="add del mod">
          <ac:chgData name="JOSE ANTONIO TROYANO JIMENEZ" userId="1775b041-6dee-4ff3-a49c-7af5b8f13dec" providerId="ADAL" clId="{85A70EC2-5CF7-4832-8536-004DADE4D507}" dt="2020-11-19T19:22:38.033" v="177" actId="478"/>
          <ac:spMkLst>
            <pc:docMk/>
            <pc:sldMk cId="4056029981" sldId="256"/>
            <ac:spMk id="14" creationId="{CB55124F-C89B-4E57-8097-11CCFCEDF078}"/>
          </ac:spMkLst>
        </pc:spChg>
        <pc:spChg chg="add del mod">
          <ac:chgData name="JOSE ANTONIO TROYANO JIMENEZ" userId="1775b041-6dee-4ff3-a49c-7af5b8f13dec" providerId="ADAL" clId="{85A70EC2-5CF7-4832-8536-004DADE4D507}" dt="2020-11-19T19:22:34.678" v="176" actId="478"/>
          <ac:spMkLst>
            <pc:docMk/>
            <pc:sldMk cId="4056029981" sldId="256"/>
            <ac:spMk id="15" creationId="{1B0D4E12-661F-43DB-8837-52CA4975496A}"/>
          </ac:spMkLst>
        </pc:spChg>
        <pc:spChg chg="add del mod">
          <ac:chgData name="JOSE ANTONIO TROYANO JIMENEZ" userId="1775b041-6dee-4ff3-a49c-7af5b8f13dec" providerId="ADAL" clId="{85A70EC2-5CF7-4832-8536-004DADE4D507}" dt="2020-11-19T19:22:34.678" v="176" actId="478"/>
          <ac:spMkLst>
            <pc:docMk/>
            <pc:sldMk cId="4056029981" sldId="256"/>
            <ac:spMk id="16" creationId="{303AFB68-CB8D-40A9-8425-5B0DF8151249}"/>
          </ac:spMkLst>
        </pc:spChg>
        <pc:spChg chg="add del mod">
          <ac:chgData name="JOSE ANTONIO TROYANO JIMENEZ" userId="1775b041-6dee-4ff3-a49c-7af5b8f13dec" providerId="ADAL" clId="{85A70EC2-5CF7-4832-8536-004DADE4D507}" dt="2020-11-19T19:22:34.678" v="176" actId="478"/>
          <ac:spMkLst>
            <pc:docMk/>
            <pc:sldMk cId="4056029981" sldId="256"/>
            <ac:spMk id="17" creationId="{AF28B46A-78DF-4DD9-8F4C-C578AFE21903}"/>
          </ac:spMkLst>
        </pc:spChg>
        <pc:spChg chg="add del mod">
          <ac:chgData name="JOSE ANTONIO TROYANO JIMENEZ" userId="1775b041-6dee-4ff3-a49c-7af5b8f13dec" providerId="ADAL" clId="{85A70EC2-5CF7-4832-8536-004DADE4D507}" dt="2020-11-19T19:22:34.678" v="176" actId="478"/>
          <ac:spMkLst>
            <pc:docMk/>
            <pc:sldMk cId="4056029981" sldId="256"/>
            <ac:spMk id="18" creationId="{B44A6611-EFC3-427D-9B0D-C022B5774A77}"/>
          </ac:spMkLst>
        </pc:spChg>
        <pc:spChg chg="add mod">
          <ac:chgData name="JOSE ANTONIO TROYANO JIMENEZ" userId="1775b041-6dee-4ff3-a49c-7af5b8f13dec" providerId="ADAL" clId="{85A70EC2-5CF7-4832-8536-004DADE4D507}" dt="2020-11-19T19:38:57.688" v="506" actId="1036"/>
          <ac:spMkLst>
            <pc:docMk/>
            <pc:sldMk cId="4056029981" sldId="256"/>
            <ac:spMk id="19" creationId="{8D53601C-ACDB-4CD4-BD8B-F712CC900CC6}"/>
          </ac:spMkLst>
        </pc:spChg>
        <pc:spChg chg="add mod">
          <ac:chgData name="JOSE ANTONIO TROYANO JIMENEZ" userId="1775b041-6dee-4ff3-a49c-7af5b8f13dec" providerId="ADAL" clId="{85A70EC2-5CF7-4832-8536-004DADE4D507}" dt="2020-11-19T19:38:57.688" v="506" actId="1036"/>
          <ac:spMkLst>
            <pc:docMk/>
            <pc:sldMk cId="4056029981" sldId="256"/>
            <ac:spMk id="20" creationId="{CDD31129-7C2F-4468-B74F-C724EBC55F9C}"/>
          </ac:spMkLst>
        </pc:spChg>
        <pc:picChg chg="add mod">
          <ac:chgData name="JOSE ANTONIO TROYANO JIMENEZ" userId="1775b041-6dee-4ff3-a49c-7af5b8f13dec" providerId="ADAL" clId="{85A70EC2-5CF7-4832-8536-004DADE4D507}" dt="2020-11-19T19:38:57.688" v="506" actId="1036"/>
          <ac:picMkLst>
            <pc:docMk/>
            <pc:sldMk cId="4056029981" sldId="256"/>
            <ac:picMk id="21" creationId="{CBD36FB7-BBB1-4456-8382-17DABBC24008}"/>
          </ac:picMkLst>
        </pc:picChg>
        <pc:picChg chg="add mod">
          <ac:chgData name="JOSE ANTONIO TROYANO JIMENEZ" userId="1775b041-6dee-4ff3-a49c-7af5b8f13dec" providerId="ADAL" clId="{85A70EC2-5CF7-4832-8536-004DADE4D507}" dt="2020-11-19T19:38:57.688" v="506" actId="1036"/>
          <ac:picMkLst>
            <pc:docMk/>
            <pc:sldMk cId="4056029981" sldId="256"/>
            <ac:picMk id="22" creationId="{AAD3243C-1212-445F-929C-2BCE9B082FAA}"/>
          </ac:picMkLst>
        </pc:picChg>
        <pc:picChg chg="add mod">
          <ac:chgData name="JOSE ANTONIO TROYANO JIMENEZ" userId="1775b041-6dee-4ff3-a49c-7af5b8f13dec" providerId="ADAL" clId="{85A70EC2-5CF7-4832-8536-004DADE4D507}" dt="2020-11-19T19:38:57.688" v="506" actId="1036"/>
          <ac:picMkLst>
            <pc:docMk/>
            <pc:sldMk cId="4056029981" sldId="256"/>
            <ac:picMk id="23" creationId="{E8EF064C-0863-45D4-A367-4071D0F99223}"/>
          </ac:picMkLst>
        </pc:picChg>
        <pc:picChg chg="add mod">
          <ac:chgData name="JOSE ANTONIO TROYANO JIMENEZ" userId="1775b041-6dee-4ff3-a49c-7af5b8f13dec" providerId="ADAL" clId="{85A70EC2-5CF7-4832-8536-004DADE4D507}" dt="2020-11-19T19:38:57.688" v="506" actId="1036"/>
          <ac:picMkLst>
            <pc:docMk/>
            <pc:sldMk cId="4056029981" sldId="256"/>
            <ac:picMk id="24" creationId="{2909DD9D-B6F9-4F60-B273-B4F783EE861F}"/>
          </ac:picMkLst>
        </pc:picChg>
      </pc:sldChg>
      <pc:sldChg chg="delSp modSp add">
        <pc:chgData name="JOSE ANTONIO TROYANO JIMENEZ" userId="1775b041-6dee-4ff3-a49c-7af5b8f13dec" providerId="ADAL" clId="{85A70EC2-5CF7-4832-8536-004DADE4D507}" dt="2020-11-19T19:25:10.243" v="340" actId="20577"/>
        <pc:sldMkLst>
          <pc:docMk/>
          <pc:sldMk cId="3718698296" sldId="257"/>
        </pc:sldMkLst>
        <pc:spChg chg="del">
          <ac:chgData name="JOSE ANTONIO TROYANO JIMENEZ" userId="1775b041-6dee-4ff3-a49c-7af5b8f13dec" providerId="ADAL" clId="{85A70EC2-5CF7-4832-8536-004DADE4D507}" dt="2020-11-19T19:24:38.673" v="285" actId="478"/>
          <ac:spMkLst>
            <pc:docMk/>
            <pc:sldMk cId="3718698296" sldId="257"/>
            <ac:spMk id="2" creationId="{776BF862-2BCE-478D-B604-3562FAAFFFEC}"/>
          </ac:spMkLst>
        </pc:spChg>
        <pc:spChg chg="mod">
          <ac:chgData name="JOSE ANTONIO TROYANO JIMENEZ" userId="1775b041-6dee-4ff3-a49c-7af5b8f13dec" providerId="ADAL" clId="{85A70EC2-5CF7-4832-8536-004DADE4D507}" dt="2020-11-19T19:24:43.695" v="296" actId="20577"/>
          <ac:spMkLst>
            <pc:docMk/>
            <pc:sldMk cId="3718698296" sldId="257"/>
            <ac:spMk id="5" creationId="{011B6880-24AC-47FA-9A1F-45A89808F6AF}"/>
          </ac:spMkLst>
        </pc:spChg>
        <pc:spChg chg="mod">
          <ac:chgData name="JOSE ANTONIO TROYANO JIMENEZ" userId="1775b041-6dee-4ff3-a49c-7af5b8f13dec" providerId="ADAL" clId="{85A70EC2-5CF7-4832-8536-004DADE4D507}" dt="2020-11-19T19:25:10.243" v="340" actId="20577"/>
          <ac:spMkLst>
            <pc:docMk/>
            <pc:sldMk cId="3718698296" sldId="257"/>
            <ac:spMk id="20" creationId="{CDD31129-7C2F-4468-B74F-C724EBC55F9C}"/>
          </ac:spMkLst>
        </pc:spChg>
      </pc:sldChg>
      <pc:sldMasterChg chg="modSp modSldLayout">
        <pc:chgData name="JOSE ANTONIO TROYANO JIMENEZ" userId="1775b041-6dee-4ff3-a49c-7af5b8f13dec" providerId="ADAL" clId="{85A70EC2-5CF7-4832-8536-004DADE4D507}" dt="2020-11-19T19:18:46.964" v="1"/>
        <pc:sldMasterMkLst>
          <pc:docMk/>
          <pc:sldMasterMk cId="2532518966" sldId="2147483648"/>
        </pc:sldMasterMkLst>
        <pc:spChg chg="mod">
          <ac:chgData name="JOSE ANTONIO TROYANO JIMENEZ" userId="1775b041-6dee-4ff3-a49c-7af5b8f13dec" providerId="ADAL" clId="{85A70EC2-5CF7-4832-8536-004DADE4D507}" dt="2020-11-19T19:18:46.964" v="1"/>
          <ac:spMkLst>
            <pc:docMk/>
            <pc:sldMasterMk cId="2532518966" sldId="2147483648"/>
            <ac:spMk id="2" creationId="{3A7099CB-94A1-488A-A3B2-6AC74793C8B8}"/>
          </ac:spMkLst>
        </pc:spChg>
        <pc:spChg chg="mod">
          <ac:chgData name="JOSE ANTONIO TROYANO JIMENEZ" userId="1775b041-6dee-4ff3-a49c-7af5b8f13dec" providerId="ADAL" clId="{85A70EC2-5CF7-4832-8536-004DADE4D507}" dt="2020-11-19T19:18:46.964" v="1"/>
          <ac:spMkLst>
            <pc:docMk/>
            <pc:sldMasterMk cId="2532518966" sldId="2147483648"/>
            <ac:spMk id="3" creationId="{50538541-73D9-4245-BFBF-0F1539583C16}"/>
          </ac:spMkLst>
        </pc:spChg>
        <pc:spChg chg="mod">
          <ac:chgData name="JOSE ANTONIO TROYANO JIMENEZ" userId="1775b041-6dee-4ff3-a49c-7af5b8f13dec" providerId="ADAL" clId="{85A70EC2-5CF7-4832-8536-004DADE4D507}" dt="2020-11-19T19:18:46.964" v="1"/>
          <ac:spMkLst>
            <pc:docMk/>
            <pc:sldMasterMk cId="2532518966" sldId="2147483648"/>
            <ac:spMk id="4" creationId="{9685D353-13F1-432C-8017-4BF3E209B19B}"/>
          </ac:spMkLst>
        </pc:spChg>
        <pc:spChg chg="mod">
          <ac:chgData name="JOSE ANTONIO TROYANO JIMENEZ" userId="1775b041-6dee-4ff3-a49c-7af5b8f13dec" providerId="ADAL" clId="{85A70EC2-5CF7-4832-8536-004DADE4D507}" dt="2020-11-19T19:18:46.964" v="1"/>
          <ac:spMkLst>
            <pc:docMk/>
            <pc:sldMasterMk cId="2532518966" sldId="2147483648"/>
            <ac:spMk id="5" creationId="{C359663F-6FA6-42B5-9BCE-DE941742F3F9}"/>
          </ac:spMkLst>
        </pc:spChg>
        <pc:spChg chg="mod">
          <ac:chgData name="JOSE ANTONIO TROYANO JIMENEZ" userId="1775b041-6dee-4ff3-a49c-7af5b8f13dec" providerId="ADAL" clId="{85A70EC2-5CF7-4832-8536-004DADE4D507}" dt="2020-11-19T19:18:46.964" v="1"/>
          <ac:spMkLst>
            <pc:docMk/>
            <pc:sldMasterMk cId="2532518966" sldId="2147483648"/>
            <ac:spMk id="6" creationId="{FE871025-7608-412B-9A31-DEB2A12EA40E}"/>
          </ac:spMkLst>
        </pc:spChg>
        <pc:sldLayoutChg chg="modSp">
          <pc:chgData name="JOSE ANTONIO TROYANO JIMENEZ" userId="1775b041-6dee-4ff3-a49c-7af5b8f13dec" providerId="ADAL" clId="{85A70EC2-5CF7-4832-8536-004DADE4D507}" dt="2020-11-19T19:18:46.964" v="1"/>
          <pc:sldLayoutMkLst>
            <pc:docMk/>
            <pc:sldMasterMk cId="2532518966" sldId="2147483648"/>
            <pc:sldLayoutMk cId="2963761741" sldId="2147483649"/>
          </pc:sldLayoutMkLst>
          <pc:spChg chg="mod">
            <ac:chgData name="JOSE ANTONIO TROYANO JIMENEZ" userId="1775b041-6dee-4ff3-a49c-7af5b8f13dec" providerId="ADAL" clId="{85A70EC2-5CF7-4832-8536-004DADE4D507}" dt="2020-11-19T19:18:46.964" v="1"/>
            <ac:spMkLst>
              <pc:docMk/>
              <pc:sldMasterMk cId="2532518966" sldId="2147483648"/>
              <pc:sldLayoutMk cId="2963761741" sldId="2147483649"/>
              <ac:spMk id="2" creationId="{9244585A-5481-46EE-ACC2-1B3549717394}"/>
            </ac:spMkLst>
          </pc:spChg>
          <pc:spChg chg="mod">
            <ac:chgData name="JOSE ANTONIO TROYANO JIMENEZ" userId="1775b041-6dee-4ff3-a49c-7af5b8f13dec" providerId="ADAL" clId="{85A70EC2-5CF7-4832-8536-004DADE4D507}" dt="2020-11-19T19:18:46.964" v="1"/>
            <ac:spMkLst>
              <pc:docMk/>
              <pc:sldMasterMk cId="2532518966" sldId="2147483648"/>
              <pc:sldLayoutMk cId="2963761741" sldId="2147483649"/>
              <ac:spMk id="3" creationId="{5E8B7E45-F050-4D86-B148-440CECA76E0A}"/>
            </ac:spMkLst>
          </pc:spChg>
        </pc:sldLayoutChg>
        <pc:sldLayoutChg chg="modSp">
          <pc:chgData name="JOSE ANTONIO TROYANO JIMENEZ" userId="1775b041-6dee-4ff3-a49c-7af5b8f13dec" providerId="ADAL" clId="{85A70EC2-5CF7-4832-8536-004DADE4D507}" dt="2020-11-19T19:18:46.964" v="1"/>
          <pc:sldLayoutMkLst>
            <pc:docMk/>
            <pc:sldMasterMk cId="2532518966" sldId="2147483648"/>
            <pc:sldLayoutMk cId="3451724033" sldId="2147483651"/>
          </pc:sldLayoutMkLst>
          <pc:spChg chg="mod">
            <ac:chgData name="JOSE ANTONIO TROYANO JIMENEZ" userId="1775b041-6dee-4ff3-a49c-7af5b8f13dec" providerId="ADAL" clId="{85A70EC2-5CF7-4832-8536-004DADE4D507}" dt="2020-11-19T19:18:46.964" v="1"/>
            <ac:spMkLst>
              <pc:docMk/>
              <pc:sldMasterMk cId="2532518966" sldId="2147483648"/>
              <pc:sldLayoutMk cId="3451724033" sldId="2147483651"/>
              <ac:spMk id="2" creationId="{156F81B4-9C3F-4BE5-805D-0CEF82CA07FF}"/>
            </ac:spMkLst>
          </pc:spChg>
          <pc:spChg chg="mod">
            <ac:chgData name="JOSE ANTONIO TROYANO JIMENEZ" userId="1775b041-6dee-4ff3-a49c-7af5b8f13dec" providerId="ADAL" clId="{85A70EC2-5CF7-4832-8536-004DADE4D507}" dt="2020-11-19T19:18:46.964" v="1"/>
            <ac:spMkLst>
              <pc:docMk/>
              <pc:sldMasterMk cId="2532518966" sldId="2147483648"/>
              <pc:sldLayoutMk cId="3451724033" sldId="2147483651"/>
              <ac:spMk id="3" creationId="{518DFE4E-0863-4355-8536-A9B7EABA4BE6}"/>
            </ac:spMkLst>
          </pc:spChg>
        </pc:sldLayoutChg>
        <pc:sldLayoutChg chg="modSp">
          <pc:chgData name="JOSE ANTONIO TROYANO JIMENEZ" userId="1775b041-6dee-4ff3-a49c-7af5b8f13dec" providerId="ADAL" clId="{85A70EC2-5CF7-4832-8536-004DADE4D507}" dt="2020-11-19T19:18:46.964" v="1"/>
          <pc:sldLayoutMkLst>
            <pc:docMk/>
            <pc:sldMasterMk cId="2532518966" sldId="2147483648"/>
            <pc:sldLayoutMk cId="1064329215" sldId="2147483652"/>
          </pc:sldLayoutMkLst>
          <pc:spChg chg="mod">
            <ac:chgData name="JOSE ANTONIO TROYANO JIMENEZ" userId="1775b041-6dee-4ff3-a49c-7af5b8f13dec" providerId="ADAL" clId="{85A70EC2-5CF7-4832-8536-004DADE4D507}" dt="2020-11-19T19:18:46.964" v="1"/>
            <ac:spMkLst>
              <pc:docMk/>
              <pc:sldMasterMk cId="2532518966" sldId="2147483648"/>
              <pc:sldLayoutMk cId="1064329215" sldId="2147483652"/>
              <ac:spMk id="3" creationId="{C9F9143B-900A-4929-879D-D367946FEAC8}"/>
            </ac:spMkLst>
          </pc:spChg>
          <pc:spChg chg="mod">
            <ac:chgData name="JOSE ANTONIO TROYANO JIMENEZ" userId="1775b041-6dee-4ff3-a49c-7af5b8f13dec" providerId="ADAL" clId="{85A70EC2-5CF7-4832-8536-004DADE4D507}" dt="2020-11-19T19:18:46.964" v="1"/>
            <ac:spMkLst>
              <pc:docMk/>
              <pc:sldMasterMk cId="2532518966" sldId="2147483648"/>
              <pc:sldLayoutMk cId="1064329215" sldId="2147483652"/>
              <ac:spMk id="4" creationId="{281E4D6E-85A5-46C4-9692-470D7FD9684B}"/>
            </ac:spMkLst>
          </pc:spChg>
        </pc:sldLayoutChg>
        <pc:sldLayoutChg chg="modSp">
          <pc:chgData name="JOSE ANTONIO TROYANO JIMENEZ" userId="1775b041-6dee-4ff3-a49c-7af5b8f13dec" providerId="ADAL" clId="{85A70EC2-5CF7-4832-8536-004DADE4D507}" dt="2020-11-19T19:18:46.964" v="1"/>
          <pc:sldLayoutMkLst>
            <pc:docMk/>
            <pc:sldMasterMk cId="2532518966" sldId="2147483648"/>
            <pc:sldLayoutMk cId="3135044032" sldId="2147483653"/>
          </pc:sldLayoutMkLst>
          <pc:spChg chg="mod">
            <ac:chgData name="JOSE ANTONIO TROYANO JIMENEZ" userId="1775b041-6dee-4ff3-a49c-7af5b8f13dec" providerId="ADAL" clId="{85A70EC2-5CF7-4832-8536-004DADE4D507}" dt="2020-11-19T19:18:46.964" v="1"/>
            <ac:spMkLst>
              <pc:docMk/>
              <pc:sldMasterMk cId="2532518966" sldId="2147483648"/>
              <pc:sldLayoutMk cId="3135044032" sldId="2147483653"/>
              <ac:spMk id="2" creationId="{8734E03E-DEBB-4C24-AC4B-2424205626DE}"/>
            </ac:spMkLst>
          </pc:spChg>
          <pc:spChg chg="mod">
            <ac:chgData name="JOSE ANTONIO TROYANO JIMENEZ" userId="1775b041-6dee-4ff3-a49c-7af5b8f13dec" providerId="ADAL" clId="{85A70EC2-5CF7-4832-8536-004DADE4D507}" dt="2020-11-19T19:18:46.964" v="1"/>
            <ac:spMkLst>
              <pc:docMk/>
              <pc:sldMasterMk cId="2532518966" sldId="2147483648"/>
              <pc:sldLayoutMk cId="3135044032" sldId="2147483653"/>
              <ac:spMk id="3" creationId="{8DB87151-AA56-4E65-AE2A-4CF9D9BC3EF2}"/>
            </ac:spMkLst>
          </pc:spChg>
          <pc:spChg chg="mod">
            <ac:chgData name="JOSE ANTONIO TROYANO JIMENEZ" userId="1775b041-6dee-4ff3-a49c-7af5b8f13dec" providerId="ADAL" clId="{85A70EC2-5CF7-4832-8536-004DADE4D507}" dt="2020-11-19T19:18:46.964" v="1"/>
            <ac:spMkLst>
              <pc:docMk/>
              <pc:sldMasterMk cId="2532518966" sldId="2147483648"/>
              <pc:sldLayoutMk cId="3135044032" sldId="2147483653"/>
              <ac:spMk id="4" creationId="{7F65DCEC-5F11-4496-97D2-45407D03C4E2}"/>
            </ac:spMkLst>
          </pc:spChg>
          <pc:spChg chg="mod">
            <ac:chgData name="JOSE ANTONIO TROYANO JIMENEZ" userId="1775b041-6dee-4ff3-a49c-7af5b8f13dec" providerId="ADAL" clId="{85A70EC2-5CF7-4832-8536-004DADE4D507}" dt="2020-11-19T19:18:46.964" v="1"/>
            <ac:spMkLst>
              <pc:docMk/>
              <pc:sldMasterMk cId="2532518966" sldId="2147483648"/>
              <pc:sldLayoutMk cId="3135044032" sldId="2147483653"/>
              <ac:spMk id="5" creationId="{8534C7BE-FCBC-4928-8139-DE5012FD0814}"/>
            </ac:spMkLst>
          </pc:spChg>
          <pc:spChg chg="mod">
            <ac:chgData name="JOSE ANTONIO TROYANO JIMENEZ" userId="1775b041-6dee-4ff3-a49c-7af5b8f13dec" providerId="ADAL" clId="{85A70EC2-5CF7-4832-8536-004DADE4D507}" dt="2020-11-19T19:18:46.964" v="1"/>
            <ac:spMkLst>
              <pc:docMk/>
              <pc:sldMasterMk cId="2532518966" sldId="2147483648"/>
              <pc:sldLayoutMk cId="3135044032" sldId="2147483653"/>
              <ac:spMk id="6" creationId="{EB67D989-C7D2-4185-A595-E58FEECF526C}"/>
            </ac:spMkLst>
          </pc:spChg>
        </pc:sldLayoutChg>
        <pc:sldLayoutChg chg="modSp">
          <pc:chgData name="JOSE ANTONIO TROYANO JIMENEZ" userId="1775b041-6dee-4ff3-a49c-7af5b8f13dec" providerId="ADAL" clId="{85A70EC2-5CF7-4832-8536-004DADE4D507}" dt="2020-11-19T19:18:46.964" v="1"/>
          <pc:sldLayoutMkLst>
            <pc:docMk/>
            <pc:sldMasterMk cId="2532518966" sldId="2147483648"/>
            <pc:sldLayoutMk cId="4129840996" sldId="2147483656"/>
          </pc:sldLayoutMkLst>
          <pc:spChg chg="mod">
            <ac:chgData name="JOSE ANTONIO TROYANO JIMENEZ" userId="1775b041-6dee-4ff3-a49c-7af5b8f13dec" providerId="ADAL" clId="{85A70EC2-5CF7-4832-8536-004DADE4D507}" dt="2020-11-19T19:18:46.964" v="1"/>
            <ac:spMkLst>
              <pc:docMk/>
              <pc:sldMasterMk cId="2532518966" sldId="2147483648"/>
              <pc:sldLayoutMk cId="4129840996" sldId="2147483656"/>
              <ac:spMk id="2" creationId="{8884C0A5-88B5-400B-8633-A34215B0361C}"/>
            </ac:spMkLst>
          </pc:spChg>
          <pc:spChg chg="mod">
            <ac:chgData name="JOSE ANTONIO TROYANO JIMENEZ" userId="1775b041-6dee-4ff3-a49c-7af5b8f13dec" providerId="ADAL" clId="{85A70EC2-5CF7-4832-8536-004DADE4D507}" dt="2020-11-19T19:18:46.964" v="1"/>
            <ac:spMkLst>
              <pc:docMk/>
              <pc:sldMasterMk cId="2532518966" sldId="2147483648"/>
              <pc:sldLayoutMk cId="4129840996" sldId="2147483656"/>
              <ac:spMk id="3" creationId="{96CB1487-598F-4D19-8F72-FAFDEF3388D5}"/>
            </ac:spMkLst>
          </pc:spChg>
          <pc:spChg chg="mod">
            <ac:chgData name="JOSE ANTONIO TROYANO JIMENEZ" userId="1775b041-6dee-4ff3-a49c-7af5b8f13dec" providerId="ADAL" clId="{85A70EC2-5CF7-4832-8536-004DADE4D507}" dt="2020-11-19T19:18:46.964" v="1"/>
            <ac:spMkLst>
              <pc:docMk/>
              <pc:sldMasterMk cId="2532518966" sldId="2147483648"/>
              <pc:sldLayoutMk cId="4129840996" sldId="2147483656"/>
              <ac:spMk id="4" creationId="{921F99CD-0811-497C-804D-9C810B896A2E}"/>
            </ac:spMkLst>
          </pc:spChg>
        </pc:sldLayoutChg>
        <pc:sldLayoutChg chg="modSp">
          <pc:chgData name="JOSE ANTONIO TROYANO JIMENEZ" userId="1775b041-6dee-4ff3-a49c-7af5b8f13dec" providerId="ADAL" clId="{85A70EC2-5CF7-4832-8536-004DADE4D507}" dt="2020-11-19T19:18:46.964" v="1"/>
          <pc:sldLayoutMkLst>
            <pc:docMk/>
            <pc:sldMasterMk cId="2532518966" sldId="2147483648"/>
            <pc:sldLayoutMk cId="875897067" sldId="2147483657"/>
          </pc:sldLayoutMkLst>
          <pc:spChg chg="mod">
            <ac:chgData name="JOSE ANTONIO TROYANO JIMENEZ" userId="1775b041-6dee-4ff3-a49c-7af5b8f13dec" providerId="ADAL" clId="{85A70EC2-5CF7-4832-8536-004DADE4D507}" dt="2020-11-19T19:18:46.964" v="1"/>
            <ac:spMkLst>
              <pc:docMk/>
              <pc:sldMasterMk cId="2532518966" sldId="2147483648"/>
              <pc:sldLayoutMk cId="875897067" sldId="2147483657"/>
              <ac:spMk id="2" creationId="{E7C467D4-AE6F-40A2-B8FE-7B27D8B1FB79}"/>
            </ac:spMkLst>
          </pc:spChg>
          <pc:spChg chg="mod">
            <ac:chgData name="JOSE ANTONIO TROYANO JIMENEZ" userId="1775b041-6dee-4ff3-a49c-7af5b8f13dec" providerId="ADAL" clId="{85A70EC2-5CF7-4832-8536-004DADE4D507}" dt="2020-11-19T19:18:46.964" v="1"/>
            <ac:spMkLst>
              <pc:docMk/>
              <pc:sldMasterMk cId="2532518966" sldId="2147483648"/>
              <pc:sldLayoutMk cId="875897067" sldId="2147483657"/>
              <ac:spMk id="3" creationId="{4392AA32-6252-4E9B-B640-9FAA4B96F659}"/>
            </ac:spMkLst>
          </pc:spChg>
          <pc:spChg chg="mod">
            <ac:chgData name="JOSE ANTONIO TROYANO JIMENEZ" userId="1775b041-6dee-4ff3-a49c-7af5b8f13dec" providerId="ADAL" clId="{85A70EC2-5CF7-4832-8536-004DADE4D507}" dt="2020-11-19T19:18:46.964" v="1"/>
            <ac:spMkLst>
              <pc:docMk/>
              <pc:sldMasterMk cId="2532518966" sldId="2147483648"/>
              <pc:sldLayoutMk cId="875897067" sldId="2147483657"/>
              <ac:spMk id="4" creationId="{32C989C6-65C5-4E60-915E-C7656FDD137F}"/>
            </ac:spMkLst>
          </pc:spChg>
        </pc:sldLayoutChg>
        <pc:sldLayoutChg chg="modSp">
          <pc:chgData name="JOSE ANTONIO TROYANO JIMENEZ" userId="1775b041-6dee-4ff3-a49c-7af5b8f13dec" providerId="ADAL" clId="{85A70EC2-5CF7-4832-8536-004DADE4D507}" dt="2020-11-19T19:18:46.964" v="1"/>
          <pc:sldLayoutMkLst>
            <pc:docMk/>
            <pc:sldMasterMk cId="2532518966" sldId="2147483648"/>
            <pc:sldLayoutMk cId="3896796136" sldId="2147483659"/>
          </pc:sldLayoutMkLst>
          <pc:spChg chg="mod">
            <ac:chgData name="JOSE ANTONIO TROYANO JIMENEZ" userId="1775b041-6dee-4ff3-a49c-7af5b8f13dec" providerId="ADAL" clId="{85A70EC2-5CF7-4832-8536-004DADE4D507}" dt="2020-11-19T19:18:46.964" v="1"/>
            <ac:spMkLst>
              <pc:docMk/>
              <pc:sldMasterMk cId="2532518966" sldId="2147483648"/>
              <pc:sldLayoutMk cId="3896796136" sldId="2147483659"/>
              <ac:spMk id="2" creationId="{1642D91B-9F5C-4A17-9E41-D65B739C0DA3}"/>
            </ac:spMkLst>
          </pc:spChg>
          <pc:spChg chg="mod">
            <ac:chgData name="JOSE ANTONIO TROYANO JIMENEZ" userId="1775b041-6dee-4ff3-a49c-7af5b8f13dec" providerId="ADAL" clId="{85A70EC2-5CF7-4832-8536-004DADE4D507}" dt="2020-11-19T19:18:46.964" v="1"/>
            <ac:spMkLst>
              <pc:docMk/>
              <pc:sldMasterMk cId="2532518966" sldId="2147483648"/>
              <pc:sldLayoutMk cId="3896796136" sldId="2147483659"/>
              <ac:spMk id="3" creationId="{2186BCA7-7A64-4AA3-AD08-6843A2F36E32}"/>
            </ac:spMkLst>
          </pc:spChg>
        </pc:sldLayoutChg>
      </pc:sldMasterChg>
    </pc:docChg>
  </pc:docChgLst>
  <pc:docChgLst>
    <pc:chgData name="JOSE ANTONIO TROYANO JIMENEZ" userId="1775b041-6dee-4ff3-a49c-7af5b8f13dec" providerId="ADAL" clId="{46CD698E-A20D-4D1E-91D5-26E995CEBB7A}"/>
    <pc:docChg chg="undo custSel modSld">
      <pc:chgData name="JOSE ANTONIO TROYANO JIMENEZ" userId="1775b041-6dee-4ff3-a49c-7af5b8f13dec" providerId="ADAL" clId="{46CD698E-A20D-4D1E-91D5-26E995CEBB7A}" dt="2021-02-21T10:29:37.998" v="111" actId="13926"/>
      <pc:docMkLst>
        <pc:docMk/>
      </pc:docMkLst>
      <pc:sldChg chg="modSp mod modAnim">
        <pc:chgData name="JOSE ANTONIO TROYANO JIMENEZ" userId="1775b041-6dee-4ff3-a49c-7af5b8f13dec" providerId="ADAL" clId="{46CD698E-A20D-4D1E-91D5-26E995CEBB7A}" dt="2021-02-21T10:29:29.259" v="110" actId="13926"/>
        <pc:sldMkLst>
          <pc:docMk/>
          <pc:sldMk cId="2607737188" sldId="264"/>
        </pc:sldMkLst>
        <pc:spChg chg="mod">
          <ac:chgData name="JOSE ANTONIO TROYANO JIMENEZ" userId="1775b041-6dee-4ff3-a49c-7af5b8f13dec" providerId="ADAL" clId="{46CD698E-A20D-4D1E-91D5-26E995CEBB7A}" dt="2021-02-21T10:29:29.259" v="110" actId="13926"/>
          <ac:spMkLst>
            <pc:docMk/>
            <pc:sldMk cId="2607737188" sldId="264"/>
            <ac:spMk id="3" creationId="{51E66C68-7806-4C8D-B11B-78C1325F5072}"/>
          </ac:spMkLst>
        </pc:spChg>
      </pc:sldChg>
      <pc:sldChg chg="modSp mod">
        <pc:chgData name="JOSE ANTONIO TROYANO JIMENEZ" userId="1775b041-6dee-4ff3-a49c-7af5b8f13dec" providerId="ADAL" clId="{46CD698E-A20D-4D1E-91D5-26E995CEBB7A}" dt="2021-02-21T10:29:37.998" v="111" actId="13926"/>
        <pc:sldMkLst>
          <pc:docMk/>
          <pc:sldMk cId="3187523418" sldId="265"/>
        </pc:sldMkLst>
        <pc:spChg chg="mod">
          <ac:chgData name="JOSE ANTONIO TROYANO JIMENEZ" userId="1775b041-6dee-4ff3-a49c-7af5b8f13dec" providerId="ADAL" clId="{46CD698E-A20D-4D1E-91D5-26E995CEBB7A}" dt="2021-02-21T10:29:37.998" v="111" actId="13926"/>
          <ac:spMkLst>
            <pc:docMk/>
            <pc:sldMk cId="3187523418" sldId="265"/>
            <ac:spMk id="3" creationId="{51E66C68-7806-4C8D-B11B-78C1325F5072}"/>
          </ac:spMkLst>
        </pc:spChg>
      </pc:sldChg>
    </pc:docChg>
  </pc:docChgLst>
  <pc:docChgLst>
    <pc:chgData name="JOSE ANTONIO TROYANO JIMENEZ" userId="1775b041-6dee-4ff3-a49c-7af5b8f13dec" providerId="ADAL" clId="{FCBD8C4A-B471-4A65-B9B1-3BA096E96C8E}"/>
    <pc:docChg chg="undo custSel addSld delSld modSld">
      <pc:chgData name="JOSE ANTONIO TROYANO JIMENEZ" userId="1775b041-6dee-4ff3-a49c-7af5b8f13dec" providerId="ADAL" clId="{FCBD8C4A-B471-4A65-B9B1-3BA096E96C8E}" dt="2021-02-17T12:00:13.749" v="1378" actId="20577"/>
      <pc:docMkLst>
        <pc:docMk/>
      </pc:docMkLst>
      <pc:sldChg chg="delSp modSp del mod">
        <pc:chgData name="JOSE ANTONIO TROYANO JIMENEZ" userId="1775b041-6dee-4ff3-a49c-7af5b8f13dec" providerId="ADAL" clId="{FCBD8C4A-B471-4A65-B9B1-3BA096E96C8E}" dt="2021-02-17T11:41:44.456" v="119" actId="47"/>
        <pc:sldMkLst>
          <pc:docMk/>
          <pc:sldMk cId="4056029981" sldId="256"/>
        </pc:sldMkLst>
        <pc:spChg chg="mod">
          <ac:chgData name="JOSE ANTONIO TROYANO JIMENEZ" userId="1775b041-6dee-4ff3-a49c-7af5b8f13dec" providerId="ADAL" clId="{FCBD8C4A-B471-4A65-B9B1-3BA096E96C8E}" dt="2021-02-17T11:35:25.007" v="5" actId="1076"/>
          <ac:spMkLst>
            <pc:docMk/>
            <pc:sldMk cId="4056029981" sldId="256"/>
            <ac:spMk id="2" creationId="{776BF862-2BCE-478D-B604-3562FAAFFFEC}"/>
          </ac:spMkLst>
        </pc:spChg>
        <pc:spChg chg="del">
          <ac:chgData name="JOSE ANTONIO TROYANO JIMENEZ" userId="1775b041-6dee-4ff3-a49c-7af5b8f13dec" providerId="ADAL" clId="{FCBD8C4A-B471-4A65-B9B1-3BA096E96C8E}" dt="2021-02-17T11:34:46.791" v="1" actId="21"/>
          <ac:spMkLst>
            <pc:docMk/>
            <pc:sldMk cId="4056029981" sldId="256"/>
            <ac:spMk id="3" creationId="{C7D3E54C-177F-4E6A-BF94-FC1FC65FE8A5}"/>
          </ac:spMkLst>
        </pc:spChg>
        <pc:spChg chg="del">
          <ac:chgData name="JOSE ANTONIO TROYANO JIMENEZ" userId="1775b041-6dee-4ff3-a49c-7af5b8f13dec" providerId="ADAL" clId="{FCBD8C4A-B471-4A65-B9B1-3BA096E96C8E}" dt="2021-02-17T11:34:46.791" v="1" actId="21"/>
          <ac:spMkLst>
            <pc:docMk/>
            <pc:sldMk cId="4056029981" sldId="256"/>
            <ac:spMk id="4" creationId="{78C635F8-373C-4339-AC9C-817BE853E9C0}"/>
          </ac:spMkLst>
        </pc:spChg>
        <pc:spChg chg="del">
          <ac:chgData name="JOSE ANTONIO TROYANO JIMENEZ" userId="1775b041-6dee-4ff3-a49c-7af5b8f13dec" providerId="ADAL" clId="{FCBD8C4A-B471-4A65-B9B1-3BA096E96C8E}" dt="2021-02-17T11:34:46.791" v="1" actId="21"/>
          <ac:spMkLst>
            <pc:docMk/>
            <pc:sldMk cId="4056029981" sldId="256"/>
            <ac:spMk id="5" creationId="{011B6880-24AC-47FA-9A1F-45A89808F6AF}"/>
          </ac:spMkLst>
        </pc:spChg>
        <pc:spChg chg="del">
          <ac:chgData name="JOSE ANTONIO TROYANO JIMENEZ" userId="1775b041-6dee-4ff3-a49c-7af5b8f13dec" providerId="ADAL" clId="{FCBD8C4A-B471-4A65-B9B1-3BA096E96C8E}" dt="2021-02-17T11:37:03.538" v="26" actId="21"/>
          <ac:spMkLst>
            <pc:docMk/>
            <pc:sldMk cId="4056029981" sldId="256"/>
            <ac:spMk id="12" creationId="{0F8E51CA-190C-4BA0-8EE2-55A6FA552AAE}"/>
          </ac:spMkLst>
        </pc:spChg>
        <pc:spChg chg="del">
          <ac:chgData name="JOSE ANTONIO TROYANO JIMENEZ" userId="1775b041-6dee-4ff3-a49c-7af5b8f13dec" providerId="ADAL" clId="{FCBD8C4A-B471-4A65-B9B1-3BA096E96C8E}" dt="2021-02-17T11:37:03.538" v="26" actId="21"/>
          <ac:spMkLst>
            <pc:docMk/>
            <pc:sldMk cId="4056029981" sldId="256"/>
            <ac:spMk id="19" creationId="{8D53601C-ACDB-4CD4-BD8B-F712CC900CC6}"/>
          </ac:spMkLst>
        </pc:spChg>
        <pc:spChg chg="del">
          <ac:chgData name="JOSE ANTONIO TROYANO JIMENEZ" userId="1775b041-6dee-4ff3-a49c-7af5b8f13dec" providerId="ADAL" clId="{FCBD8C4A-B471-4A65-B9B1-3BA096E96C8E}" dt="2021-02-17T11:37:03.538" v="26" actId="21"/>
          <ac:spMkLst>
            <pc:docMk/>
            <pc:sldMk cId="4056029981" sldId="256"/>
            <ac:spMk id="20" creationId="{CDD31129-7C2F-4468-B74F-C724EBC55F9C}"/>
          </ac:spMkLst>
        </pc:spChg>
        <pc:picChg chg="del">
          <ac:chgData name="JOSE ANTONIO TROYANO JIMENEZ" userId="1775b041-6dee-4ff3-a49c-7af5b8f13dec" providerId="ADAL" clId="{FCBD8C4A-B471-4A65-B9B1-3BA096E96C8E}" dt="2021-02-17T11:34:46.791" v="1" actId="21"/>
          <ac:picMkLst>
            <pc:docMk/>
            <pc:sldMk cId="4056029981" sldId="256"/>
            <ac:picMk id="6" creationId="{B8A79201-ADCC-4701-A4C1-2E93FEB6C79B}"/>
          </ac:picMkLst>
        </pc:picChg>
        <pc:picChg chg="del">
          <ac:chgData name="JOSE ANTONIO TROYANO JIMENEZ" userId="1775b041-6dee-4ff3-a49c-7af5b8f13dec" providerId="ADAL" clId="{FCBD8C4A-B471-4A65-B9B1-3BA096E96C8E}" dt="2021-02-17T11:37:03.538" v="26" actId="21"/>
          <ac:picMkLst>
            <pc:docMk/>
            <pc:sldMk cId="4056029981" sldId="256"/>
            <ac:picMk id="7" creationId="{F4FE9022-C5A1-4DC5-9E70-5E699AC490C9}"/>
          </ac:picMkLst>
        </pc:picChg>
        <pc:picChg chg="del">
          <ac:chgData name="JOSE ANTONIO TROYANO JIMENEZ" userId="1775b041-6dee-4ff3-a49c-7af5b8f13dec" providerId="ADAL" clId="{FCBD8C4A-B471-4A65-B9B1-3BA096E96C8E}" dt="2021-02-17T11:37:03.538" v="26" actId="21"/>
          <ac:picMkLst>
            <pc:docMk/>
            <pc:sldMk cId="4056029981" sldId="256"/>
            <ac:picMk id="22" creationId="{AAD3243C-1212-445F-929C-2BCE9B082FAA}"/>
          </ac:picMkLst>
        </pc:picChg>
        <pc:picChg chg="del">
          <ac:chgData name="JOSE ANTONIO TROYANO JIMENEZ" userId="1775b041-6dee-4ff3-a49c-7af5b8f13dec" providerId="ADAL" clId="{FCBD8C4A-B471-4A65-B9B1-3BA096E96C8E}" dt="2021-02-17T11:34:46.791" v="1" actId="21"/>
          <ac:picMkLst>
            <pc:docMk/>
            <pc:sldMk cId="4056029981" sldId="256"/>
            <ac:picMk id="24" creationId="{2909DD9D-B6F9-4F60-B273-B4F783EE861F}"/>
          </ac:picMkLst>
        </pc:picChg>
      </pc:sldChg>
      <pc:sldChg chg="delSp modSp del mod">
        <pc:chgData name="JOSE ANTONIO TROYANO JIMENEZ" userId="1775b041-6dee-4ff3-a49c-7af5b8f13dec" providerId="ADAL" clId="{FCBD8C4A-B471-4A65-B9B1-3BA096E96C8E}" dt="2021-02-17T11:41:44.456" v="119" actId="47"/>
        <pc:sldMkLst>
          <pc:docMk/>
          <pc:sldMk cId="3718698296" sldId="257"/>
        </pc:sldMkLst>
        <pc:spChg chg="del">
          <ac:chgData name="JOSE ANTONIO TROYANO JIMENEZ" userId="1775b041-6dee-4ff3-a49c-7af5b8f13dec" providerId="ADAL" clId="{FCBD8C4A-B471-4A65-B9B1-3BA096E96C8E}" dt="2021-02-17T11:38:12.265" v="96" actId="21"/>
          <ac:spMkLst>
            <pc:docMk/>
            <pc:sldMk cId="3718698296" sldId="257"/>
            <ac:spMk id="3" creationId="{C7D3E54C-177F-4E6A-BF94-FC1FC65FE8A5}"/>
          </ac:spMkLst>
        </pc:spChg>
        <pc:spChg chg="del">
          <ac:chgData name="JOSE ANTONIO TROYANO JIMENEZ" userId="1775b041-6dee-4ff3-a49c-7af5b8f13dec" providerId="ADAL" clId="{FCBD8C4A-B471-4A65-B9B1-3BA096E96C8E}" dt="2021-02-17T11:38:12.265" v="96" actId="21"/>
          <ac:spMkLst>
            <pc:docMk/>
            <pc:sldMk cId="3718698296" sldId="257"/>
            <ac:spMk id="5" creationId="{011B6880-24AC-47FA-9A1F-45A89808F6AF}"/>
          </ac:spMkLst>
        </pc:spChg>
        <pc:spChg chg="del">
          <ac:chgData name="JOSE ANTONIO TROYANO JIMENEZ" userId="1775b041-6dee-4ff3-a49c-7af5b8f13dec" providerId="ADAL" clId="{FCBD8C4A-B471-4A65-B9B1-3BA096E96C8E}" dt="2021-02-17T11:38:12.265" v="96" actId="21"/>
          <ac:spMkLst>
            <pc:docMk/>
            <pc:sldMk cId="3718698296" sldId="257"/>
            <ac:spMk id="6" creationId="{96EBC921-3C97-4D6B-AB65-0CCCF87D420E}"/>
          </ac:spMkLst>
        </pc:spChg>
        <pc:spChg chg="del">
          <ac:chgData name="JOSE ANTONIO TROYANO JIMENEZ" userId="1775b041-6dee-4ff3-a49c-7af5b8f13dec" providerId="ADAL" clId="{FCBD8C4A-B471-4A65-B9B1-3BA096E96C8E}" dt="2021-02-17T11:38:12.265" v="96" actId="21"/>
          <ac:spMkLst>
            <pc:docMk/>
            <pc:sldMk cId="3718698296" sldId="257"/>
            <ac:spMk id="7" creationId="{1662AD23-2EDD-469A-B975-6889AA758503}"/>
          </ac:spMkLst>
        </pc:spChg>
        <pc:spChg chg="del">
          <ac:chgData name="JOSE ANTONIO TROYANO JIMENEZ" userId="1775b041-6dee-4ff3-a49c-7af5b8f13dec" providerId="ADAL" clId="{FCBD8C4A-B471-4A65-B9B1-3BA096E96C8E}" dt="2021-02-17T11:38:12.265" v="96" actId="21"/>
          <ac:spMkLst>
            <pc:docMk/>
            <pc:sldMk cId="3718698296" sldId="257"/>
            <ac:spMk id="8" creationId="{9556F07C-9945-4EAA-A578-6B01ED89EB1C}"/>
          </ac:spMkLst>
        </pc:spChg>
        <pc:spChg chg="del">
          <ac:chgData name="JOSE ANTONIO TROYANO JIMENEZ" userId="1775b041-6dee-4ff3-a49c-7af5b8f13dec" providerId="ADAL" clId="{FCBD8C4A-B471-4A65-B9B1-3BA096E96C8E}" dt="2021-02-17T11:38:12.265" v="96" actId="21"/>
          <ac:spMkLst>
            <pc:docMk/>
            <pc:sldMk cId="3718698296" sldId="257"/>
            <ac:spMk id="9" creationId="{B63C1E3C-EB40-4D89-8180-83EA7510E35C}"/>
          </ac:spMkLst>
        </pc:spChg>
        <pc:spChg chg="del">
          <ac:chgData name="JOSE ANTONIO TROYANO JIMENEZ" userId="1775b041-6dee-4ff3-a49c-7af5b8f13dec" providerId="ADAL" clId="{FCBD8C4A-B471-4A65-B9B1-3BA096E96C8E}" dt="2021-02-17T11:39:08.708" v="101" actId="21"/>
          <ac:spMkLst>
            <pc:docMk/>
            <pc:sldMk cId="3718698296" sldId="257"/>
            <ac:spMk id="15" creationId="{3C6961ED-8813-4BDD-96FA-297E28EA4034}"/>
          </ac:spMkLst>
        </pc:spChg>
        <pc:spChg chg="del">
          <ac:chgData name="JOSE ANTONIO TROYANO JIMENEZ" userId="1775b041-6dee-4ff3-a49c-7af5b8f13dec" providerId="ADAL" clId="{FCBD8C4A-B471-4A65-B9B1-3BA096E96C8E}" dt="2021-02-17T11:39:08.708" v="101" actId="21"/>
          <ac:spMkLst>
            <pc:docMk/>
            <pc:sldMk cId="3718698296" sldId="257"/>
            <ac:spMk id="16" creationId="{19EA7C2D-C740-43B6-844C-1827FA223BEB}"/>
          </ac:spMkLst>
        </pc:spChg>
        <pc:spChg chg="del">
          <ac:chgData name="JOSE ANTONIO TROYANO JIMENEZ" userId="1775b041-6dee-4ff3-a49c-7af5b8f13dec" providerId="ADAL" clId="{FCBD8C4A-B471-4A65-B9B1-3BA096E96C8E}" dt="2021-02-17T11:39:08.708" v="101" actId="21"/>
          <ac:spMkLst>
            <pc:docMk/>
            <pc:sldMk cId="3718698296" sldId="257"/>
            <ac:spMk id="17" creationId="{C15C053A-B1DE-4B57-9E24-B9B981F66FF2}"/>
          </ac:spMkLst>
        </pc:spChg>
        <pc:spChg chg="del">
          <ac:chgData name="JOSE ANTONIO TROYANO JIMENEZ" userId="1775b041-6dee-4ff3-a49c-7af5b8f13dec" providerId="ADAL" clId="{FCBD8C4A-B471-4A65-B9B1-3BA096E96C8E}" dt="2021-02-17T11:39:08.708" v="101" actId="21"/>
          <ac:spMkLst>
            <pc:docMk/>
            <pc:sldMk cId="3718698296" sldId="257"/>
            <ac:spMk id="18" creationId="{A2605697-D161-4826-BE64-C21B3445F358}"/>
          </ac:spMkLst>
        </pc:spChg>
        <pc:spChg chg="del">
          <ac:chgData name="JOSE ANTONIO TROYANO JIMENEZ" userId="1775b041-6dee-4ff3-a49c-7af5b8f13dec" providerId="ADAL" clId="{FCBD8C4A-B471-4A65-B9B1-3BA096E96C8E}" dt="2021-02-17T11:39:08.708" v="101" actId="21"/>
          <ac:spMkLst>
            <pc:docMk/>
            <pc:sldMk cId="3718698296" sldId="257"/>
            <ac:spMk id="19" creationId="{8D53601C-ACDB-4CD4-BD8B-F712CC900CC6}"/>
          </ac:spMkLst>
        </pc:spChg>
        <pc:spChg chg="del">
          <ac:chgData name="JOSE ANTONIO TROYANO JIMENEZ" userId="1775b041-6dee-4ff3-a49c-7af5b8f13dec" providerId="ADAL" clId="{FCBD8C4A-B471-4A65-B9B1-3BA096E96C8E}" dt="2021-02-17T11:39:08.708" v="101" actId="21"/>
          <ac:spMkLst>
            <pc:docMk/>
            <pc:sldMk cId="3718698296" sldId="257"/>
            <ac:spMk id="20" creationId="{CDD31129-7C2F-4468-B74F-C724EBC55F9C}"/>
          </ac:spMkLst>
        </pc:spChg>
        <pc:spChg chg="del">
          <ac:chgData name="JOSE ANTONIO TROYANO JIMENEZ" userId="1775b041-6dee-4ff3-a49c-7af5b8f13dec" providerId="ADAL" clId="{FCBD8C4A-B471-4A65-B9B1-3BA096E96C8E}" dt="2021-02-17T11:39:08.708" v="101" actId="21"/>
          <ac:spMkLst>
            <pc:docMk/>
            <pc:sldMk cId="3718698296" sldId="257"/>
            <ac:spMk id="21" creationId="{8A4C08FF-C1AC-4A90-9D82-A0F6F40ACA45}"/>
          </ac:spMkLst>
        </pc:spChg>
        <pc:spChg chg="del">
          <ac:chgData name="JOSE ANTONIO TROYANO JIMENEZ" userId="1775b041-6dee-4ff3-a49c-7af5b8f13dec" providerId="ADAL" clId="{FCBD8C4A-B471-4A65-B9B1-3BA096E96C8E}" dt="2021-02-17T11:39:08.708" v="101" actId="21"/>
          <ac:spMkLst>
            <pc:docMk/>
            <pc:sldMk cId="3718698296" sldId="257"/>
            <ac:spMk id="22" creationId="{30D1398E-8FB1-443C-B56C-9B58154F7CA5}"/>
          </ac:spMkLst>
        </pc:spChg>
        <pc:spChg chg="del">
          <ac:chgData name="JOSE ANTONIO TROYANO JIMENEZ" userId="1775b041-6dee-4ff3-a49c-7af5b8f13dec" providerId="ADAL" clId="{FCBD8C4A-B471-4A65-B9B1-3BA096E96C8E}" dt="2021-02-17T11:39:08.708" v="101" actId="21"/>
          <ac:spMkLst>
            <pc:docMk/>
            <pc:sldMk cId="3718698296" sldId="257"/>
            <ac:spMk id="51" creationId="{ACDA7A18-A06A-440C-967D-A7415B44CCF9}"/>
          </ac:spMkLst>
        </pc:spChg>
        <pc:spChg chg="del">
          <ac:chgData name="JOSE ANTONIO TROYANO JIMENEZ" userId="1775b041-6dee-4ff3-a49c-7af5b8f13dec" providerId="ADAL" clId="{FCBD8C4A-B471-4A65-B9B1-3BA096E96C8E}" dt="2021-02-17T11:39:08.708" v="101" actId="21"/>
          <ac:spMkLst>
            <pc:docMk/>
            <pc:sldMk cId="3718698296" sldId="257"/>
            <ac:spMk id="52" creationId="{8228647A-8AEC-41AD-800F-F66993A516E9}"/>
          </ac:spMkLst>
        </pc:spChg>
        <pc:spChg chg="del">
          <ac:chgData name="JOSE ANTONIO TROYANO JIMENEZ" userId="1775b041-6dee-4ff3-a49c-7af5b8f13dec" providerId="ADAL" clId="{FCBD8C4A-B471-4A65-B9B1-3BA096E96C8E}" dt="2021-02-17T11:39:08.708" v="101" actId="21"/>
          <ac:spMkLst>
            <pc:docMk/>
            <pc:sldMk cId="3718698296" sldId="257"/>
            <ac:spMk id="54" creationId="{41275FD0-C370-4631-8E39-C6368A76C00B}"/>
          </ac:spMkLst>
        </pc:spChg>
        <pc:spChg chg="del">
          <ac:chgData name="JOSE ANTONIO TROYANO JIMENEZ" userId="1775b041-6dee-4ff3-a49c-7af5b8f13dec" providerId="ADAL" clId="{FCBD8C4A-B471-4A65-B9B1-3BA096E96C8E}" dt="2021-02-17T11:39:08.708" v="101" actId="21"/>
          <ac:spMkLst>
            <pc:docMk/>
            <pc:sldMk cId="3718698296" sldId="257"/>
            <ac:spMk id="55" creationId="{20703328-334C-4792-BFBA-17731FA0B9B1}"/>
          </ac:spMkLst>
        </pc:spChg>
        <pc:spChg chg="del">
          <ac:chgData name="JOSE ANTONIO TROYANO JIMENEZ" userId="1775b041-6dee-4ff3-a49c-7af5b8f13dec" providerId="ADAL" clId="{FCBD8C4A-B471-4A65-B9B1-3BA096E96C8E}" dt="2021-02-17T11:39:08.708" v="101" actId="21"/>
          <ac:spMkLst>
            <pc:docMk/>
            <pc:sldMk cId="3718698296" sldId="257"/>
            <ac:spMk id="57" creationId="{3C5C11F1-D30D-4B0D-92A4-AC97132DB496}"/>
          </ac:spMkLst>
        </pc:spChg>
        <pc:spChg chg="del">
          <ac:chgData name="JOSE ANTONIO TROYANO JIMENEZ" userId="1775b041-6dee-4ff3-a49c-7af5b8f13dec" providerId="ADAL" clId="{FCBD8C4A-B471-4A65-B9B1-3BA096E96C8E}" dt="2021-02-17T11:39:08.708" v="101" actId="21"/>
          <ac:spMkLst>
            <pc:docMk/>
            <pc:sldMk cId="3718698296" sldId="257"/>
            <ac:spMk id="58" creationId="{4A1D094E-4CC4-4C63-9FB8-66D6025DA120}"/>
          </ac:spMkLst>
        </pc:spChg>
        <pc:spChg chg="del">
          <ac:chgData name="JOSE ANTONIO TROYANO JIMENEZ" userId="1775b041-6dee-4ff3-a49c-7af5b8f13dec" providerId="ADAL" clId="{FCBD8C4A-B471-4A65-B9B1-3BA096E96C8E}" dt="2021-02-17T11:39:08.708" v="101" actId="21"/>
          <ac:spMkLst>
            <pc:docMk/>
            <pc:sldMk cId="3718698296" sldId="257"/>
            <ac:spMk id="59" creationId="{376ABC08-80F8-4D79-8F8E-54C0FDDB284D}"/>
          </ac:spMkLst>
        </pc:spChg>
        <pc:spChg chg="del">
          <ac:chgData name="JOSE ANTONIO TROYANO JIMENEZ" userId="1775b041-6dee-4ff3-a49c-7af5b8f13dec" providerId="ADAL" clId="{FCBD8C4A-B471-4A65-B9B1-3BA096E96C8E}" dt="2021-02-17T11:39:08.708" v="101" actId="21"/>
          <ac:spMkLst>
            <pc:docMk/>
            <pc:sldMk cId="3718698296" sldId="257"/>
            <ac:spMk id="60" creationId="{B0C0E0C5-B76D-4148-BFEE-EEA21A3B38BF}"/>
          </ac:spMkLst>
        </pc:spChg>
        <pc:picChg chg="del">
          <ac:chgData name="JOSE ANTONIO TROYANO JIMENEZ" userId="1775b041-6dee-4ff3-a49c-7af5b8f13dec" providerId="ADAL" clId="{FCBD8C4A-B471-4A65-B9B1-3BA096E96C8E}" dt="2021-02-17T11:39:08.708" v="101" actId="21"/>
          <ac:picMkLst>
            <pc:docMk/>
            <pc:sldMk cId="3718698296" sldId="257"/>
            <ac:picMk id="2" creationId="{3196E202-B3ED-4EAD-97C1-78C36A812AD2}"/>
          </ac:picMkLst>
        </pc:picChg>
        <pc:picChg chg="del">
          <ac:chgData name="JOSE ANTONIO TROYANO JIMENEZ" userId="1775b041-6dee-4ff3-a49c-7af5b8f13dec" providerId="ADAL" clId="{FCBD8C4A-B471-4A65-B9B1-3BA096E96C8E}" dt="2021-02-17T11:38:12.265" v="96" actId="21"/>
          <ac:picMkLst>
            <pc:docMk/>
            <pc:sldMk cId="3718698296" sldId="257"/>
            <ac:picMk id="4" creationId="{5EC3B67A-C881-4462-B354-3C77DE8A76B8}"/>
          </ac:picMkLst>
        </pc:picChg>
        <pc:picChg chg="del">
          <ac:chgData name="JOSE ANTONIO TROYANO JIMENEZ" userId="1775b041-6dee-4ff3-a49c-7af5b8f13dec" providerId="ADAL" clId="{FCBD8C4A-B471-4A65-B9B1-3BA096E96C8E}" dt="2021-02-17T11:39:08.708" v="101" actId="21"/>
          <ac:picMkLst>
            <pc:docMk/>
            <pc:sldMk cId="3718698296" sldId="257"/>
            <ac:picMk id="10" creationId="{3D58EF5E-7F92-464A-85D3-C4A427477A10}"/>
          </ac:picMkLst>
        </pc:picChg>
        <pc:picChg chg="del">
          <ac:chgData name="JOSE ANTONIO TROYANO JIMENEZ" userId="1775b041-6dee-4ff3-a49c-7af5b8f13dec" providerId="ADAL" clId="{FCBD8C4A-B471-4A65-B9B1-3BA096E96C8E}" dt="2021-02-17T11:38:12.265" v="96" actId="21"/>
          <ac:picMkLst>
            <pc:docMk/>
            <pc:sldMk cId="3718698296" sldId="257"/>
            <ac:picMk id="12" creationId="{92B6ADAD-FCA9-43ED-9CCC-F1CB23A5B9F2}"/>
          </ac:picMkLst>
        </pc:picChg>
        <pc:cxnChg chg="del">
          <ac:chgData name="JOSE ANTONIO TROYANO JIMENEZ" userId="1775b041-6dee-4ff3-a49c-7af5b8f13dec" providerId="ADAL" clId="{FCBD8C4A-B471-4A65-B9B1-3BA096E96C8E}" dt="2021-02-17T11:39:08.708" v="101" actId="21"/>
          <ac:cxnSpMkLst>
            <pc:docMk/>
            <pc:sldMk cId="3718698296" sldId="257"/>
            <ac:cxnSpMk id="14" creationId="{0AB9FC27-BAEA-4D15-ADEE-51AAB566AB21}"/>
          </ac:cxnSpMkLst>
        </pc:cxnChg>
        <pc:cxnChg chg="del">
          <ac:chgData name="JOSE ANTONIO TROYANO JIMENEZ" userId="1775b041-6dee-4ff3-a49c-7af5b8f13dec" providerId="ADAL" clId="{FCBD8C4A-B471-4A65-B9B1-3BA096E96C8E}" dt="2021-02-17T11:39:08.708" v="101" actId="21"/>
          <ac:cxnSpMkLst>
            <pc:docMk/>
            <pc:sldMk cId="3718698296" sldId="257"/>
            <ac:cxnSpMk id="23" creationId="{BDD036F0-AA23-469E-8C64-79494C753822}"/>
          </ac:cxnSpMkLst>
        </pc:cxnChg>
        <pc:cxnChg chg="del mod">
          <ac:chgData name="JOSE ANTONIO TROYANO JIMENEZ" userId="1775b041-6dee-4ff3-a49c-7af5b8f13dec" providerId="ADAL" clId="{FCBD8C4A-B471-4A65-B9B1-3BA096E96C8E}" dt="2021-02-17T11:39:08.708" v="101" actId="21"/>
          <ac:cxnSpMkLst>
            <pc:docMk/>
            <pc:sldMk cId="3718698296" sldId="257"/>
            <ac:cxnSpMk id="26" creationId="{E8B208F0-7141-4CC2-9E8C-414EEAD5CB47}"/>
          </ac:cxnSpMkLst>
        </pc:cxnChg>
        <pc:cxnChg chg="del mod">
          <ac:chgData name="JOSE ANTONIO TROYANO JIMENEZ" userId="1775b041-6dee-4ff3-a49c-7af5b8f13dec" providerId="ADAL" clId="{FCBD8C4A-B471-4A65-B9B1-3BA096E96C8E}" dt="2021-02-17T11:39:08.708" v="101" actId="21"/>
          <ac:cxnSpMkLst>
            <pc:docMk/>
            <pc:sldMk cId="3718698296" sldId="257"/>
            <ac:cxnSpMk id="29" creationId="{63390774-9DC5-4DE9-B55E-4F067BD57133}"/>
          </ac:cxnSpMkLst>
        </pc:cxnChg>
        <pc:cxnChg chg="del">
          <ac:chgData name="JOSE ANTONIO TROYANO JIMENEZ" userId="1775b041-6dee-4ff3-a49c-7af5b8f13dec" providerId="ADAL" clId="{FCBD8C4A-B471-4A65-B9B1-3BA096E96C8E}" dt="2021-02-17T11:39:08.708" v="101" actId="21"/>
          <ac:cxnSpMkLst>
            <pc:docMk/>
            <pc:sldMk cId="3718698296" sldId="257"/>
            <ac:cxnSpMk id="32" creationId="{A3F8D893-EDED-4764-AFD3-03D1F6A4AB7F}"/>
          </ac:cxnSpMkLst>
        </pc:cxnChg>
        <pc:cxnChg chg="del">
          <ac:chgData name="JOSE ANTONIO TROYANO JIMENEZ" userId="1775b041-6dee-4ff3-a49c-7af5b8f13dec" providerId="ADAL" clId="{FCBD8C4A-B471-4A65-B9B1-3BA096E96C8E}" dt="2021-02-17T11:39:08.708" v="101" actId="21"/>
          <ac:cxnSpMkLst>
            <pc:docMk/>
            <pc:sldMk cId="3718698296" sldId="257"/>
            <ac:cxnSpMk id="35" creationId="{69143A3F-3CCE-43FE-B618-931DDBB409CE}"/>
          </ac:cxnSpMkLst>
        </pc:cxnChg>
        <pc:cxnChg chg="del">
          <ac:chgData name="JOSE ANTONIO TROYANO JIMENEZ" userId="1775b041-6dee-4ff3-a49c-7af5b8f13dec" providerId="ADAL" clId="{FCBD8C4A-B471-4A65-B9B1-3BA096E96C8E}" dt="2021-02-17T11:39:08.708" v="101" actId="21"/>
          <ac:cxnSpMkLst>
            <pc:docMk/>
            <pc:sldMk cId="3718698296" sldId="257"/>
            <ac:cxnSpMk id="40" creationId="{F0878CDB-BA1A-4690-94D7-A9EB5B6401D0}"/>
          </ac:cxnSpMkLst>
        </pc:cxnChg>
        <pc:cxnChg chg="del">
          <ac:chgData name="JOSE ANTONIO TROYANO JIMENEZ" userId="1775b041-6dee-4ff3-a49c-7af5b8f13dec" providerId="ADAL" clId="{FCBD8C4A-B471-4A65-B9B1-3BA096E96C8E}" dt="2021-02-17T11:39:08.708" v="101" actId="21"/>
          <ac:cxnSpMkLst>
            <pc:docMk/>
            <pc:sldMk cId="3718698296" sldId="257"/>
            <ac:cxnSpMk id="43" creationId="{415AEE7D-7495-40FC-9669-F3CC5A560AE4}"/>
          </ac:cxnSpMkLst>
        </pc:cxnChg>
      </pc:sldChg>
      <pc:sldChg chg="delSp del mod">
        <pc:chgData name="JOSE ANTONIO TROYANO JIMENEZ" userId="1775b041-6dee-4ff3-a49c-7af5b8f13dec" providerId="ADAL" clId="{FCBD8C4A-B471-4A65-B9B1-3BA096E96C8E}" dt="2021-02-17T11:41:44.456" v="119" actId="47"/>
        <pc:sldMkLst>
          <pc:docMk/>
          <pc:sldMk cId="2700747226" sldId="258"/>
        </pc:sldMkLst>
        <pc:spChg chg="del">
          <ac:chgData name="JOSE ANTONIO TROYANO JIMENEZ" userId="1775b041-6dee-4ff3-a49c-7af5b8f13dec" providerId="ADAL" clId="{FCBD8C4A-B471-4A65-B9B1-3BA096E96C8E}" dt="2021-02-17T11:39:54.705" v="106" actId="21"/>
          <ac:spMkLst>
            <pc:docMk/>
            <pc:sldMk cId="2700747226" sldId="258"/>
            <ac:spMk id="3" creationId="{C7D3E54C-177F-4E6A-BF94-FC1FC65FE8A5}"/>
          </ac:spMkLst>
        </pc:spChg>
        <pc:spChg chg="del">
          <ac:chgData name="JOSE ANTONIO TROYANO JIMENEZ" userId="1775b041-6dee-4ff3-a49c-7af5b8f13dec" providerId="ADAL" clId="{FCBD8C4A-B471-4A65-B9B1-3BA096E96C8E}" dt="2021-02-17T11:39:54.705" v="106" actId="21"/>
          <ac:spMkLst>
            <pc:docMk/>
            <pc:sldMk cId="2700747226" sldId="258"/>
            <ac:spMk id="5" creationId="{011B6880-24AC-47FA-9A1F-45A89808F6AF}"/>
          </ac:spMkLst>
        </pc:spChg>
        <pc:spChg chg="del">
          <ac:chgData name="JOSE ANTONIO TROYANO JIMENEZ" userId="1775b041-6dee-4ff3-a49c-7af5b8f13dec" providerId="ADAL" clId="{FCBD8C4A-B471-4A65-B9B1-3BA096E96C8E}" dt="2021-02-17T11:39:54.705" v="106" actId="21"/>
          <ac:spMkLst>
            <pc:docMk/>
            <pc:sldMk cId="2700747226" sldId="258"/>
            <ac:spMk id="6" creationId="{27B2D961-49D8-4D9E-89D5-C68EE65F4910}"/>
          </ac:spMkLst>
        </pc:spChg>
        <pc:picChg chg="del">
          <ac:chgData name="JOSE ANTONIO TROYANO JIMENEZ" userId="1775b041-6dee-4ff3-a49c-7af5b8f13dec" providerId="ADAL" clId="{FCBD8C4A-B471-4A65-B9B1-3BA096E96C8E}" dt="2021-02-17T11:39:54.705" v="106" actId="21"/>
          <ac:picMkLst>
            <pc:docMk/>
            <pc:sldMk cId="2700747226" sldId="258"/>
            <ac:picMk id="2" creationId="{C5DC1CD9-02CE-4153-AABC-027E3A1BE9CF}"/>
          </ac:picMkLst>
        </pc:picChg>
        <pc:picChg chg="del">
          <ac:chgData name="JOSE ANTONIO TROYANO JIMENEZ" userId="1775b041-6dee-4ff3-a49c-7af5b8f13dec" providerId="ADAL" clId="{FCBD8C4A-B471-4A65-B9B1-3BA096E96C8E}" dt="2021-02-17T11:39:54.705" v="106" actId="21"/>
          <ac:picMkLst>
            <pc:docMk/>
            <pc:sldMk cId="2700747226" sldId="258"/>
            <ac:picMk id="7" creationId="{130CB8D0-36A3-40EA-9187-92BE2464BBC7}"/>
          </ac:picMkLst>
        </pc:picChg>
      </pc:sldChg>
      <pc:sldChg chg="addSp delSp modSp new mod">
        <pc:chgData name="JOSE ANTONIO TROYANO JIMENEZ" userId="1775b041-6dee-4ff3-a49c-7af5b8f13dec" providerId="ADAL" clId="{FCBD8C4A-B471-4A65-B9B1-3BA096E96C8E}" dt="2021-02-17T11:36:41.919" v="25" actId="1038"/>
        <pc:sldMkLst>
          <pc:docMk/>
          <pc:sldMk cId="1943968246" sldId="259"/>
        </pc:sldMkLst>
        <pc:spChg chg="mod">
          <ac:chgData name="JOSE ANTONIO TROYANO JIMENEZ" userId="1775b041-6dee-4ff3-a49c-7af5b8f13dec" providerId="ADAL" clId="{FCBD8C4A-B471-4A65-B9B1-3BA096E96C8E}" dt="2021-02-17T11:35:46.288" v="7" actId="20577"/>
          <ac:spMkLst>
            <pc:docMk/>
            <pc:sldMk cId="1943968246" sldId="259"/>
            <ac:spMk id="2" creationId="{EB146B4B-8D4C-4034-9484-CA2970E4107F}"/>
          </ac:spMkLst>
        </pc:spChg>
        <pc:spChg chg="add mod">
          <ac:chgData name="JOSE ANTONIO TROYANO JIMENEZ" userId="1775b041-6dee-4ff3-a49c-7af5b8f13dec" providerId="ADAL" clId="{FCBD8C4A-B471-4A65-B9B1-3BA096E96C8E}" dt="2021-02-17T11:36:41.919" v="25" actId="1038"/>
          <ac:spMkLst>
            <pc:docMk/>
            <pc:sldMk cId="1943968246" sldId="259"/>
            <ac:spMk id="4" creationId="{2A1DD269-5EED-4B49-8192-DD216276113D}"/>
          </ac:spMkLst>
        </pc:spChg>
        <pc:spChg chg="add del mod">
          <ac:chgData name="JOSE ANTONIO TROYANO JIMENEZ" userId="1775b041-6dee-4ff3-a49c-7af5b8f13dec" providerId="ADAL" clId="{FCBD8C4A-B471-4A65-B9B1-3BA096E96C8E}" dt="2021-02-17T11:35:51.843" v="8" actId="478"/>
          <ac:spMkLst>
            <pc:docMk/>
            <pc:sldMk cId="1943968246" sldId="259"/>
            <ac:spMk id="5" creationId="{BAB27E29-0F15-4B1E-8427-F9E9012C939B}"/>
          </ac:spMkLst>
        </pc:spChg>
        <pc:spChg chg="add mod">
          <ac:chgData name="JOSE ANTONIO TROYANO JIMENEZ" userId="1775b041-6dee-4ff3-a49c-7af5b8f13dec" providerId="ADAL" clId="{FCBD8C4A-B471-4A65-B9B1-3BA096E96C8E}" dt="2021-02-17T11:36:41.919" v="25" actId="1038"/>
          <ac:spMkLst>
            <pc:docMk/>
            <pc:sldMk cId="1943968246" sldId="259"/>
            <ac:spMk id="7" creationId="{F8B7DF34-EA68-4803-BB11-1086C55FAD70}"/>
          </ac:spMkLst>
        </pc:spChg>
        <pc:picChg chg="add mod">
          <ac:chgData name="JOSE ANTONIO TROYANO JIMENEZ" userId="1775b041-6dee-4ff3-a49c-7af5b8f13dec" providerId="ADAL" clId="{FCBD8C4A-B471-4A65-B9B1-3BA096E96C8E}" dt="2021-02-17T11:36:41.919" v="25" actId="1038"/>
          <ac:picMkLst>
            <pc:docMk/>
            <pc:sldMk cId="1943968246" sldId="259"/>
            <ac:picMk id="3" creationId="{704DE25C-EE4B-4B6E-A69D-C8B09D930281}"/>
          </ac:picMkLst>
        </pc:picChg>
        <pc:picChg chg="add mod">
          <ac:chgData name="JOSE ANTONIO TROYANO JIMENEZ" userId="1775b041-6dee-4ff3-a49c-7af5b8f13dec" providerId="ADAL" clId="{FCBD8C4A-B471-4A65-B9B1-3BA096E96C8E}" dt="2021-02-17T11:36:41.919" v="25" actId="1038"/>
          <ac:picMkLst>
            <pc:docMk/>
            <pc:sldMk cId="1943968246" sldId="259"/>
            <ac:picMk id="6" creationId="{17076E95-014E-4277-AA0E-9340467257A0}"/>
          </ac:picMkLst>
        </pc:picChg>
      </pc:sldChg>
      <pc:sldChg chg="addSp delSp modSp add mod">
        <pc:chgData name="JOSE ANTONIO TROYANO JIMENEZ" userId="1775b041-6dee-4ff3-a49c-7af5b8f13dec" providerId="ADAL" clId="{FCBD8C4A-B471-4A65-B9B1-3BA096E96C8E}" dt="2021-02-17T11:37:49.503" v="95" actId="14100"/>
        <pc:sldMkLst>
          <pc:docMk/>
          <pc:sldMk cId="1300248739" sldId="260"/>
        </pc:sldMkLst>
        <pc:spChg chg="mod">
          <ac:chgData name="JOSE ANTONIO TROYANO JIMENEZ" userId="1775b041-6dee-4ff3-a49c-7af5b8f13dec" providerId="ADAL" clId="{FCBD8C4A-B471-4A65-B9B1-3BA096E96C8E}" dt="2021-02-17T11:37:49.503" v="95" actId="14100"/>
          <ac:spMkLst>
            <pc:docMk/>
            <pc:sldMk cId="1300248739" sldId="260"/>
            <ac:spMk id="2" creationId="{EB146B4B-8D4C-4034-9484-CA2970E4107F}"/>
          </ac:spMkLst>
        </pc:spChg>
        <pc:spChg chg="del">
          <ac:chgData name="JOSE ANTONIO TROYANO JIMENEZ" userId="1775b041-6dee-4ff3-a49c-7af5b8f13dec" providerId="ADAL" clId="{FCBD8C4A-B471-4A65-B9B1-3BA096E96C8E}" dt="2021-02-17T11:36:15.567" v="10" actId="478"/>
          <ac:spMkLst>
            <pc:docMk/>
            <pc:sldMk cId="1300248739" sldId="260"/>
            <ac:spMk id="4" creationId="{2A1DD269-5EED-4B49-8192-DD216276113D}"/>
          </ac:spMkLst>
        </pc:spChg>
        <pc:spChg chg="del">
          <ac:chgData name="JOSE ANTONIO TROYANO JIMENEZ" userId="1775b041-6dee-4ff3-a49c-7af5b8f13dec" providerId="ADAL" clId="{FCBD8C4A-B471-4A65-B9B1-3BA096E96C8E}" dt="2021-02-17T11:36:15.567" v="10" actId="478"/>
          <ac:spMkLst>
            <pc:docMk/>
            <pc:sldMk cId="1300248739" sldId="260"/>
            <ac:spMk id="7" creationId="{F8B7DF34-EA68-4803-BB11-1086C55FAD70}"/>
          </ac:spMkLst>
        </pc:spChg>
        <pc:spChg chg="add mod">
          <ac:chgData name="JOSE ANTONIO TROYANO JIMENEZ" userId="1775b041-6dee-4ff3-a49c-7af5b8f13dec" providerId="ADAL" clId="{FCBD8C4A-B471-4A65-B9B1-3BA096E96C8E}" dt="2021-02-17T11:37:21.423" v="89" actId="1036"/>
          <ac:spMkLst>
            <pc:docMk/>
            <pc:sldMk cId="1300248739" sldId="260"/>
            <ac:spMk id="9" creationId="{D98C0807-ECF1-45C4-A74F-D6C21B6359E8}"/>
          </ac:spMkLst>
        </pc:spChg>
        <pc:spChg chg="add del mod">
          <ac:chgData name="JOSE ANTONIO TROYANO JIMENEZ" userId="1775b041-6dee-4ff3-a49c-7af5b8f13dec" providerId="ADAL" clId="{FCBD8C4A-B471-4A65-B9B1-3BA096E96C8E}" dt="2021-02-17T11:37:38.944" v="91" actId="478"/>
          <ac:spMkLst>
            <pc:docMk/>
            <pc:sldMk cId="1300248739" sldId="260"/>
            <ac:spMk id="10" creationId="{B3379E30-8A6F-4AB9-AAD3-E00674690C74}"/>
          </ac:spMkLst>
        </pc:spChg>
        <pc:spChg chg="add mod">
          <ac:chgData name="JOSE ANTONIO TROYANO JIMENEZ" userId="1775b041-6dee-4ff3-a49c-7af5b8f13dec" providerId="ADAL" clId="{FCBD8C4A-B471-4A65-B9B1-3BA096E96C8E}" dt="2021-02-17T11:37:21.423" v="89" actId="1036"/>
          <ac:spMkLst>
            <pc:docMk/>
            <pc:sldMk cId="1300248739" sldId="260"/>
            <ac:spMk id="12" creationId="{1C7315D9-AE1B-4622-AC6F-D892D05E7C5D}"/>
          </ac:spMkLst>
        </pc:spChg>
        <pc:picChg chg="del">
          <ac:chgData name="JOSE ANTONIO TROYANO JIMENEZ" userId="1775b041-6dee-4ff3-a49c-7af5b8f13dec" providerId="ADAL" clId="{FCBD8C4A-B471-4A65-B9B1-3BA096E96C8E}" dt="2021-02-17T11:36:15.567" v="10" actId="478"/>
          <ac:picMkLst>
            <pc:docMk/>
            <pc:sldMk cId="1300248739" sldId="260"/>
            <ac:picMk id="3" creationId="{704DE25C-EE4B-4B6E-A69D-C8B09D930281}"/>
          </ac:picMkLst>
        </pc:picChg>
        <pc:picChg chg="del">
          <ac:chgData name="JOSE ANTONIO TROYANO JIMENEZ" userId="1775b041-6dee-4ff3-a49c-7af5b8f13dec" providerId="ADAL" clId="{FCBD8C4A-B471-4A65-B9B1-3BA096E96C8E}" dt="2021-02-17T11:36:15.567" v="10" actId="478"/>
          <ac:picMkLst>
            <pc:docMk/>
            <pc:sldMk cId="1300248739" sldId="260"/>
            <ac:picMk id="6" creationId="{17076E95-014E-4277-AA0E-9340467257A0}"/>
          </ac:picMkLst>
        </pc:picChg>
        <pc:picChg chg="add mod">
          <ac:chgData name="JOSE ANTONIO TROYANO JIMENEZ" userId="1775b041-6dee-4ff3-a49c-7af5b8f13dec" providerId="ADAL" clId="{FCBD8C4A-B471-4A65-B9B1-3BA096E96C8E}" dt="2021-02-17T11:37:21.423" v="89" actId="1036"/>
          <ac:picMkLst>
            <pc:docMk/>
            <pc:sldMk cId="1300248739" sldId="260"/>
            <ac:picMk id="8" creationId="{9EC506F6-B24E-4E76-9ACE-9FEC4567E217}"/>
          </ac:picMkLst>
        </pc:picChg>
        <pc:picChg chg="add mod">
          <ac:chgData name="JOSE ANTONIO TROYANO JIMENEZ" userId="1775b041-6dee-4ff3-a49c-7af5b8f13dec" providerId="ADAL" clId="{FCBD8C4A-B471-4A65-B9B1-3BA096E96C8E}" dt="2021-02-17T11:37:21.423" v="89" actId="1036"/>
          <ac:picMkLst>
            <pc:docMk/>
            <pc:sldMk cId="1300248739" sldId="260"/>
            <ac:picMk id="11" creationId="{E3C795D5-B229-4526-AB56-A07D68ABF32D}"/>
          </ac:picMkLst>
        </pc:picChg>
      </pc:sldChg>
      <pc:sldChg chg="addSp delSp modSp add mod">
        <pc:chgData name="JOSE ANTONIO TROYANO JIMENEZ" userId="1775b041-6dee-4ff3-a49c-7af5b8f13dec" providerId="ADAL" clId="{FCBD8C4A-B471-4A65-B9B1-3BA096E96C8E}" dt="2021-02-17T11:38:43.792" v="100" actId="478"/>
        <pc:sldMkLst>
          <pc:docMk/>
          <pc:sldMk cId="2202806376" sldId="261"/>
        </pc:sldMkLst>
        <pc:spChg chg="mod">
          <ac:chgData name="JOSE ANTONIO TROYANO JIMENEZ" userId="1775b041-6dee-4ff3-a49c-7af5b8f13dec" providerId="ADAL" clId="{FCBD8C4A-B471-4A65-B9B1-3BA096E96C8E}" dt="2021-02-17T11:38:40.244" v="99"/>
          <ac:spMkLst>
            <pc:docMk/>
            <pc:sldMk cId="2202806376" sldId="261"/>
            <ac:spMk id="2" creationId="{EB146B4B-8D4C-4034-9484-CA2970E4107F}"/>
          </ac:spMkLst>
        </pc:spChg>
        <pc:spChg chg="add mod">
          <ac:chgData name="JOSE ANTONIO TROYANO JIMENEZ" userId="1775b041-6dee-4ff3-a49c-7af5b8f13dec" providerId="ADAL" clId="{FCBD8C4A-B471-4A65-B9B1-3BA096E96C8E}" dt="2021-02-17T11:38:31.640" v="98" actId="1076"/>
          <ac:spMkLst>
            <pc:docMk/>
            <pc:sldMk cId="2202806376" sldId="261"/>
            <ac:spMk id="4" creationId="{E3953540-B241-4FD3-912B-20FB90EC96C0}"/>
          </ac:spMkLst>
        </pc:spChg>
        <pc:spChg chg="add del mod">
          <ac:chgData name="JOSE ANTONIO TROYANO JIMENEZ" userId="1775b041-6dee-4ff3-a49c-7af5b8f13dec" providerId="ADAL" clId="{FCBD8C4A-B471-4A65-B9B1-3BA096E96C8E}" dt="2021-02-17T11:38:43.792" v="100" actId="478"/>
          <ac:spMkLst>
            <pc:docMk/>
            <pc:sldMk cId="2202806376" sldId="261"/>
            <ac:spMk id="5" creationId="{AF6260B0-B8B0-456C-A6B7-D3721ABC4055}"/>
          </ac:spMkLst>
        </pc:spChg>
        <pc:spChg chg="add mod">
          <ac:chgData name="JOSE ANTONIO TROYANO JIMENEZ" userId="1775b041-6dee-4ff3-a49c-7af5b8f13dec" providerId="ADAL" clId="{FCBD8C4A-B471-4A65-B9B1-3BA096E96C8E}" dt="2021-02-17T11:38:31.640" v="98" actId="1076"/>
          <ac:spMkLst>
            <pc:docMk/>
            <pc:sldMk cId="2202806376" sldId="261"/>
            <ac:spMk id="7" creationId="{F387176F-9A5C-4AEB-967D-BE7B3693BFE0}"/>
          </ac:spMkLst>
        </pc:spChg>
        <pc:spChg chg="add mod">
          <ac:chgData name="JOSE ANTONIO TROYANO JIMENEZ" userId="1775b041-6dee-4ff3-a49c-7af5b8f13dec" providerId="ADAL" clId="{FCBD8C4A-B471-4A65-B9B1-3BA096E96C8E}" dt="2021-02-17T11:38:31.640" v="98" actId="1076"/>
          <ac:spMkLst>
            <pc:docMk/>
            <pc:sldMk cId="2202806376" sldId="261"/>
            <ac:spMk id="8" creationId="{D800B0C0-6BFC-429F-BD1D-0A6AB0C4D551}"/>
          </ac:spMkLst>
        </pc:spChg>
        <pc:spChg chg="add mod">
          <ac:chgData name="JOSE ANTONIO TROYANO JIMENEZ" userId="1775b041-6dee-4ff3-a49c-7af5b8f13dec" providerId="ADAL" clId="{FCBD8C4A-B471-4A65-B9B1-3BA096E96C8E}" dt="2021-02-17T11:38:31.640" v="98" actId="1076"/>
          <ac:spMkLst>
            <pc:docMk/>
            <pc:sldMk cId="2202806376" sldId="261"/>
            <ac:spMk id="9" creationId="{BFE52E26-D05E-463F-ADA6-506AD3175AFF}"/>
          </ac:spMkLst>
        </pc:spChg>
        <pc:spChg chg="add mod">
          <ac:chgData name="JOSE ANTONIO TROYANO JIMENEZ" userId="1775b041-6dee-4ff3-a49c-7af5b8f13dec" providerId="ADAL" clId="{FCBD8C4A-B471-4A65-B9B1-3BA096E96C8E}" dt="2021-02-17T11:38:31.640" v="98" actId="1076"/>
          <ac:spMkLst>
            <pc:docMk/>
            <pc:sldMk cId="2202806376" sldId="261"/>
            <ac:spMk id="10" creationId="{7CEE5EBE-8456-4752-90D5-5226653A542A}"/>
          </ac:spMkLst>
        </pc:spChg>
        <pc:picChg chg="add mod">
          <ac:chgData name="JOSE ANTONIO TROYANO JIMENEZ" userId="1775b041-6dee-4ff3-a49c-7af5b8f13dec" providerId="ADAL" clId="{FCBD8C4A-B471-4A65-B9B1-3BA096E96C8E}" dt="2021-02-17T11:38:31.640" v="98" actId="1076"/>
          <ac:picMkLst>
            <pc:docMk/>
            <pc:sldMk cId="2202806376" sldId="261"/>
            <ac:picMk id="3" creationId="{809327A4-BAD6-4753-AA65-076F7A06F910}"/>
          </ac:picMkLst>
        </pc:picChg>
        <pc:picChg chg="add mod">
          <ac:chgData name="JOSE ANTONIO TROYANO JIMENEZ" userId="1775b041-6dee-4ff3-a49c-7af5b8f13dec" providerId="ADAL" clId="{FCBD8C4A-B471-4A65-B9B1-3BA096E96C8E}" dt="2021-02-17T11:38:31.640" v="98" actId="1076"/>
          <ac:picMkLst>
            <pc:docMk/>
            <pc:sldMk cId="2202806376" sldId="261"/>
            <ac:picMk id="6" creationId="{F18A7D4D-5645-4F76-8531-187AD40133DF}"/>
          </ac:picMkLst>
        </pc:picChg>
      </pc:sldChg>
      <pc:sldChg chg="addSp delSp modSp add mod">
        <pc:chgData name="JOSE ANTONIO TROYANO JIMENEZ" userId="1775b041-6dee-4ff3-a49c-7af5b8f13dec" providerId="ADAL" clId="{FCBD8C4A-B471-4A65-B9B1-3BA096E96C8E}" dt="2021-02-17T11:39:41.959" v="105" actId="478"/>
        <pc:sldMkLst>
          <pc:docMk/>
          <pc:sldMk cId="580359348" sldId="262"/>
        </pc:sldMkLst>
        <pc:spChg chg="mod">
          <ac:chgData name="JOSE ANTONIO TROYANO JIMENEZ" userId="1775b041-6dee-4ff3-a49c-7af5b8f13dec" providerId="ADAL" clId="{FCBD8C4A-B471-4A65-B9B1-3BA096E96C8E}" dt="2021-02-17T11:39:38.333" v="104"/>
          <ac:spMkLst>
            <pc:docMk/>
            <pc:sldMk cId="580359348" sldId="262"/>
            <ac:spMk id="2" creationId="{EB146B4B-8D4C-4034-9484-CA2970E4107F}"/>
          </ac:spMkLst>
        </pc:spChg>
        <pc:spChg chg="add mod">
          <ac:chgData name="JOSE ANTONIO TROYANO JIMENEZ" userId="1775b041-6dee-4ff3-a49c-7af5b8f13dec" providerId="ADAL" clId="{FCBD8C4A-B471-4A65-B9B1-3BA096E96C8E}" dt="2021-02-17T11:39:25.065" v="103" actId="1076"/>
          <ac:spMkLst>
            <pc:docMk/>
            <pc:sldMk cId="580359348" sldId="262"/>
            <ac:spMk id="3" creationId="{921C9C0C-2B50-429E-8FE6-F7F390B7FFDD}"/>
          </ac:spMkLst>
        </pc:spChg>
        <pc:spChg chg="add del mod">
          <ac:chgData name="JOSE ANTONIO TROYANO JIMENEZ" userId="1775b041-6dee-4ff3-a49c-7af5b8f13dec" providerId="ADAL" clId="{FCBD8C4A-B471-4A65-B9B1-3BA096E96C8E}" dt="2021-02-17T11:39:41.959" v="105" actId="478"/>
          <ac:spMkLst>
            <pc:docMk/>
            <pc:sldMk cId="580359348" sldId="262"/>
            <ac:spMk id="4" creationId="{B4AD47ED-7155-46D5-A424-FC293913D899}"/>
          </ac:spMkLst>
        </pc:spChg>
        <pc:spChg chg="add mod">
          <ac:chgData name="JOSE ANTONIO TROYANO JIMENEZ" userId="1775b041-6dee-4ff3-a49c-7af5b8f13dec" providerId="ADAL" clId="{FCBD8C4A-B471-4A65-B9B1-3BA096E96C8E}" dt="2021-02-17T11:39:25.065" v="103" actId="1076"/>
          <ac:spMkLst>
            <pc:docMk/>
            <pc:sldMk cId="580359348" sldId="262"/>
            <ac:spMk id="5" creationId="{9D8AF132-8B6E-408D-8100-7589F00BAEDF}"/>
          </ac:spMkLst>
        </pc:spChg>
        <pc:spChg chg="add mod">
          <ac:chgData name="JOSE ANTONIO TROYANO JIMENEZ" userId="1775b041-6dee-4ff3-a49c-7af5b8f13dec" providerId="ADAL" clId="{FCBD8C4A-B471-4A65-B9B1-3BA096E96C8E}" dt="2021-02-17T11:39:25.065" v="103" actId="1076"/>
          <ac:spMkLst>
            <pc:docMk/>
            <pc:sldMk cId="580359348" sldId="262"/>
            <ac:spMk id="6" creationId="{A8C495F4-8E7A-456E-AE08-1C6BF11955F1}"/>
          </ac:spMkLst>
        </pc:spChg>
        <pc:spChg chg="add mod">
          <ac:chgData name="JOSE ANTONIO TROYANO JIMENEZ" userId="1775b041-6dee-4ff3-a49c-7af5b8f13dec" providerId="ADAL" clId="{FCBD8C4A-B471-4A65-B9B1-3BA096E96C8E}" dt="2021-02-17T11:39:25.065" v="103" actId="1076"/>
          <ac:spMkLst>
            <pc:docMk/>
            <pc:sldMk cId="580359348" sldId="262"/>
            <ac:spMk id="7" creationId="{8DA5927A-278E-4B30-83EF-210D52049711}"/>
          </ac:spMkLst>
        </pc:spChg>
        <pc:spChg chg="add mod">
          <ac:chgData name="JOSE ANTONIO TROYANO JIMENEZ" userId="1775b041-6dee-4ff3-a49c-7af5b8f13dec" providerId="ADAL" clId="{FCBD8C4A-B471-4A65-B9B1-3BA096E96C8E}" dt="2021-02-17T11:39:25.065" v="103" actId="1076"/>
          <ac:spMkLst>
            <pc:docMk/>
            <pc:sldMk cId="580359348" sldId="262"/>
            <ac:spMk id="8" creationId="{85DB9F08-4086-4471-871F-BE2510456B5C}"/>
          </ac:spMkLst>
        </pc:spChg>
        <pc:spChg chg="add mod">
          <ac:chgData name="JOSE ANTONIO TROYANO JIMENEZ" userId="1775b041-6dee-4ff3-a49c-7af5b8f13dec" providerId="ADAL" clId="{FCBD8C4A-B471-4A65-B9B1-3BA096E96C8E}" dt="2021-02-17T11:39:25.065" v="103" actId="1076"/>
          <ac:spMkLst>
            <pc:docMk/>
            <pc:sldMk cId="580359348" sldId="262"/>
            <ac:spMk id="9" creationId="{CA19F266-5307-4B14-BB03-419959F3A40A}"/>
          </ac:spMkLst>
        </pc:spChg>
        <pc:spChg chg="add mod">
          <ac:chgData name="JOSE ANTONIO TROYANO JIMENEZ" userId="1775b041-6dee-4ff3-a49c-7af5b8f13dec" providerId="ADAL" clId="{FCBD8C4A-B471-4A65-B9B1-3BA096E96C8E}" dt="2021-02-17T11:39:25.065" v="103" actId="1076"/>
          <ac:spMkLst>
            <pc:docMk/>
            <pc:sldMk cId="580359348" sldId="262"/>
            <ac:spMk id="10" creationId="{446723AB-3900-4247-BBE1-E4C140CC9499}"/>
          </ac:spMkLst>
        </pc:spChg>
        <pc:spChg chg="add mod">
          <ac:chgData name="JOSE ANTONIO TROYANO JIMENEZ" userId="1775b041-6dee-4ff3-a49c-7af5b8f13dec" providerId="ADAL" clId="{FCBD8C4A-B471-4A65-B9B1-3BA096E96C8E}" dt="2021-02-17T11:39:25.065" v="103" actId="1076"/>
          <ac:spMkLst>
            <pc:docMk/>
            <pc:sldMk cId="580359348" sldId="262"/>
            <ac:spMk id="19" creationId="{5DE03ABB-A212-4AC0-AC01-6374288DBE1B}"/>
          </ac:spMkLst>
        </pc:spChg>
        <pc:spChg chg="add mod">
          <ac:chgData name="JOSE ANTONIO TROYANO JIMENEZ" userId="1775b041-6dee-4ff3-a49c-7af5b8f13dec" providerId="ADAL" clId="{FCBD8C4A-B471-4A65-B9B1-3BA096E96C8E}" dt="2021-02-17T11:39:25.065" v="103" actId="1076"/>
          <ac:spMkLst>
            <pc:docMk/>
            <pc:sldMk cId="580359348" sldId="262"/>
            <ac:spMk id="20" creationId="{D2DEB5B2-F0AB-4EE2-B5FE-2E317E4497A6}"/>
          </ac:spMkLst>
        </pc:spChg>
        <pc:spChg chg="add mod">
          <ac:chgData name="JOSE ANTONIO TROYANO JIMENEZ" userId="1775b041-6dee-4ff3-a49c-7af5b8f13dec" providerId="ADAL" clId="{FCBD8C4A-B471-4A65-B9B1-3BA096E96C8E}" dt="2021-02-17T11:39:25.065" v="103" actId="1076"/>
          <ac:spMkLst>
            <pc:docMk/>
            <pc:sldMk cId="580359348" sldId="262"/>
            <ac:spMk id="21" creationId="{EB0BB0D0-333B-4239-B41B-A3BE6AF02DAB}"/>
          </ac:spMkLst>
        </pc:spChg>
        <pc:spChg chg="add mod">
          <ac:chgData name="JOSE ANTONIO TROYANO JIMENEZ" userId="1775b041-6dee-4ff3-a49c-7af5b8f13dec" providerId="ADAL" clId="{FCBD8C4A-B471-4A65-B9B1-3BA096E96C8E}" dt="2021-02-17T11:39:25.065" v="103" actId="1076"/>
          <ac:spMkLst>
            <pc:docMk/>
            <pc:sldMk cId="580359348" sldId="262"/>
            <ac:spMk id="22" creationId="{10D96634-F2CB-4856-8B59-82A80B19F4D6}"/>
          </ac:spMkLst>
        </pc:spChg>
        <pc:spChg chg="add mod">
          <ac:chgData name="JOSE ANTONIO TROYANO JIMENEZ" userId="1775b041-6dee-4ff3-a49c-7af5b8f13dec" providerId="ADAL" clId="{FCBD8C4A-B471-4A65-B9B1-3BA096E96C8E}" dt="2021-02-17T11:39:25.065" v="103" actId="1076"/>
          <ac:spMkLst>
            <pc:docMk/>
            <pc:sldMk cId="580359348" sldId="262"/>
            <ac:spMk id="23" creationId="{DEBBF611-496D-4ECE-ADBF-2E0AAA5DAFBE}"/>
          </ac:spMkLst>
        </pc:spChg>
        <pc:spChg chg="add mod">
          <ac:chgData name="JOSE ANTONIO TROYANO JIMENEZ" userId="1775b041-6dee-4ff3-a49c-7af5b8f13dec" providerId="ADAL" clId="{FCBD8C4A-B471-4A65-B9B1-3BA096E96C8E}" dt="2021-02-17T11:39:25.065" v="103" actId="1076"/>
          <ac:spMkLst>
            <pc:docMk/>
            <pc:sldMk cId="580359348" sldId="262"/>
            <ac:spMk id="24" creationId="{8D7F6B8B-78B4-4E42-BDA9-14B4E42744B2}"/>
          </ac:spMkLst>
        </pc:spChg>
        <pc:spChg chg="add mod">
          <ac:chgData name="JOSE ANTONIO TROYANO JIMENEZ" userId="1775b041-6dee-4ff3-a49c-7af5b8f13dec" providerId="ADAL" clId="{FCBD8C4A-B471-4A65-B9B1-3BA096E96C8E}" dt="2021-02-17T11:39:25.065" v="103" actId="1076"/>
          <ac:spMkLst>
            <pc:docMk/>
            <pc:sldMk cId="580359348" sldId="262"/>
            <ac:spMk id="25" creationId="{977B12F4-4D7D-4B2C-AF17-A1139E0AD22A}"/>
          </ac:spMkLst>
        </pc:spChg>
        <pc:spChg chg="add mod">
          <ac:chgData name="JOSE ANTONIO TROYANO JIMENEZ" userId="1775b041-6dee-4ff3-a49c-7af5b8f13dec" providerId="ADAL" clId="{FCBD8C4A-B471-4A65-B9B1-3BA096E96C8E}" dt="2021-02-17T11:39:25.065" v="103" actId="1076"/>
          <ac:spMkLst>
            <pc:docMk/>
            <pc:sldMk cId="580359348" sldId="262"/>
            <ac:spMk id="26" creationId="{87D8E215-383B-4541-9F8E-6DAC6F5EBF3B}"/>
          </ac:spMkLst>
        </pc:spChg>
        <pc:picChg chg="add mod">
          <ac:chgData name="JOSE ANTONIO TROYANO JIMENEZ" userId="1775b041-6dee-4ff3-a49c-7af5b8f13dec" providerId="ADAL" clId="{FCBD8C4A-B471-4A65-B9B1-3BA096E96C8E}" dt="2021-02-17T11:39:25.065" v="103" actId="1076"/>
          <ac:picMkLst>
            <pc:docMk/>
            <pc:sldMk cId="580359348" sldId="262"/>
            <ac:picMk id="27" creationId="{2030E7A6-A9DF-4E22-B685-C99CC6FD48F7}"/>
          </ac:picMkLst>
        </pc:picChg>
        <pc:picChg chg="add mod">
          <ac:chgData name="JOSE ANTONIO TROYANO JIMENEZ" userId="1775b041-6dee-4ff3-a49c-7af5b8f13dec" providerId="ADAL" clId="{FCBD8C4A-B471-4A65-B9B1-3BA096E96C8E}" dt="2021-02-17T11:39:25.065" v="103" actId="1076"/>
          <ac:picMkLst>
            <pc:docMk/>
            <pc:sldMk cId="580359348" sldId="262"/>
            <ac:picMk id="28" creationId="{2F5C5CE5-A1B0-41EE-BCCB-6FEA8E596B7E}"/>
          </ac:picMkLst>
        </pc:picChg>
        <pc:cxnChg chg="add mod">
          <ac:chgData name="JOSE ANTONIO TROYANO JIMENEZ" userId="1775b041-6dee-4ff3-a49c-7af5b8f13dec" providerId="ADAL" clId="{FCBD8C4A-B471-4A65-B9B1-3BA096E96C8E}" dt="2021-02-17T11:39:25.065" v="103" actId="1076"/>
          <ac:cxnSpMkLst>
            <pc:docMk/>
            <pc:sldMk cId="580359348" sldId="262"/>
            <ac:cxnSpMk id="11" creationId="{FE39DE70-83A4-41CF-9F67-1724FCC31429}"/>
          </ac:cxnSpMkLst>
        </pc:cxnChg>
        <pc:cxnChg chg="add mod">
          <ac:chgData name="JOSE ANTONIO TROYANO JIMENEZ" userId="1775b041-6dee-4ff3-a49c-7af5b8f13dec" providerId="ADAL" clId="{FCBD8C4A-B471-4A65-B9B1-3BA096E96C8E}" dt="2021-02-17T11:39:25.065" v="103" actId="1076"/>
          <ac:cxnSpMkLst>
            <pc:docMk/>
            <pc:sldMk cId="580359348" sldId="262"/>
            <ac:cxnSpMk id="12" creationId="{81C0A827-6BB0-4DF0-8D1F-C3699962144A}"/>
          </ac:cxnSpMkLst>
        </pc:cxnChg>
        <pc:cxnChg chg="add mod">
          <ac:chgData name="JOSE ANTONIO TROYANO JIMENEZ" userId="1775b041-6dee-4ff3-a49c-7af5b8f13dec" providerId="ADAL" clId="{FCBD8C4A-B471-4A65-B9B1-3BA096E96C8E}" dt="2021-02-17T11:39:25.065" v="103" actId="1076"/>
          <ac:cxnSpMkLst>
            <pc:docMk/>
            <pc:sldMk cId="580359348" sldId="262"/>
            <ac:cxnSpMk id="13" creationId="{1ECFF3FE-0722-4B17-AFC4-423C696D1B7D}"/>
          </ac:cxnSpMkLst>
        </pc:cxnChg>
        <pc:cxnChg chg="add mod">
          <ac:chgData name="JOSE ANTONIO TROYANO JIMENEZ" userId="1775b041-6dee-4ff3-a49c-7af5b8f13dec" providerId="ADAL" clId="{FCBD8C4A-B471-4A65-B9B1-3BA096E96C8E}" dt="2021-02-17T11:39:25.065" v="103" actId="1076"/>
          <ac:cxnSpMkLst>
            <pc:docMk/>
            <pc:sldMk cId="580359348" sldId="262"/>
            <ac:cxnSpMk id="14" creationId="{ABD54972-76AA-4765-ABA9-979A84A81BA6}"/>
          </ac:cxnSpMkLst>
        </pc:cxnChg>
        <pc:cxnChg chg="add mod">
          <ac:chgData name="JOSE ANTONIO TROYANO JIMENEZ" userId="1775b041-6dee-4ff3-a49c-7af5b8f13dec" providerId="ADAL" clId="{FCBD8C4A-B471-4A65-B9B1-3BA096E96C8E}" dt="2021-02-17T11:39:25.065" v="103" actId="1076"/>
          <ac:cxnSpMkLst>
            <pc:docMk/>
            <pc:sldMk cId="580359348" sldId="262"/>
            <ac:cxnSpMk id="15" creationId="{5F4545BE-F4FA-44D4-BE86-0E0084385614}"/>
          </ac:cxnSpMkLst>
        </pc:cxnChg>
        <pc:cxnChg chg="add mod">
          <ac:chgData name="JOSE ANTONIO TROYANO JIMENEZ" userId="1775b041-6dee-4ff3-a49c-7af5b8f13dec" providerId="ADAL" clId="{FCBD8C4A-B471-4A65-B9B1-3BA096E96C8E}" dt="2021-02-17T11:39:25.065" v="103" actId="1076"/>
          <ac:cxnSpMkLst>
            <pc:docMk/>
            <pc:sldMk cId="580359348" sldId="262"/>
            <ac:cxnSpMk id="16" creationId="{85E5EC33-26DB-4F9E-931E-70F360D20572}"/>
          </ac:cxnSpMkLst>
        </pc:cxnChg>
        <pc:cxnChg chg="add mod">
          <ac:chgData name="JOSE ANTONIO TROYANO JIMENEZ" userId="1775b041-6dee-4ff3-a49c-7af5b8f13dec" providerId="ADAL" clId="{FCBD8C4A-B471-4A65-B9B1-3BA096E96C8E}" dt="2021-02-17T11:39:25.065" v="103" actId="1076"/>
          <ac:cxnSpMkLst>
            <pc:docMk/>
            <pc:sldMk cId="580359348" sldId="262"/>
            <ac:cxnSpMk id="17" creationId="{40721D36-BAA7-45BC-AA3B-78AB6442E8C7}"/>
          </ac:cxnSpMkLst>
        </pc:cxnChg>
        <pc:cxnChg chg="add mod">
          <ac:chgData name="JOSE ANTONIO TROYANO JIMENEZ" userId="1775b041-6dee-4ff3-a49c-7af5b8f13dec" providerId="ADAL" clId="{FCBD8C4A-B471-4A65-B9B1-3BA096E96C8E}" dt="2021-02-17T11:39:25.065" v="103" actId="1076"/>
          <ac:cxnSpMkLst>
            <pc:docMk/>
            <pc:sldMk cId="580359348" sldId="262"/>
            <ac:cxnSpMk id="18" creationId="{BCF9A4C9-6AAF-43A1-8B3A-7CD284AEB1EA}"/>
          </ac:cxnSpMkLst>
        </pc:cxnChg>
      </pc:sldChg>
      <pc:sldChg chg="addSp delSp modSp add mod">
        <pc:chgData name="JOSE ANTONIO TROYANO JIMENEZ" userId="1775b041-6dee-4ff3-a49c-7af5b8f13dec" providerId="ADAL" clId="{FCBD8C4A-B471-4A65-B9B1-3BA096E96C8E}" dt="2021-02-17T11:40:28.192" v="111" actId="478"/>
        <pc:sldMkLst>
          <pc:docMk/>
          <pc:sldMk cId="206770628" sldId="263"/>
        </pc:sldMkLst>
        <pc:spChg chg="mod">
          <ac:chgData name="JOSE ANTONIO TROYANO JIMENEZ" userId="1775b041-6dee-4ff3-a49c-7af5b8f13dec" providerId="ADAL" clId="{FCBD8C4A-B471-4A65-B9B1-3BA096E96C8E}" dt="2021-02-17T11:40:24.764" v="110"/>
          <ac:spMkLst>
            <pc:docMk/>
            <pc:sldMk cId="206770628" sldId="263"/>
            <ac:spMk id="2" creationId="{EB146B4B-8D4C-4034-9484-CA2970E4107F}"/>
          </ac:spMkLst>
        </pc:spChg>
        <pc:spChg chg="add mod">
          <ac:chgData name="JOSE ANTONIO TROYANO JIMENEZ" userId="1775b041-6dee-4ff3-a49c-7af5b8f13dec" providerId="ADAL" clId="{FCBD8C4A-B471-4A65-B9B1-3BA096E96C8E}" dt="2021-02-17T11:40:15.848" v="109" actId="1076"/>
          <ac:spMkLst>
            <pc:docMk/>
            <pc:sldMk cId="206770628" sldId="263"/>
            <ac:spMk id="4" creationId="{C2BBC97F-C1AA-491B-BB03-6F0921A4F51B}"/>
          </ac:spMkLst>
        </pc:spChg>
        <pc:spChg chg="add del mod">
          <ac:chgData name="JOSE ANTONIO TROYANO JIMENEZ" userId="1775b041-6dee-4ff3-a49c-7af5b8f13dec" providerId="ADAL" clId="{FCBD8C4A-B471-4A65-B9B1-3BA096E96C8E}" dt="2021-02-17T11:40:28.192" v="111" actId="478"/>
          <ac:spMkLst>
            <pc:docMk/>
            <pc:sldMk cId="206770628" sldId="263"/>
            <ac:spMk id="5" creationId="{3EDA3928-BCD0-4AFC-AA19-FDA35BEEB76D}"/>
          </ac:spMkLst>
        </pc:spChg>
        <pc:spChg chg="add mod">
          <ac:chgData name="JOSE ANTONIO TROYANO JIMENEZ" userId="1775b041-6dee-4ff3-a49c-7af5b8f13dec" providerId="ADAL" clId="{FCBD8C4A-B471-4A65-B9B1-3BA096E96C8E}" dt="2021-02-17T11:40:15.848" v="109" actId="1076"/>
          <ac:spMkLst>
            <pc:docMk/>
            <pc:sldMk cId="206770628" sldId="263"/>
            <ac:spMk id="6" creationId="{A508FBF3-29F2-4A6A-B21D-3089F2A19CB7}"/>
          </ac:spMkLst>
        </pc:spChg>
        <pc:picChg chg="add mod">
          <ac:chgData name="JOSE ANTONIO TROYANO JIMENEZ" userId="1775b041-6dee-4ff3-a49c-7af5b8f13dec" providerId="ADAL" clId="{FCBD8C4A-B471-4A65-B9B1-3BA096E96C8E}" dt="2021-02-17T11:40:15.848" v="109" actId="1076"/>
          <ac:picMkLst>
            <pc:docMk/>
            <pc:sldMk cId="206770628" sldId="263"/>
            <ac:picMk id="3" creationId="{97AD1683-F10D-426C-BB16-2AA3DF22745A}"/>
          </ac:picMkLst>
        </pc:picChg>
        <pc:picChg chg="add mod">
          <ac:chgData name="JOSE ANTONIO TROYANO JIMENEZ" userId="1775b041-6dee-4ff3-a49c-7af5b8f13dec" providerId="ADAL" clId="{FCBD8C4A-B471-4A65-B9B1-3BA096E96C8E}" dt="2021-02-17T11:40:15.848" v="109" actId="1076"/>
          <ac:picMkLst>
            <pc:docMk/>
            <pc:sldMk cId="206770628" sldId="263"/>
            <ac:picMk id="7" creationId="{8E9294F1-03D8-4C83-989B-B37AE6C3049A}"/>
          </ac:picMkLst>
        </pc:picChg>
      </pc:sldChg>
      <pc:sldChg chg="modSp new mod modAnim">
        <pc:chgData name="JOSE ANTONIO TROYANO JIMENEZ" userId="1775b041-6dee-4ff3-a49c-7af5b8f13dec" providerId="ADAL" clId="{FCBD8C4A-B471-4A65-B9B1-3BA096E96C8E}" dt="2021-02-17T12:00:13.749" v="1378" actId="20577"/>
        <pc:sldMkLst>
          <pc:docMk/>
          <pc:sldMk cId="2607737188" sldId="264"/>
        </pc:sldMkLst>
        <pc:spChg chg="mod">
          <ac:chgData name="JOSE ANTONIO TROYANO JIMENEZ" userId="1775b041-6dee-4ff3-a49c-7af5b8f13dec" providerId="ADAL" clId="{FCBD8C4A-B471-4A65-B9B1-3BA096E96C8E}" dt="2021-02-17T11:50:42.707" v="696" actId="255"/>
          <ac:spMkLst>
            <pc:docMk/>
            <pc:sldMk cId="2607737188" sldId="264"/>
            <ac:spMk id="2" creationId="{BEFAEEA7-1B7F-44A8-9A5A-84306E002A15}"/>
          </ac:spMkLst>
        </pc:spChg>
        <pc:spChg chg="mod">
          <ac:chgData name="JOSE ANTONIO TROYANO JIMENEZ" userId="1775b041-6dee-4ff3-a49c-7af5b8f13dec" providerId="ADAL" clId="{FCBD8C4A-B471-4A65-B9B1-3BA096E96C8E}" dt="2021-02-17T12:00:13.749" v="1378" actId="20577"/>
          <ac:spMkLst>
            <pc:docMk/>
            <pc:sldMk cId="2607737188" sldId="264"/>
            <ac:spMk id="3" creationId="{51E66C68-7806-4C8D-B11B-78C1325F5072}"/>
          </ac:spMkLst>
        </pc:spChg>
      </pc:sldChg>
      <pc:sldChg chg="modSp add mod modAnim">
        <pc:chgData name="JOSE ANTONIO TROYANO JIMENEZ" userId="1775b041-6dee-4ff3-a49c-7af5b8f13dec" providerId="ADAL" clId="{FCBD8C4A-B471-4A65-B9B1-3BA096E96C8E}" dt="2021-02-17T11:57:35.951" v="1323"/>
        <pc:sldMkLst>
          <pc:docMk/>
          <pc:sldMk cId="3187523418" sldId="265"/>
        </pc:sldMkLst>
        <pc:spChg chg="mod">
          <ac:chgData name="JOSE ANTONIO TROYANO JIMENEZ" userId="1775b041-6dee-4ff3-a49c-7af5b8f13dec" providerId="ADAL" clId="{FCBD8C4A-B471-4A65-B9B1-3BA096E96C8E}" dt="2021-02-17T11:52:05.132" v="732" actId="255"/>
          <ac:spMkLst>
            <pc:docMk/>
            <pc:sldMk cId="3187523418" sldId="265"/>
            <ac:spMk id="2" creationId="{BEFAEEA7-1B7F-44A8-9A5A-84306E002A15}"/>
          </ac:spMkLst>
        </pc:spChg>
        <pc:spChg chg="mod">
          <ac:chgData name="JOSE ANTONIO TROYANO JIMENEZ" userId="1775b041-6dee-4ff3-a49c-7af5b8f13dec" providerId="ADAL" clId="{FCBD8C4A-B471-4A65-B9B1-3BA096E96C8E}" dt="2021-02-17T11:57:15.070" v="1320" actId="20577"/>
          <ac:spMkLst>
            <pc:docMk/>
            <pc:sldMk cId="3187523418" sldId="265"/>
            <ac:spMk id="3" creationId="{51E66C68-7806-4C8D-B11B-78C1325F507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FDE2-C062-4ABE-8BA9-B8A48B56EF9D}" type="datetimeFigureOut">
              <a:rPr lang="es-ES" smtClean="0"/>
              <a:t>21/02/2021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ED69-B0EF-488C-9773-25612CB89B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865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FDE2-C062-4ABE-8BA9-B8A48B56EF9D}" type="datetimeFigureOut">
              <a:rPr lang="es-ES" smtClean="0"/>
              <a:t>21/02/2021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ED69-B0EF-488C-9773-25612CB89B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918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FDE2-C062-4ABE-8BA9-B8A48B56EF9D}" type="datetimeFigureOut">
              <a:rPr lang="es-ES" smtClean="0"/>
              <a:t>21/02/2021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ED69-B0EF-488C-9773-25612CB89B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763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FDE2-C062-4ABE-8BA9-B8A48B56EF9D}" type="datetimeFigureOut">
              <a:rPr lang="es-ES" smtClean="0"/>
              <a:t>21/02/2021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ED69-B0EF-488C-9773-25612CB89B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241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FDE2-C062-4ABE-8BA9-B8A48B56EF9D}" type="datetimeFigureOut">
              <a:rPr lang="es-ES" smtClean="0"/>
              <a:t>21/02/2021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ED69-B0EF-488C-9773-25612CB89B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056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FDE2-C062-4ABE-8BA9-B8A48B56EF9D}" type="datetimeFigureOut">
              <a:rPr lang="es-ES" smtClean="0"/>
              <a:t>21/02/2021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ED69-B0EF-488C-9773-25612CB89B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293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FDE2-C062-4ABE-8BA9-B8A48B56EF9D}" type="datetimeFigureOut">
              <a:rPr lang="es-ES" smtClean="0"/>
              <a:t>21/02/2021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ED69-B0EF-488C-9773-25612CB89B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900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FDE2-C062-4ABE-8BA9-B8A48B56EF9D}" type="datetimeFigureOut">
              <a:rPr lang="es-ES" smtClean="0"/>
              <a:t>21/02/2021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ED69-B0EF-488C-9773-25612CB89B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661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FDE2-C062-4ABE-8BA9-B8A48B56EF9D}" type="datetimeFigureOut">
              <a:rPr lang="es-ES" smtClean="0"/>
              <a:t>21/02/2021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ED69-B0EF-488C-9773-25612CB89B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448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FDE2-C062-4ABE-8BA9-B8A48B56EF9D}" type="datetimeFigureOut">
              <a:rPr lang="es-ES" smtClean="0"/>
              <a:t>21/02/2021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ED69-B0EF-488C-9773-25612CB89B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40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FDE2-C062-4ABE-8BA9-B8A48B56EF9D}" type="datetimeFigureOut">
              <a:rPr lang="es-ES" smtClean="0"/>
              <a:t>21/02/2021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ED69-B0EF-488C-9773-25612CB89B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74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CFDE2-C062-4ABE-8BA9-B8A48B56EF9D}" type="datetimeFigureOut">
              <a:rPr lang="es-ES" smtClean="0"/>
              <a:t>21/02/2021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2ED69-B0EF-488C-9773-25612CB89B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268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AEEA7-1B7F-44A8-9A5A-84306E002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El Universo en cinco </a:t>
            </a:r>
            <a:r>
              <a:rPr lang="es-ES" b="1" i="1" dirty="0"/>
              <a:t>upgrades</a:t>
            </a:r>
            <a:br>
              <a:rPr lang="es-ES" sz="6600" b="1" i="1" dirty="0"/>
            </a:br>
            <a:r>
              <a:rPr lang="es-ES" sz="2800" dirty="0"/>
              <a:t>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E66C68-7806-4C8D-B11B-78C1325F5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Completamente distinto a los proyectos basados en tablas y consultas.</a:t>
            </a:r>
          </a:p>
          <a:p>
            <a:r>
              <a:rPr lang="es-ES" dirty="0"/>
              <a:t>Proyecto de simulación en un dominio intuitivo. Un buen marco para explicar los conceptos OO.</a:t>
            </a:r>
          </a:p>
          <a:p>
            <a:r>
              <a:rPr lang="es-ES" dirty="0"/>
              <a:t>Introduce de forma natural elementos de Java, como la herencia y las clases abstractas.</a:t>
            </a:r>
          </a:p>
          <a:p>
            <a:r>
              <a:rPr lang="es-ES" dirty="0"/>
              <a:t>Varias versiones, y con un diseño totalmente incremental. Cada versión solo “extiende” las versiones anteriores.</a:t>
            </a:r>
          </a:p>
          <a:p>
            <a:r>
              <a:rPr lang="es-ES" dirty="0"/>
              <a:t>Comentarios </a:t>
            </a:r>
            <a:r>
              <a:rPr lang="es-ES" dirty="0">
                <a:highlight>
                  <a:srgbClr val="C0C0C0"/>
                </a:highlight>
                <a:latin typeface="Consolas" panose="020B0609020204030204" pitchFamily="49" charset="0"/>
              </a:rPr>
              <a:t>javadoc</a:t>
            </a:r>
            <a:r>
              <a:rPr lang="es-ES" dirty="0"/>
              <a:t> para generar documentación.</a:t>
            </a:r>
          </a:p>
        </p:txBody>
      </p:sp>
    </p:spTree>
    <p:extLst>
      <p:ext uri="{BB962C8B-B14F-4D97-AF65-F5344CB8AC3E}">
        <p14:creationId xmlns:p14="http://schemas.microsoft.com/office/powerpoint/2010/main" val="260773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AEEA7-1B7F-44A8-9A5A-84306E002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El Universo en cinco </a:t>
            </a:r>
            <a:r>
              <a:rPr lang="es-ES" b="1" i="1" dirty="0"/>
              <a:t>upgrades</a:t>
            </a:r>
            <a:br>
              <a:rPr lang="es-ES" sz="6600" b="1" i="1" dirty="0"/>
            </a:br>
            <a:r>
              <a:rPr lang="es-ES" sz="2800" dirty="0"/>
              <a:t>Sugerencias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E66C68-7806-4C8D-B11B-78C1325F5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Como guía en las clases de teoría, acompañando las explicaciones de los distintos elementos de Java.</a:t>
            </a:r>
          </a:p>
          <a:p>
            <a:r>
              <a:rPr lang="es-ES" dirty="0"/>
              <a:t>Distribución:</a:t>
            </a:r>
          </a:p>
          <a:p>
            <a:pPr lvl="1"/>
            <a:r>
              <a:rPr lang="es-ES" dirty="0"/>
              <a:t>Solución completa del primer </a:t>
            </a:r>
            <a:r>
              <a:rPr lang="es-ES" i="1" dirty="0"/>
              <a:t>upgrade.</a:t>
            </a:r>
          </a:p>
          <a:p>
            <a:pPr lvl="1"/>
            <a:r>
              <a:rPr lang="es-ES" dirty="0"/>
              <a:t>Solo los enunciados del resto de versiones. Con la ficha adjunta, y la documentación </a:t>
            </a:r>
            <a:r>
              <a:rPr lang="es-ES" dirty="0">
                <a:highlight>
                  <a:srgbClr val="C0C0C0"/>
                </a:highlight>
                <a:latin typeface="Consolas" panose="020B0609020204030204" pitchFamily="49" charset="0"/>
              </a:rPr>
              <a:t>javadoc</a:t>
            </a:r>
            <a:r>
              <a:rPr lang="es-ES" dirty="0"/>
              <a:t>, puede ser suficiente.</a:t>
            </a:r>
          </a:p>
          <a:p>
            <a:r>
              <a:rPr lang="es-ES" dirty="0"/>
              <a:t>Evaluación:</a:t>
            </a:r>
          </a:p>
          <a:p>
            <a:pPr lvl="1"/>
            <a:r>
              <a:rPr lang="es-ES" dirty="0"/>
              <a:t>No tiene sentido diseñar ejercicios así para pruebas de solo dos horas.</a:t>
            </a:r>
          </a:p>
          <a:p>
            <a:pPr lvl="1"/>
            <a:r>
              <a:rPr lang="es-ES" dirty="0"/>
              <a:t>Aunque parezca que “no se pregunta”, este recurso viene a reforzar la preparación de los alumnos para los cuestionarios.</a:t>
            </a:r>
          </a:p>
        </p:txBody>
      </p:sp>
    </p:spTree>
    <p:extLst>
      <p:ext uri="{BB962C8B-B14F-4D97-AF65-F5344CB8AC3E}">
        <p14:creationId xmlns:p14="http://schemas.microsoft.com/office/powerpoint/2010/main" val="318752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46B4B-8D4C-4034-9484-CA2970E41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Upgrade #1: </a:t>
            </a:r>
            <a:r>
              <a:rPr lang="es-ES" dirty="0"/>
              <a:t>el cielo y las estrellas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04DE25C-EE4B-4B6E-A69D-C8B09D930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799" y="2152722"/>
            <a:ext cx="5031672" cy="3193721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A1DD269-5EED-4B49-8192-DD216276113D}"/>
              </a:ext>
            </a:extLst>
          </p:cNvPr>
          <p:cNvSpPr/>
          <p:nvPr/>
        </p:nvSpPr>
        <p:spPr>
          <a:xfrm>
            <a:off x="319277" y="1873569"/>
            <a:ext cx="8616285" cy="4694827"/>
          </a:xfrm>
          <a:prstGeom prst="roundRect">
            <a:avLst>
              <a:gd name="adj" fmla="val 4053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7076E95-014E-4277-AA0E-934046725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705" y="1983878"/>
            <a:ext cx="2813077" cy="294080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8B7DF34-EA68-4803-BB11-1086C55FAD70}"/>
              </a:ext>
            </a:extLst>
          </p:cNvPr>
          <p:cNvSpPr txBox="1"/>
          <p:nvPr/>
        </p:nvSpPr>
        <p:spPr>
          <a:xfrm>
            <a:off x="471564" y="4988632"/>
            <a:ext cx="4628325" cy="1528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Tx/>
              <a:buChar char="-"/>
            </a:pPr>
            <a:r>
              <a:rPr lang="es-ES" sz="1867" dirty="0"/>
              <a:t>Lienzo para visualizar el universo</a:t>
            </a:r>
          </a:p>
          <a:p>
            <a:pPr marL="380990" indent="-380990">
              <a:buFontTx/>
              <a:buChar char="-"/>
            </a:pPr>
            <a:r>
              <a:rPr lang="es-ES" sz="1867" dirty="0"/>
              <a:t>Clase 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Universo</a:t>
            </a:r>
          </a:p>
          <a:p>
            <a:pPr marL="380990" indent="-380990">
              <a:buFontTx/>
              <a:buChar char="-"/>
            </a:pPr>
            <a:r>
              <a:rPr lang="es-ES" sz="1867" dirty="0"/>
              <a:t>Clase abstracta 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ObjetoCeleste</a:t>
            </a:r>
          </a:p>
          <a:p>
            <a:pPr marL="380990" indent="-380990">
              <a:buFontTx/>
              <a:buChar char="-"/>
            </a:pPr>
            <a:r>
              <a:rPr lang="es-ES" sz="1867" dirty="0"/>
              <a:t>Clase 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Estrella. </a:t>
            </a:r>
            <a:r>
              <a:rPr lang="es-ES" sz="1867" dirty="0"/>
              <a:t>Comprobación de no superar los límites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396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46B4B-8D4C-4034-9484-CA2970E41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Upgrade #2: </a:t>
            </a:r>
            <a:r>
              <a:rPr lang="es-ES" dirty="0"/>
              <a:t>los planetas y el movimiento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EC506F6-B24E-4E76-9ACE-9FEC4567E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275" y="2037087"/>
            <a:ext cx="5909376" cy="3047393"/>
          </a:xfrm>
          <a:prstGeom prst="rect">
            <a:avLst/>
          </a:prstGeom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98C0807-ECF1-45C4-A74F-D6C21B6359E8}"/>
              </a:ext>
            </a:extLst>
          </p:cNvPr>
          <p:cNvSpPr/>
          <p:nvPr/>
        </p:nvSpPr>
        <p:spPr>
          <a:xfrm>
            <a:off x="309350" y="1944447"/>
            <a:ext cx="8616285" cy="4694825"/>
          </a:xfrm>
          <a:prstGeom prst="roundRect">
            <a:avLst>
              <a:gd name="adj" fmla="val 4053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3C795D5-B229-4526-AB56-A07D68ABF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575" y="3167678"/>
            <a:ext cx="2911523" cy="304739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C7315D9-AE1B-4622-AC6F-D892D05E7C5D}"/>
              </a:ext>
            </a:extLst>
          </p:cNvPr>
          <p:cNvSpPr txBox="1"/>
          <p:nvPr/>
        </p:nvSpPr>
        <p:spPr>
          <a:xfrm>
            <a:off x="4086636" y="5017679"/>
            <a:ext cx="4628325" cy="1528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Tx/>
              <a:buChar char="-"/>
            </a:pPr>
            <a:r>
              <a:rPr lang="es-ES" sz="1867" dirty="0"/>
              <a:t>Clase 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Planeta. </a:t>
            </a:r>
            <a:r>
              <a:rPr lang="es-ES" sz="1867" dirty="0"/>
              <a:t>Comprobación de no superar los límites contando la órbita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380990" indent="-380990">
              <a:buFontTx/>
              <a:buChar char="-"/>
            </a:pPr>
            <a:r>
              <a:rPr lang="es-ES" sz="1867" dirty="0"/>
              <a:t>Atributo 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angulo</a:t>
            </a:r>
            <a:r>
              <a:rPr lang="es-ES" sz="1867" dirty="0"/>
              <a:t> (en radianes, y con valor inicial 0) para facilitar la simulación del movimiento. </a:t>
            </a:r>
          </a:p>
        </p:txBody>
      </p:sp>
    </p:spTree>
    <p:extLst>
      <p:ext uri="{BB962C8B-B14F-4D97-AF65-F5344CB8AC3E}">
        <p14:creationId xmlns:p14="http://schemas.microsoft.com/office/powerpoint/2010/main" val="130024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46B4B-8D4C-4034-9484-CA2970E41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Upgrade #3: </a:t>
            </a:r>
            <a:r>
              <a:rPr lang="es-ES" dirty="0"/>
              <a:t>los cometas y el límite del universo</a:t>
            </a:r>
            <a:r>
              <a:rPr lang="es-ES" b="1" dirty="0"/>
              <a:t>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09327A4-BAD6-4753-AA65-076F7A06F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392" y="2325308"/>
            <a:ext cx="4926613" cy="2747391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3953540-B241-4FD3-912B-20FB90EC96C0}"/>
              </a:ext>
            </a:extLst>
          </p:cNvPr>
          <p:cNvSpPr/>
          <p:nvPr/>
        </p:nvSpPr>
        <p:spPr>
          <a:xfrm>
            <a:off x="310040" y="2022318"/>
            <a:ext cx="8616285" cy="4694827"/>
          </a:xfrm>
          <a:prstGeom prst="roundRect">
            <a:avLst>
              <a:gd name="adj" fmla="val 4053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18A7D4D-5645-4F76-8531-187AD4013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89" y="2183416"/>
            <a:ext cx="2973691" cy="311694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387176F-9A5C-4AEB-967D-BE7B3693BFE0}"/>
              </a:ext>
            </a:extLst>
          </p:cNvPr>
          <p:cNvSpPr txBox="1"/>
          <p:nvPr/>
        </p:nvSpPr>
        <p:spPr>
          <a:xfrm>
            <a:off x="3487720" y="5444710"/>
            <a:ext cx="5505707" cy="1241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Tx/>
              <a:buChar char="-"/>
            </a:pPr>
            <a:r>
              <a:rPr lang="es-ES" sz="1867" dirty="0"/>
              <a:t>Clase 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Cometa</a:t>
            </a:r>
            <a:r>
              <a:rPr lang="es-ES" sz="1867" dirty="0"/>
              <a:t>, con atributos 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direccion</a:t>
            </a:r>
            <a:r>
              <a:rPr lang="es-ES" sz="1867" dirty="0"/>
              <a:t> (radianes) y 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velocidad</a:t>
            </a:r>
            <a:r>
              <a:rPr lang="es-ES" sz="1867" dirty="0"/>
              <a:t> (píxeles por unidad de tiempo). </a:t>
            </a:r>
          </a:p>
          <a:p>
            <a:pPr marL="380990" indent="-380990">
              <a:buFontTx/>
              <a:buChar char="-"/>
            </a:pPr>
            <a:r>
              <a:rPr lang="es-ES" sz="1867" dirty="0"/>
              <a:t>Rebote de los cometas al llegar a los límites del universo.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800B0C0-6BFC-429F-BD1D-0A6AB0C4D551}"/>
              </a:ext>
            </a:extLst>
          </p:cNvPr>
          <p:cNvSpPr/>
          <p:nvPr/>
        </p:nvSpPr>
        <p:spPr>
          <a:xfrm>
            <a:off x="888655" y="5745605"/>
            <a:ext cx="2065421" cy="863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FE52E26-D05E-463F-ADA6-506AD3175AFF}"/>
              </a:ext>
            </a:extLst>
          </p:cNvPr>
          <p:cNvSpPr txBox="1"/>
          <p:nvPr/>
        </p:nvSpPr>
        <p:spPr>
          <a:xfrm>
            <a:off x="840588" y="5756881"/>
            <a:ext cx="2113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En eje X: </a:t>
            </a:r>
            <a:r>
              <a:rPr lang="es-ES" sz="1600" dirty="0"/>
              <a:t>sumar 2</a:t>
            </a:r>
            <a:r>
              <a:rPr lang="es-ES" sz="1600" dirty="0">
                <a:sym typeface="Symbol" panose="05050102010706020507" pitchFamily="18" charset="2"/>
              </a:rPr>
              <a:t></a:t>
            </a:r>
            <a:r>
              <a:rPr lang="es-ES" sz="1600" dirty="0"/>
              <a:t>-2</a:t>
            </a:r>
            <a:r>
              <a:rPr lang="es-ES" sz="1600" dirty="0">
                <a:sym typeface="Symbol" panose="05050102010706020507" pitchFamily="18" charset="2"/>
              </a:rPr>
              <a:t></a:t>
            </a:r>
            <a:endParaRPr lang="es-ES" sz="1600" dirty="0"/>
          </a:p>
          <a:p>
            <a:r>
              <a:rPr lang="es-ES" sz="1600" b="1" dirty="0"/>
              <a:t>En eje Y: </a:t>
            </a:r>
            <a:r>
              <a:rPr lang="es-ES" sz="1600" dirty="0"/>
              <a:t>sumar </a:t>
            </a:r>
            <a:r>
              <a:rPr lang="es-ES" sz="1600" dirty="0">
                <a:sym typeface="Symbol" panose="05050102010706020507" pitchFamily="18" charset="2"/>
              </a:rPr>
              <a:t></a:t>
            </a:r>
            <a:r>
              <a:rPr lang="es-ES" sz="1600" dirty="0"/>
              <a:t>-2</a:t>
            </a:r>
            <a:r>
              <a:rPr lang="es-ES" sz="1600" dirty="0">
                <a:sym typeface="Symbol" panose="05050102010706020507" pitchFamily="18" charset="2"/>
              </a:rPr>
              <a:t></a:t>
            </a:r>
          </a:p>
          <a:p>
            <a:r>
              <a:rPr lang="es-ES" sz="1600" b="1" dirty="0">
                <a:sym typeface="Symbol" panose="05050102010706020507" pitchFamily="18" charset="2"/>
              </a:rPr>
              <a:t>En esquina: </a:t>
            </a:r>
            <a:r>
              <a:rPr lang="es-ES" sz="1600" dirty="0">
                <a:sym typeface="Symbol" panose="05050102010706020507" pitchFamily="18" charset="2"/>
              </a:rPr>
              <a:t>sumar </a:t>
            </a:r>
            <a:endParaRPr lang="es-ES" sz="16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CEE5EBE-8456-4752-90D5-5226653A542A}"/>
              </a:ext>
            </a:extLst>
          </p:cNvPr>
          <p:cNvSpPr txBox="1"/>
          <p:nvPr/>
        </p:nvSpPr>
        <p:spPr>
          <a:xfrm>
            <a:off x="753380" y="5416931"/>
            <a:ext cx="297668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67" b="1" dirty="0"/>
              <a:t>Rebote según dirección (</a:t>
            </a:r>
            <a:r>
              <a:rPr lang="es-ES" sz="1467" b="1" i="1" dirty="0">
                <a:sym typeface="Symbol" panose="05050102010706020507" pitchFamily="18" charset="2"/>
              </a:rPr>
              <a:t></a:t>
            </a:r>
            <a:r>
              <a:rPr lang="es-ES" sz="1467" b="1" dirty="0">
                <a:sym typeface="Symbol" panose="05050102010706020507" pitchFamily="18" charset="2"/>
              </a:rPr>
              <a:t>)</a:t>
            </a:r>
            <a:endParaRPr lang="es-ES" sz="1467" b="1" dirty="0"/>
          </a:p>
        </p:txBody>
      </p:sp>
    </p:spTree>
    <p:extLst>
      <p:ext uri="{BB962C8B-B14F-4D97-AF65-F5344CB8AC3E}">
        <p14:creationId xmlns:p14="http://schemas.microsoft.com/office/powerpoint/2010/main" val="2202806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46B4B-8D4C-4034-9484-CA2970E41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Upgrade #4: </a:t>
            </a:r>
            <a:r>
              <a:rPr lang="es-ES" dirty="0"/>
              <a:t>cometas erráticos y cometas acelerados</a:t>
            </a:r>
            <a:r>
              <a:rPr lang="es-ES" b="1" dirty="0"/>
              <a:t> 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921C9C0C-2B50-429E-8FE6-F7F390B7FFDD}"/>
              </a:ext>
            </a:extLst>
          </p:cNvPr>
          <p:cNvSpPr/>
          <p:nvPr/>
        </p:nvSpPr>
        <p:spPr>
          <a:xfrm>
            <a:off x="337059" y="2068375"/>
            <a:ext cx="8616285" cy="4694825"/>
          </a:xfrm>
          <a:prstGeom prst="roundRect">
            <a:avLst>
              <a:gd name="adj" fmla="val 4053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8AF132-8B6E-408D-8100-7589F00BAEDF}"/>
              </a:ext>
            </a:extLst>
          </p:cNvPr>
          <p:cNvSpPr txBox="1"/>
          <p:nvPr/>
        </p:nvSpPr>
        <p:spPr>
          <a:xfrm>
            <a:off x="4124677" y="4789763"/>
            <a:ext cx="4949224" cy="181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Tx/>
              <a:buChar char="-"/>
            </a:pPr>
            <a:r>
              <a:rPr lang="es-ES" sz="1867" dirty="0"/>
              <a:t>Clase 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CometaAcelerado</a:t>
            </a:r>
            <a:r>
              <a:rPr lang="es-ES" sz="1867" dirty="0"/>
              <a:t>, con atributo 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aceleracion</a:t>
            </a:r>
            <a:r>
              <a:rPr lang="es-ES" sz="1867" dirty="0"/>
              <a:t> (en tanto por uno). Cada rebote modifica 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velocidad</a:t>
            </a:r>
            <a:r>
              <a:rPr lang="es-ES" sz="1867" dirty="0"/>
              <a:t> en base a 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aceleracion</a:t>
            </a:r>
            <a:r>
              <a:rPr lang="es-ES" sz="1867" dirty="0"/>
              <a:t>. </a:t>
            </a:r>
          </a:p>
          <a:p>
            <a:pPr marL="380990" indent="-380990">
              <a:buFontTx/>
              <a:buChar char="-"/>
            </a:pPr>
            <a:r>
              <a:rPr lang="es-ES" sz="1867" dirty="0"/>
              <a:t>Clase 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CometaErratico</a:t>
            </a:r>
            <a:r>
              <a:rPr lang="es-ES" sz="1867" dirty="0"/>
              <a:t>. Cada rebote modifica 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direccion</a:t>
            </a:r>
            <a:r>
              <a:rPr lang="es-ES" sz="1867" dirty="0"/>
              <a:t> de forma aleatoria.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8C495F4-8E7A-456E-AE08-1C6BF11955F1}"/>
              </a:ext>
            </a:extLst>
          </p:cNvPr>
          <p:cNvSpPr/>
          <p:nvPr/>
        </p:nvSpPr>
        <p:spPr>
          <a:xfrm>
            <a:off x="687303" y="5292043"/>
            <a:ext cx="1352087" cy="1320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DA5927A-278E-4B30-83EF-210D52049711}"/>
              </a:ext>
            </a:extLst>
          </p:cNvPr>
          <p:cNvSpPr/>
          <p:nvPr/>
        </p:nvSpPr>
        <p:spPr>
          <a:xfrm>
            <a:off x="2517067" y="5292043"/>
            <a:ext cx="1352087" cy="1320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5DB9F08-4086-4471-871F-BE2510456B5C}"/>
              </a:ext>
            </a:extLst>
          </p:cNvPr>
          <p:cNvSpPr txBox="1"/>
          <p:nvPr/>
        </p:nvSpPr>
        <p:spPr>
          <a:xfrm>
            <a:off x="776733" y="4982802"/>
            <a:ext cx="117322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67" b="1" dirty="0"/>
              <a:t>Según lado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A19F266-5307-4B14-BB03-419959F3A40A}"/>
              </a:ext>
            </a:extLst>
          </p:cNvPr>
          <p:cNvSpPr txBox="1"/>
          <p:nvPr/>
        </p:nvSpPr>
        <p:spPr>
          <a:xfrm>
            <a:off x="2512968" y="4982802"/>
            <a:ext cx="1474364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67" b="1" dirty="0"/>
              <a:t>Según esquina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46723AB-3900-4247-BBE1-E4C140CC9499}"/>
              </a:ext>
            </a:extLst>
          </p:cNvPr>
          <p:cNvSpPr txBox="1"/>
          <p:nvPr/>
        </p:nvSpPr>
        <p:spPr>
          <a:xfrm>
            <a:off x="566747" y="4778576"/>
            <a:ext cx="355792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67" b="1" dirty="0"/>
              <a:t>Rango de rebotes para </a:t>
            </a:r>
            <a:r>
              <a:rPr lang="es-ES" sz="1333" b="1" dirty="0">
                <a:latin typeface="Courier New" panose="02070309020205020404" pitchFamily="49" charset="0"/>
                <a:cs typeface="Courier New" panose="02070309020205020404" pitchFamily="49" charset="0"/>
              </a:rPr>
              <a:t>CometaErratico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E39DE70-83A4-41CF-9F67-1724FCC31429}"/>
              </a:ext>
            </a:extLst>
          </p:cNvPr>
          <p:cNvCxnSpPr/>
          <p:nvPr/>
        </p:nvCxnSpPr>
        <p:spPr>
          <a:xfrm>
            <a:off x="1588261" y="5966691"/>
            <a:ext cx="45112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1C0A827-6BB0-4DF0-8D1F-C3699962144A}"/>
              </a:ext>
            </a:extLst>
          </p:cNvPr>
          <p:cNvCxnSpPr>
            <a:cxnSpLocks/>
          </p:cNvCxnSpPr>
          <p:nvPr/>
        </p:nvCxnSpPr>
        <p:spPr>
          <a:xfrm flipH="1">
            <a:off x="696636" y="5966691"/>
            <a:ext cx="45112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ECFF3FE-0722-4B17-AFC4-423C696D1B7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363345" y="5300902"/>
            <a:ext cx="1" cy="45841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ABD54972-76AA-4765-ABA9-979A84A81BA6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363346" y="6195291"/>
            <a:ext cx="0" cy="4173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5F4545BE-F4FA-44D4-BE86-0E0084385614}"/>
              </a:ext>
            </a:extLst>
          </p:cNvPr>
          <p:cNvCxnSpPr>
            <a:cxnSpLocks/>
          </p:cNvCxnSpPr>
          <p:nvPr/>
        </p:nvCxnSpPr>
        <p:spPr>
          <a:xfrm flipV="1">
            <a:off x="3577361" y="5292044"/>
            <a:ext cx="291793" cy="30617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85E5EC33-26DB-4F9E-931E-70F360D20572}"/>
              </a:ext>
            </a:extLst>
          </p:cNvPr>
          <p:cNvCxnSpPr>
            <a:cxnSpLocks/>
          </p:cNvCxnSpPr>
          <p:nvPr/>
        </p:nvCxnSpPr>
        <p:spPr>
          <a:xfrm flipH="1" flipV="1">
            <a:off x="2512969" y="5292044"/>
            <a:ext cx="346841" cy="30617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40721D36-BAA7-45BC-AA3B-78AB6442E8C7}"/>
              </a:ext>
            </a:extLst>
          </p:cNvPr>
          <p:cNvCxnSpPr>
            <a:cxnSpLocks/>
          </p:cNvCxnSpPr>
          <p:nvPr/>
        </p:nvCxnSpPr>
        <p:spPr>
          <a:xfrm>
            <a:off x="3577361" y="6309592"/>
            <a:ext cx="291793" cy="3030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BCF9A4C9-6AAF-43A1-8B3A-7CD284AEB1EA}"/>
              </a:ext>
            </a:extLst>
          </p:cNvPr>
          <p:cNvCxnSpPr>
            <a:cxnSpLocks/>
          </p:cNvCxnSpPr>
          <p:nvPr/>
        </p:nvCxnSpPr>
        <p:spPr>
          <a:xfrm flipH="1">
            <a:off x="2512969" y="6309592"/>
            <a:ext cx="346840" cy="3030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DE03ABB-A212-4AC0-AC01-6374288DBE1B}"/>
              </a:ext>
            </a:extLst>
          </p:cNvPr>
          <p:cNvSpPr txBox="1"/>
          <p:nvPr/>
        </p:nvSpPr>
        <p:spPr>
          <a:xfrm>
            <a:off x="912218" y="5423936"/>
            <a:ext cx="67604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33" dirty="0"/>
              <a:t>(</a:t>
            </a:r>
            <a:r>
              <a:rPr lang="es-ES" sz="933" dirty="0">
                <a:sym typeface="Symbol" panose="05050102010706020507" pitchFamily="18" charset="2"/>
              </a:rPr>
              <a:t>, 2</a:t>
            </a:r>
            <a:r>
              <a:rPr lang="es-ES" sz="933" dirty="0"/>
              <a:t>)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2DEB5B2-F0AB-4EE2-B5FE-2E317E4497A6}"/>
              </a:ext>
            </a:extLst>
          </p:cNvPr>
          <p:cNvSpPr txBox="1"/>
          <p:nvPr/>
        </p:nvSpPr>
        <p:spPr>
          <a:xfrm>
            <a:off x="1273914" y="6219798"/>
            <a:ext cx="67604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33" dirty="0"/>
              <a:t>(</a:t>
            </a:r>
            <a:r>
              <a:rPr lang="es-ES" sz="933" dirty="0">
                <a:sym typeface="Symbol" panose="05050102010706020507" pitchFamily="18" charset="2"/>
              </a:rPr>
              <a:t>0, </a:t>
            </a:r>
            <a:r>
              <a:rPr lang="es-ES" sz="933" dirty="0"/>
              <a:t>)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B0BB0D0-333B-4239-B41B-A3BE6AF02DAB}"/>
              </a:ext>
            </a:extLst>
          </p:cNvPr>
          <p:cNvSpPr txBox="1"/>
          <p:nvPr/>
        </p:nvSpPr>
        <p:spPr>
          <a:xfrm>
            <a:off x="597029" y="5948938"/>
            <a:ext cx="802195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33" dirty="0"/>
              <a:t>(0, </a:t>
            </a:r>
            <a:r>
              <a:rPr lang="es-ES" sz="933" dirty="0">
                <a:sym typeface="Symbol" panose="05050102010706020507" pitchFamily="18" charset="2"/>
              </a:rPr>
              <a:t>/2) (3/2, 2</a:t>
            </a:r>
            <a:r>
              <a:rPr lang="es-ES" sz="933" dirty="0"/>
              <a:t>)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0D96634-F2CB-4856-8B59-82A80B19F4D6}"/>
              </a:ext>
            </a:extLst>
          </p:cNvPr>
          <p:cNvSpPr txBox="1"/>
          <p:nvPr/>
        </p:nvSpPr>
        <p:spPr>
          <a:xfrm>
            <a:off x="1363345" y="5727821"/>
            <a:ext cx="788501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33" dirty="0"/>
              <a:t>(</a:t>
            </a:r>
            <a:r>
              <a:rPr lang="es-ES" sz="933" dirty="0">
                <a:sym typeface="Symbol" panose="05050102010706020507" pitchFamily="18" charset="2"/>
              </a:rPr>
              <a:t>/2, 3/2</a:t>
            </a:r>
            <a:r>
              <a:rPr lang="es-ES" sz="933" dirty="0"/>
              <a:t>)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EBBF611-496D-4ECE-ADBF-2E0AAA5DAFBE}"/>
              </a:ext>
            </a:extLst>
          </p:cNvPr>
          <p:cNvSpPr txBox="1"/>
          <p:nvPr/>
        </p:nvSpPr>
        <p:spPr>
          <a:xfrm>
            <a:off x="3225029" y="5554720"/>
            <a:ext cx="692891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33" dirty="0"/>
              <a:t>(</a:t>
            </a:r>
            <a:r>
              <a:rPr lang="es-ES" sz="933" dirty="0">
                <a:sym typeface="Symbol" panose="05050102010706020507" pitchFamily="18" charset="2"/>
              </a:rPr>
              <a:t>, 3/2</a:t>
            </a:r>
            <a:r>
              <a:rPr lang="es-ES" sz="933" dirty="0"/>
              <a:t>)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D7F6B8B-78B4-4E42-BDA9-14B4E42744B2}"/>
              </a:ext>
            </a:extLst>
          </p:cNvPr>
          <p:cNvSpPr txBox="1"/>
          <p:nvPr/>
        </p:nvSpPr>
        <p:spPr>
          <a:xfrm>
            <a:off x="2562090" y="5553796"/>
            <a:ext cx="802195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33" dirty="0"/>
              <a:t>(</a:t>
            </a:r>
            <a:r>
              <a:rPr lang="es-ES" sz="933" dirty="0">
                <a:sym typeface="Symbol" panose="05050102010706020507" pitchFamily="18" charset="2"/>
              </a:rPr>
              <a:t>3/2,2</a:t>
            </a:r>
            <a:r>
              <a:rPr lang="es-ES" sz="933" dirty="0"/>
              <a:t>)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77B12F4-4D7D-4B2C-AF17-A1139E0AD22A}"/>
              </a:ext>
            </a:extLst>
          </p:cNvPr>
          <p:cNvSpPr txBox="1"/>
          <p:nvPr/>
        </p:nvSpPr>
        <p:spPr>
          <a:xfrm>
            <a:off x="2626001" y="6112040"/>
            <a:ext cx="67604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33" dirty="0"/>
              <a:t>(</a:t>
            </a:r>
            <a:r>
              <a:rPr lang="es-ES" sz="933" dirty="0">
                <a:sym typeface="Symbol" panose="05050102010706020507" pitchFamily="18" charset="2"/>
              </a:rPr>
              <a:t>0, /2</a:t>
            </a:r>
            <a:r>
              <a:rPr lang="es-ES" sz="933" dirty="0"/>
              <a:t>)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7D8E215-383B-4541-9F8E-6DAC6F5EBF3B}"/>
              </a:ext>
            </a:extLst>
          </p:cNvPr>
          <p:cNvSpPr txBox="1"/>
          <p:nvPr/>
        </p:nvSpPr>
        <p:spPr>
          <a:xfrm>
            <a:off x="3302044" y="6112040"/>
            <a:ext cx="639727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33" dirty="0"/>
              <a:t>(</a:t>
            </a:r>
            <a:r>
              <a:rPr lang="es-ES" sz="933" dirty="0">
                <a:sym typeface="Symbol" panose="05050102010706020507" pitchFamily="18" charset="2"/>
              </a:rPr>
              <a:t>/2, </a:t>
            </a:r>
            <a:r>
              <a:rPr lang="es-ES" sz="933" dirty="0"/>
              <a:t>)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2030E7A6-A9DF-4E22-B685-C99CC6FD4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545" y="2242705"/>
            <a:ext cx="2256331" cy="2358892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2F5C5CE5-A1B0-41EE-BCCB-6FEA8E596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677" y="2152955"/>
            <a:ext cx="4635001" cy="270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59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46B4B-8D4C-4034-9484-CA2970E41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Upgrade #5:</a:t>
            </a:r>
            <a:r>
              <a:rPr lang="es-ES" dirty="0"/>
              <a:t> las colisiones y el Armagedón</a:t>
            </a:r>
            <a:r>
              <a:rPr lang="es-ES" b="1" dirty="0"/>
              <a:t>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7AD1683-F10D-426C-BB16-2AA3DF227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906" y="2074386"/>
            <a:ext cx="5115588" cy="3100971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2BBC97F-C1AA-491B-BB03-6F0921A4F51B}"/>
              </a:ext>
            </a:extLst>
          </p:cNvPr>
          <p:cNvSpPr/>
          <p:nvPr/>
        </p:nvSpPr>
        <p:spPr>
          <a:xfrm>
            <a:off x="263858" y="1979389"/>
            <a:ext cx="8616285" cy="4694827"/>
          </a:xfrm>
          <a:prstGeom prst="roundRect">
            <a:avLst>
              <a:gd name="adj" fmla="val 4053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508FBF3-29F2-4A6A-B21D-3089F2A19CB7}"/>
              </a:ext>
            </a:extLst>
          </p:cNvPr>
          <p:cNvSpPr txBox="1"/>
          <p:nvPr/>
        </p:nvSpPr>
        <p:spPr>
          <a:xfrm>
            <a:off x="263857" y="5169438"/>
            <a:ext cx="8616285" cy="1528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Tx/>
              <a:buChar char="-"/>
            </a:pPr>
            <a:r>
              <a:rPr lang="es-ES" sz="1867" dirty="0"/>
              <a:t>Clase 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UniversoArmagedon</a:t>
            </a:r>
            <a:r>
              <a:rPr lang="es-ES" sz="1867" dirty="0"/>
              <a:t>, que extiende la clase 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Universo</a:t>
            </a:r>
            <a:r>
              <a:rPr lang="es-ES" sz="1867" dirty="0"/>
              <a:t>. Se detiene la simulación cuando se detecta la primera colisión.</a:t>
            </a:r>
          </a:p>
          <a:p>
            <a:pPr marL="380990" indent="-380990">
              <a:buFontTx/>
              <a:buChar char="-"/>
            </a:pPr>
            <a:r>
              <a:rPr lang="es-ES" sz="1867" dirty="0"/>
              <a:t>Atributo 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umbralRiesgo</a:t>
            </a:r>
            <a:r>
              <a:rPr lang="es-ES" sz="1867" dirty="0"/>
              <a:t> (en píxeles) para determinar cuándo se está en riesgo. </a:t>
            </a:r>
          </a:p>
          <a:p>
            <a:pPr marL="380990" indent="-380990">
              <a:buFontTx/>
              <a:buChar char="-"/>
            </a:pPr>
            <a:r>
              <a:rPr lang="es-ES" sz="1867" dirty="0"/>
              <a:t>Se muestra, en cada momento, cuál es la distancia mínima entre objetos celestes, y cuántas veces se ha estado en riesgo de colisión (por debajo del </a:t>
            </a:r>
            <a:r>
              <a:rPr lang="es-ES" sz="1867"/>
              <a:t>umbral).</a:t>
            </a:r>
            <a:endParaRPr lang="es-ES" sz="1867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E9294F1-03D8-4C83-989B-B37AE6C30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26" y="2149572"/>
            <a:ext cx="2830031" cy="296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06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681</TotalTime>
  <Words>503</Words>
  <Application>Microsoft Office PowerPoint</Application>
  <PresentationFormat>Presentación en pantalla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Courier New</vt:lpstr>
      <vt:lpstr>Tema de Office</vt:lpstr>
      <vt:lpstr>El Universo en cinco upgrades Características</vt:lpstr>
      <vt:lpstr>El Universo en cinco upgrades Sugerencias de uso</vt:lpstr>
      <vt:lpstr>Upgrade #1: el cielo y las estrellas</vt:lpstr>
      <vt:lpstr>Upgrade #2: los planetas y el movimiento</vt:lpstr>
      <vt:lpstr>Upgrade #3: los cometas y el límite del universo </vt:lpstr>
      <vt:lpstr>Upgrade #4: cometas erráticos y cometas acelerados </vt:lpstr>
      <vt:lpstr>Upgrade #5: las colisiones y el Armagedón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ANTONIO TROYANO JIMENEZ</dc:creator>
  <cp:lastModifiedBy>JOSE ANTONIO TROYANO JIMENEZ</cp:lastModifiedBy>
  <cp:revision>1</cp:revision>
  <dcterms:created xsi:type="dcterms:W3CDTF">2020-11-19T19:18:24Z</dcterms:created>
  <dcterms:modified xsi:type="dcterms:W3CDTF">2021-02-21T10:29:41Z</dcterms:modified>
</cp:coreProperties>
</file>