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0" r:id="rId2"/>
    <p:sldMasterId id="2147483700" r:id="rId3"/>
  </p:sldMasterIdLst>
  <p:notesMasterIdLst>
    <p:notesMasterId r:id="rId9"/>
  </p:notesMasterIdLst>
  <p:sldIdLst>
    <p:sldId id="256" r:id="rId4"/>
    <p:sldId id="276" r:id="rId5"/>
    <p:sldId id="278" r:id="rId6"/>
    <p:sldId id="285" r:id="rId7"/>
    <p:sldId id="292" r:id="rId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s-ES" sz="4400" b="0" strike="noStrike" spc="-1">
                <a:solidFill>
                  <a:srgbClr val="000000"/>
                </a:solidFill>
                <a:latin typeface="Arial"/>
              </a:rPr>
              <a:t>Pulse para desplazar la diapositiva</a:t>
            </a:r>
          </a:p>
        </p:txBody>
      </p:sp>
      <p:sp>
        <p:nvSpPr>
          <p:cNvPr id="21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s-ES" sz="2000" b="0" strike="noStrike" spc="-1">
                <a:solidFill>
                  <a:srgbClr val="000000"/>
                </a:solidFill>
                <a:latin typeface="Arial"/>
              </a:rPr>
              <a:t>Pulse para editar el formato de las notas</a:t>
            </a:r>
          </a:p>
        </p:txBody>
      </p:sp>
      <p:sp>
        <p:nvSpPr>
          <p:cNvPr id="22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s-ES" sz="1400" b="0" strike="noStrike" spc="-1">
                <a:solidFill>
                  <a:srgbClr val="000000"/>
                </a:solidFill>
                <a:latin typeface="Times New Roman"/>
              </a:rPr>
              <a:t>&lt;cabecera&gt;</a:t>
            </a:r>
          </a:p>
        </p:txBody>
      </p:sp>
      <p:sp>
        <p:nvSpPr>
          <p:cNvPr id="221" name="PlaceHolder 4"/>
          <p:cNvSpPr>
            <a:spLocks noGrp="1"/>
          </p:cNvSpPr>
          <p:nvPr>
            <p:ph type="dt" idx="46"/>
          </p:nvPr>
        </p:nvSpPr>
        <p:spPr>
          <a:xfrm>
            <a:off x="4278960" y="0"/>
            <a:ext cx="3280680" cy="534240"/>
          </a:xfrm>
          <a:prstGeom prst="rect">
            <a:avLst/>
          </a:prstGeom>
          <a:noFill/>
          <a:ln w="0">
            <a:noFill/>
          </a:ln>
        </p:spPr>
        <p:txBody>
          <a:bodyPr lIns="0" tIns="0" rIns="0" bIns="0" anchor="t">
            <a:noAutofit/>
          </a:bodyPr>
          <a:lstStyle>
            <a:lvl1pPr indent="0" algn="r">
              <a:buNone/>
              <a:defRPr lang="es-ES" sz="1400" b="0" strike="noStrike" spc="-1">
                <a:solidFill>
                  <a:srgbClr val="000000"/>
                </a:solidFill>
                <a:latin typeface="Times New Roman"/>
              </a:defRPr>
            </a:lvl1pPr>
          </a:lstStyle>
          <a:p>
            <a:pPr indent="0" algn="r">
              <a:buNone/>
            </a:pPr>
            <a:r>
              <a:rPr lang="es-ES" sz="1400" b="0" strike="noStrike" spc="-1">
                <a:solidFill>
                  <a:srgbClr val="000000"/>
                </a:solidFill>
                <a:latin typeface="Times New Roman"/>
              </a:rPr>
              <a:t>&lt;fecha/hora&gt;</a:t>
            </a:r>
          </a:p>
        </p:txBody>
      </p:sp>
      <p:sp>
        <p:nvSpPr>
          <p:cNvPr id="222" name="PlaceHolder 5"/>
          <p:cNvSpPr>
            <a:spLocks noGrp="1"/>
          </p:cNvSpPr>
          <p:nvPr>
            <p:ph type="ftr" idx="47"/>
          </p:nvPr>
        </p:nvSpPr>
        <p:spPr>
          <a:xfrm>
            <a:off x="0" y="10157400"/>
            <a:ext cx="3280680" cy="534240"/>
          </a:xfrm>
          <a:prstGeom prst="rect">
            <a:avLst/>
          </a:prstGeom>
          <a:noFill/>
          <a:ln w="0">
            <a:noFill/>
          </a:ln>
        </p:spPr>
        <p:txBody>
          <a:bodyPr lIns="0" tIns="0" rIns="0" bIns="0" anchor="b">
            <a:noAutofit/>
          </a:bodyPr>
          <a:lstStyle>
            <a:lvl1pPr indent="0">
              <a:buNone/>
              <a:defRPr lang="es-ES" sz="1400" b="0" strike="noStrike" spc="-1">
                <a:solidFill>
                  <a:srgbClr val="000000"/>
                </a:solidFill>
                <a:latin typeface="Times New Roman"/>
              </a:defRPr>
            </a:lvl1pPr>
          </a:lstStyle>
          <a:p>
            <a:pPr indent="0">
              <a:buNone/>
            </a:pPr>
            <a:r>
              <a:rPr lang="es-ES" sz="1400" b="0" strike="noStrike" spc="-1">
                <a:solidFill>
                  <a:srgbClr val="000000"/>
                </a:solidFill>
                <a:latin typeface="Times New Roman"/>
              </a:rPr>
              <a:t>&lt;pie de página&gt;</a:t>
            </a:r>
          </a:p>
        </p:txBody>
      </p:sp>
      <p:sp>
        <p:nvSpPr>
          <p:cNvPr id="223" name="PlaceHolder 6"/>
          <p:cNvSpPr>
            <a:spLocks noGrp="1"/>
          </p:cNvSpPr>
          <p:nvPr>
            <p:ph type="sldNum" idx="48"/>
          </p:nvPr>
        </p:nvSpPr>
        <p:spPr>
          <a:xfrm>
            <a:off x="4278960" y="10157400"/>
            <a:ext cx="3280680" cy="534240"/>
          </a:xfrm>
          <a:prstGeom prst="rect">
            <a:avLst/>
          </a:prstGeom>
          <a:noFill/>
          <a:ln w="0">
            <a:noFill/>
          </a:ln>
        </p:spPr>
        <p:txBody>
          <a:bodyPr lIns="0" tIns="0" rIns="0" bIns="0" anchor="b">
            <a:noAutofit/>
          </a:bodyPr>
          <a:lstStyle>
            <a:lvl1pPr indent="0" algn="r">
              <a:buNone/>
              <a:defRPr lang="es-ES" sz="1400" b="0" strike="noStrike" spc="-1">
                <a:solidFill>
                  <a:srgbClr val="000000"/>
                </a:solidFill>
                <a:latin typeface="Times New Roman"/>
              </a:defRPr>
            </a:lvl1pPr>
          </a:lstStyle>
          <a:p>
            <a:pPr indent="0" algn="r">
              <a:buNone/>
            </a:pPr>
            <a:fld id="{D817C698-F8FA-4E0F-AA3E-F2907504C145}" type="slidenum">
              <a:rPr lang="es-ES" sz="1400" b="0" strike="noStrike" spc="-1">
                <a:solidFill>
                  <a:srgbClr val="000000"/>
                </a:solidFill>
                <a:latin typeface="Times New Roman"/>
              </a:rPr>
              <a:t>‹Nº›</a:t>
            </a:fld>
            <a:endParaRPr lang="es-E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Portada 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parata 01 | Título + Subtítulo 1 3 1 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72D38540-E7A8-4EC0-809E-0AA4FAAD2C5A}" type="slidenum">
              <a:t>‹Nº›</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pic>
        <p:nvPicPr>
          <p:cNvPr id="3" name="Google Shape;14;p22"/>
          <p:cNvPicPr/>
          <p:nvPr/>
        </p:nvPicPr>
        <p:blipFill>
          <a:blip r:embed="rId4"/>
          <a:stretch/>
        </p:blipFill>
        <p:spPr>
          <a:xfrm>
            <a:off x="9734040" y="2502720"/>
            <a:ext cx="1494720" cy="1849320"/>
          </a:xfrm>
          <a:prstGeom prst="rect">
            <a:avLst/>
          </a:prstGeom>
          <a:ln w="0">
            <a:noFill/>
          </a:ln>
        </p:spPr>
      </p:pic>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s-ES" sz="4400" b="0" strike="noStrike" spc="-1">
                <a:solidFill>
                  <a:srgbClr val="FFFFFF"/>
                </a:solidFill>
                <a:latin typeface="Arial"/>
              </a:rPr>
              <a:t>Pulse para editar el formato del texto de título</a:t>
            </a: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s-ES" sz="3200" b="0" strike="noStrike" spc="-1">
                <a:solidFill>
                  <a:srgbClr val="FFFFFF"/>
                </a:solidFill>
                <a:latin typeface="Arial"/>
              </a:rPr>
              <a:t>Pulse para editar el formato de texto del esquema</a:t>
            </a:r>
          </a:p>
          <a:p>
            <a:pPr marL="864000" lvl="1" indent="-324000">
              <a:spcBef>
                <a:spcPts val="1134"/>
              </a:spcBef>
              <a:buClr>
                <a:srgbClr val="FFFFFF"/>
              </a:buClr>
              <a:buSzPct val="75000"/>
              <a:buFont typeface="Symbol" charset="2"/>
              <a:buChar char=""/>
            </a:pPr>
            <a:r>
              <a:rPr lang="es-ES" sz="2800" b="0" strike="noStrike" spc="-1">
                <a:solidFill>
                  <a:srgbClr val="FFFFFF"/>
                </a:solidFill>
                <a:latin typeface="Arial"/>
              </a:rPr>
              <a:t>Segundo nivel del esquema</a:t>
            </a:r>
          </a:p>
          <a:p>
            <a:pPr marL="1296000" lvl="2" indent="-288000">
              <a:spcBef>
                <a:spcPts val="850"/>
              </a:spcBef>
              <a:buClr>
                <a:srgbClr val="FFFFFF"/>
              </a:buClr>
              <a:buSzPct val="45000"/>
              <a:buFont typeface="Wingdings" charset="2"/>
              <a:buChar char=""/>
            </a:pPr>
            <a:r>
              <a:rPr lang="es-ES" sz="2400" b="0" strike="noStrike" spc="-1">
                <a:solidFill>
                  <a:srgbClr val="FFFFFF"/>
                </a:solidFill>
                <a:latin typeface="Arial"/>
              </a:rPr>
              <a:t>Tercer nivel del esquema</a:t>
            </a:r>
          </a:p>
          <a:p>
            <a:pPr marL="1728000" lvl="3" indent="-216000">
              <a:spcBef>
                <a:spcPts val="567"/>
              </a:spcBef>
              <a:buClr>
                <a:srgbClr val="FFFFFF"/>
              </a:buClr>
              <a:buSzPct val="75000"/>
              <a:buFont typeface="Symbol" charset="2"/>
              <a:buChar char=""/>
            </a:pPr>
            <a:r>
              <a:rPr lang="es-ES" sz="2000" b="0" strike="noStrike" spc="-1">
                <a:solidFill>
                  <a:srgbClr val="FFFFFF"/>
                </a:solidFill>
                <a:latin typeface="Arial"/>
              </a:rPr>
              <a:t>Cuarto nivel del esquema</a:t>
            </a:r>
          </a:p>
          <a:p>
            <a:pPr marL="2160000" lvl="4" indent="-216000">
              <a:spcBef>
                <a:spcPts val="283"/>
              </a:spcBef>
              <a:buClr>
                <a:srgbClr val="FFFFFF"/>
              </a:buClr>
              <a:buSzPct val="45000"/>
              <a:buFont typeface="Wingdings" charset="2"/>
              <a:buChar char=""/>
            </a:pPr>
            <a:r>
              <a:rPr lang="es-ES" sz="2000" b="0" strike="noStrike" spc="-1">
                <a:solidFill>
                  <a:srgbClr val="FFFFFF"/>
                </a:solidFill>
                <a:latin typeface="Arial"/>
              </a:rPr>
              <a:t>Quinto nivel del esquema</a:t>
            </a:r>
          </a:p>
          <a:p>
            <a:pPr marL="2592000" lvl="5" indent="-216000">
              <a:spcBef>
                <a:spcPts val="283"/>
              </a:spcBef>
              <a:buClr>
                <a:srgbClr val="FFFFFF"/>
              </a:buClr>
              <a:buSzPct val="45000"/>
              <a:buFont typeface="Wingdings" charset="2"/>
              <a:buChar char=""/>
            </a:pPr>
            <a:r>
              <a:rPr lang="es-ES" sz="2000" b="0" strike="noStrike" spc="-1">
                <a:solidFill>
                  <a:srgbClr val="FFFFFF"/>
                </a:solidFill>
                <a:latin typeface="Arial"/>
              </a:rPr>
              <a:t>Sexto nivel del esquema</a:t>
            </a:r>
          </a:p>
          <a:p>
            <a:pPr marL="3024000" lvl="6" indent="-216000">
              <a:spcBef>
                <a:spcPts val="283"/>
              </a:spcBef>
              <a:buClr>
                <a:srgbClr val="FFFFFF"/>
              </a:buClr>
              <a:buSzPct val="45000"/>
              <a:buFont typeface="Wingdings" charset="2"/>
              <a:buChar char=""/>
            </a:pPr>
            <a:r>
              <a:rPr lang="es-ES" sz="2000" b="0" strike="noStrike" spc="-1">
                <a:solidFill>
                  <a:srgbClr val="FFFFFF"/>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6" name="Google Shape;16;p23"/>
          <p:cNvPicPr/>
          <p:nvPr/>
        </p:nvPicPr>
        <p:blipFill>
          <a:blip r:embed="rId3">
            <a:alphaModFix amt="17000"/>
          </a:blip>
          <a:stretch/>
        </p:blipFill>
        <p:spPr>
          <a:xfrm rot="5400000">
            <a:off x="8138520" y="1628280"/>
            <a:ext cx="6086520" cy="4381920"/>
          </a:xfrm>
          <a:prstGeom prst="rect">
            <a:avLst/>
          </a:prstGeom>
          <a:ln w="0">
            <a:noFill/>
          </a:ln>
        </p:spPr>
      </p:pic>
      <p:sp>
        <p:nvSpPr>
          <p:cNvPr id="17" name="Google Shape;18;p23"/>
          <p:cNvSpPr/>
          <p:nvPr/>
        </p:nvSpPr>
        <p:spPr>
          <a:xfrm>
            <a:off x="-950760" y="2008440"/>
            <a:ext cx="4078440" cy="4023360"/>
          </a:xfrm>
          <a:prstGeom prst="ellipse">
            <a:avLst/>
          </a:prstGeom>
          <a:solidFill>
            <a:schemeClr val="accent3"/>
          </a:solidFill>
          <a:ln w="9525">
            <a:solidFill>
              <a:srgbClr val="3B3B3B"/>
            </a:solidFill>
            <a:round/>
          </a:ln>
        </p:spPr>
        <p:style>
          <a:lnRef idx="0">
            <a:scrgbClr r="0" g="0" b="0"/>
          </a:lnRef>
          <a:fillRef idx="0">
            <a:scrgbClr r="0" g="0" b="0"/>
          </a:fillRef>
          <a:effectRef idx="0">
            <a:scrgbClr r="0" g="0" b="0"/>
          </a:effectRef>
          <a:fontRef idx="minor"/>
        </p:style>
        <p:txBody>
          <a:bodyPr lIns="90000" tIns="91440" rIns="90000" bIns="91440" anchor="ctr">
            <a:noAutofit/>
          </a:bodyPr>
          <a:lstStyle/>
          <a:p>
            <a:pPr defTabSz="914400">
              <a:lnSpc>
                <a:spcPct val="100000"/>
              </a:lnSpc>
              <a:tabLst>
                <a:tab pos="0" algn="l"/>
              </a:tabLst>
            </a:pPr>
            <a:endParaRPr lang="es-ES" sz="1400" b="0" strike="noStrike" spc="-1">
              <a:solidFill>
                <a:srgbClr val="FFFFFF"/>
              </a:solidFill>
              <a:latin typeface="Arial"/>
            </a:endParaRPr>
          </a:p>
        </p:txBody>
      </p:sp>
      <p:pic>
        <p:nvPicPr>
          <p:cNvPr id="18" name="Google Shape;20;p23"/>
          <p:cNvPicPr/>
          <p:nvPr/>
        </p:nvPicPr>
        <p:blipFill>
          <a:blip r:embed="rId4"/>
          <a:stretch/>
        </p:blipFill>
        <p:spPr>
          <a:xfrm>
            <a:off x="960120" y="960120"/>
            <a:ext cx="536760" cy="664560"/>
          </a:xfrm>
          <a:prstGeom prst="rect">
            <a:avLst/>
          </a:prstGeom>
          <a:ln w="0">
            <a:noFill/>
          </a:ln>
        </p:spPr>
      </p:pic>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s-ES" sz="4400" b="0" strike="noStrike" spc="-1">
                <a:solidFill>
                  <a:srgbClr val="FFFFFF"/>
                </a:solidFill>
                <a:latin typeface="Arial"/>
              </a:rPr>
              <a:t>Pulse para editar el formato del texto de título</a:t>
            </a:r>
          </a:p>
        </p:txBody>
      </p:sp>
      <p:sp>
        <p:nvSpPr>
          <p:cNvPr id="2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s-ES" sz="3200" b="0" strike="noStrike" spc="-1">
                <a:solidFill>
                  <a:srgbClr val="FFFFFF"/>
                </a:solidFill>
                <a:latin typeface="Arial"/>
              </a:rPr>
              <a:t>Pulse para editar el formato de texto del esquema</a:t>
            </a:r>
          </a:p>
          <a:p>
            <a:pPr marL="864000" lvl="1" indent="-324000">
              <a:spcBef>
                <a:spcPts val="1134"/>
              </a:spcBef>
              <a:buClr>
                <a:srgbClr val="FFFFFF"/>
              </a:buClr>
              <a:buSzPct val="75000"/>
              <a:buFont typeface="Symbol" charset="2"/>
              <a:buChar char=""/>
            </a:pPr>
            <a:r>
              <a:rPr lang="es-ES" sz="2800" b="0" strike="noStrike" spc="-1">
                <a:solidFill>
                  <a:srgbClr val="FFFFFF"/>
                </a:solidFill>
                <a:latin typeface="Arial"/>
              </a:rPr>
              <a:t>Segundo nivel del esquema</a:t>
            </a:r>
          </a:p>
          <a:p>
            <a:pPr marL="1296000" lvl="2" indent="-288000">
              <a:spcBef>
                <a:spcPts val="850"/>
              </a:spcBef>
              <a:buClr>
                <a:srgbClr val="FFFFFF"/>
              </a:buClr>
              <a:buSzPct val="45000"/>
              <a:buFont typeface="Wingdings" charset="2"/>
              <a:buChar char=""/>
            </a:pPr>
            <a:r>
              <a:rPr lang="es-ES" sz="2400" b="0" strike="noStrike" spc="-1">
                <a:solidFill>
                  <a:srgbClr val="FFFFFF"/>
                </a:solidFill>
                <a:latin typeface="Arial"/>
              </a:rPr>
              <a:t>Tercer nivel del esquema</a:t>
            </a:r>
          </a:p>
          <a:p>
            <a:pPr marL="1728000" lvl="3" indent="-216000">
              <a:spcBef>
                <a:spcPts val="567"/>
              </a:spcBef>
              <a:buClr>
                <a:srgbClr val="FFFFFF"/>
              </a:buClr>
              <a:buSzPct val="75000"/>
              <a:buFont typeface="Symbol" charset="2"/>
              <a:buChar char=""/>
            </a:pPr>
            <a:r>
              <a:rPr lang="es-ES" sz="2000" b="0" strike="noStrike" spc="-1">
                <a:solidFill>
                  <a:srgbClr val="FFFFFF"/>
                </a:solidFill>
                <a:latin typeface="Arial"/>
              </a:rPr>
              <a:t>Cuarto nivel del esquema</a:t>
            </a:r>
          </a:p>
          <a:p>
            <a:pPr marL="2160000" lvl="4" indent="-216000">
              <a:spcBef>
                <a:spcPts val="283"/>
              </a:spcBef>
              <a:buClr>
                <a:srgbClr val="FFFFFF"/>
              </a:buClr>
              <a:buSzPct val="45000"/>
              <a:buFont typeface="Wingdings" charset="2"/>
              <a:buChar char=""/>
            </a:pPr>
            <a:r>
              <a:rPr lang="es-ES" sz="2000" b="0" strike="noStrike" spc="-1">
                <a:solidFill>
                  <a:srgbClr val="FFFFFF"/>
                </a:solidFill>
                <a:latin typeface="Arial"/>
              </a:rPr>
              <a:t>Quinto nivel del esquema</a:t>
            </a:r>
          </a:p>
          <a:p>
            <a:pPr marL="2592000" lvl="5" indent="-216000">
              <a:spcBef>
                <a:spcPts val="283"/>
              </a:spcBef>
              <a:buClr>
                <a:srgbClr val="FFFFFF"/>
              </a:buClr>
              <a:buSzPct val="45000"/>
              <a:buFont typeface="Wingdings" charset="2"/>
              <a:buChar char=""/>
            </a:pPr>
            <a:r>
              <a:rPr lang="es-ES" sz="2000" b="0" strike="noStrike" spc="-1">
                <a:solidFill>
                  <a:srgbClr val="FFFFFF"/>
                </a:solidFill>
                <a:latin typeface="Arial"/>
              </a:rPr>
              <a:t>Sexto nivel del esquema</a:t>
            </a:r>
          </a:p>
          <a:p>
            <a:pPr marL="3024000" lvl="6" indent="-216000">
              <a:spcBef>
                <a:spcPts val="283"/>
              </a:spcBef>
              <a:buClr>
                <a:srgbClr val="FFFFFF"/>
              </a:buClr>
              <a:buSzPct val="45000"/>
              <a:buFont typeface="Wingdings" charset="2"/>
              <a:buChar char=""/>
            </a:pPr>
            <a:r>
              <a:rPr lang="es-ES" sz="2000" b="0" strike="noStrike" spc="-1">
                <a:solidFill>
                  <a:srgbClr val="FFFFFF"/>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PlaceHolder 1"/>
          <p:cNvSpPr>
            <a:spLocks noGrp="1"/>
          </p:cNvSpPr>
          <p:nvPr>
            <p:ph type="ftr" idx="10"/>
          </p:nvPr>
        </p:nvSpPr>
        <p:spPr>
          <a:xfrm>
            <a:off x="4038480" y="6356520"/>
            <a:ext cx="4112640" cy="362160"/>
          </a:xfrm>
          <a:prstGeom prst="rect">
            <a:avLst/>
          </a:prstGeom>
          <a:noFill/>
          <a:ln w="0">
            <a:noFill/>
          </a:ln>
        </p:spPr>
        <p:txBody>
          <a:bodyPr lIns="67680" tIns="33840" rIns="67680" bIns="33840" anchor="ctr">
            <a:noAutofit/>
          </a:bodyPr>
          <a:lstStyle>
            <a:lvl1pPr indent="0" algn="ctr" defTabSz="914400">
              <a:lnSpc>
                <a:spcPct val="100000"/>
              </a:lnSpc>
              <a:buNone/>
              <a:tabLst>
                <a:tab pos="0" algn="l"/>
              </a:tabLst>
              <a:defRPr lang="es-ES" sz="1400" b="0" strike="noStrike" spc="-1">
                <a:solidFill>
                  <a:srgbClr val="000000"/>
                </a:solidFill>
                <a:latin typeface="Times New Roman"/>
              </a:defRPr>
            </a:lvl1pPr>
          </a:lstStyle>
          <a:p>
            <a:pPr indent="0" algn="ctr" defTabSz="914400">
              <a:lnSpc>
                <a:spcPct val="100000"/>
              </a:lnSpc>
              <a:buNone/>
              <a:tabLst>
                <a:tab pos="0" algn="l"/>
              </a:tabLst>
            </a:pPr>
            <a:r>
              <a:rPr lang="es-ES" sz="1400" b="0" strike="noStrike" spc="-1">
                <a:solidFill>
                  <a:srgbClr val="000000"/>
                </a:solidFill>
                <a:latin typeface="Times New Roman"/>
              </a:rPr>
              <a:t>&lt;pie de página&gt;</a:t>
            </a:r>
          </a:p>
        </p:txBody>
      </p:sp>
      <p:sp>
        <p:nvSpPr>
          <p:cNvPr id="69" name="PlaceHolder 2"/>
          <p:cNvSpPr>
            <a:spLocks noGrp="1"/>
          </p:cNvSpPr>
          <p:nvPr>
            <p:ph type="sldNum" idx="11"/>
          </p:nvPr>
        </p:nvSpPr>
        <p:spPr>
          <a:xfrm>
            <a:off x="8610480" y="6356520"/>
            <a:ext cx="2741040" cy="362160"/>
          </a:xfrm>
          <a:prstGeom prst="rect">
            <a:avLst/>
          </a:prstGeom>
          <a:noFill/>
          <a:ln w="0">
            <a:noFill/>
          </a:ln>
        </p:spPr>
        <p:txBody>
          <a:bodyPr lIns="67680" tIns="33840" rIns="67680" bIns="33840" anchor="ctr">
            <a:noAutofit/>
          </a:bodyPr>
          <a:lstStyle>
            <a:lvl1pPr indent="0" algn="r" defTabSz="914400">
              <a:lnSpc>
                <a:spcPct val="100000"/>
              </a:lnSpc>
              <a:buNone/>
              <a:tabLst>
                <a:tab pos="0" algn="l"/>
              </a:tabLst>
              <a:defRPr lang="es-ES" sz="1200" b="0" strike="noStrike" spc="-1">
                <a:solidFill>
                  <a:srgbClr val="8B8B8B"/>
                </a:solidFill>
                <a:latin typeface="Calibri"/>
                <a:ea typeface="Calibri"/>
              </a:defRPr>
            </a:lvl1pPr>
          </a:lstStyle>
          <a:p>
            <a:pPr indent="0" algn="r" defTabSz="914400">
              <a:lnSpc>
                <a:spcPct val="100000"/>
              </a:lnSpc>
              <a:buNone/>
              <a:tabLst>
                <a:tab pos="0" algn="l"/>
              </a:tabLst>
            </a:pPr>
            <a:fld id="{99499B21-549E-434B-BCDE-667BD47D81AF}" type="slidenum">
              <a:rPr lang="es-ES" sz="1200" b="0" strike="noStrike" spc="-1">
                <a:solidFill>
                  <a:srgbClr val="8B8B8B"/>
                </a:solidFill>
                <a:latin typeface="Calibri"/>
                <a:ea typeface="Calibri"/>
              </a:rPr>
              <a:t>‹Nº›</a:t>
            </a:fld>
            <a:endParaRPr lang="es-ES" sz="1200" b="0" strike="noStrike" spc="-1">
              <a:solidFill>
                <a:srgbClr val="000000"/>
              </a:solidFill>
              <a:latin typeface="Times New Roman"/>
            </a:endParaRPr>
          </a:p>
        </p:txBody>
      </p:sp>
      <p:sp>
        <p:nvSpPr>
          <p:cNvPr id="70" name="PlaceHolder 3"/>
          <p:cNvSpPr>
            <a:spLocks noGrp="1"/>
          </p:cNvSpPr>
          <p:nvPr>
            <p:ph type="dt" idx="12"/>
          </p:nvPr>
        </p:nvSpPr>
        <p:spPr>
          <a:xfrm>
            <a:off x="838080" y="6356520"/>
            <a:ext cx="2741040" cy="362160"/>
          </a:xfrm>
          <a:prstGeom prst="rect">
            <a:avLst/>
          </a:prstGeom>
          <a:noFill/>
          <a:ln w="0">
            <a:noFill/>
          </a:ln>
        </p:spPr>
        <p:txBody>
          <a:bodyPr lIns="67680" tIns="33840" rIns="67680" bIns="33840" anchor="ctr">
            <a:noAutofit/>
          </a:bodyPr>
          <a:lstStyle>
            <a:lvl1pPr indent="0">
              <a:buNone/>
              <a:defRPr lang="es-ES" sz="1400" b="0" strike="noStrike" spc="-1">
                <a:solidFill>
                  <a:srgbClr val="000000"/>
                </a:solidFill>
                <a:latin typeface="Times New Roman"/>
              </a:defRPr>
            </a:lvl1pPr>
          </a:lstStyle>
          <a:p>
            <a:pPr indent="0">
              <a:buNone/>
            </a:pPr>
            <a:r>
              <a:rPr lang="es-ES" sz="1400" b="0" strike="noStrike" spc="-1">
                <a:solidFill>
                  <a:srgbClr val="000000"/>
                </a:solidFill>
                <a:latin typeface="Times New Roman"/>
              </a:rPr>
              <a:t>&lt;fecha/hora&gt;</a:t>
            </a:r>
          </a:p>
        </p:txBody>
      </p:sp>
      <p:sp>
        <p:nvSpPr>
          <p:cNvPr id="7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s-ES" sz="4400" b="0" strike="noStrike" spc="-1">
                <a:solidFill>
                  <a:srgbClr val="000000"/>
                </a:solidFill>
                <a:latin typeface="Arial"/>
              </a:rPr>
              <a:t>Pulse para editar el formato del texto de título</a:t>
            </a:r>
          </a:p>
        </p:txBody>
      </p:sp>
      <p:sp>
        <p:nvSpPr>
          <p:cNvPr id="7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s://www.fueleconomy.gov/feg/ws/index.shtml#vehicle"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97480" y="2683080"/>
            <a:ext cx="8143200" cy="1760400"/>
          </a:xfrm>
          <a:prstGeom prst="rect">
            <a:avLst/>
          </a:prstGeom>
          <a:noFill/>
          <a:ln w="0">
            <a:noFill/>
          </a:ln>
        </p:spPr>
        <p:txBody>
          <a:bodyPr lIns="0" tIns="0" rIns="0" bIns="0" anchor="ctr">
            <a:noAutofit/>
          </a:bodyPr>
          <a:lstStyle/>
          <a:p>
            <a:pPr indent="0" defTabSz="914400">
              <a:lnSpc>
                <a:spcPct val="90000"/>
              </a:lnSpc>
              <a:buNone/>
              <a:tabLst>
                <a:tab pos="0" algn="l"/>
              </a:tabLst>
            </a:pPr>
            <a:r>
              <a:rPr lang="es-ES" sz="5600" b="1" spc="-1" dirty="0">
                <a:solidFill>
                  <a:srgbClr val="FFFFFF"/>
                </a:solidFill>
                <a:latin typeface="Ubuntu Medium"/>
              </a:rPr>
              <a:t>Formación</a:t>
            </a:r>
            <a:br>
              <a:rPr lang="es-ES" sz="5600" b="1" spc="-1" dirty="0">
                <a:solidFill>
                  <a:srgbClr val="FFFFFF"/>
                </a:solidFill>
                <a:latin typeface="Ubuntu Medium"/>
              </a:rPr>
            </a:br>
            <a:r>
              <a:rPr lang="es-ES" sz="5600" b="1" spc="-1" dirty="0">
                <a:solidFill>
                  <a:srgbClr val="FFFFFF"/>
                </a:solidFill>
                <a:latin typeface="Ubuntu Medium"/>
              </a:rPr>
              <a:t>Python Data</a:t>
            </a:r>
            <a:endParaRPr lang="es-ES" sz="5600" b="0" strike="noStrike" spc="-1" dirty="0">
              <a:solidFill>
                <a:srgbClr val="FFFFFF"/>
              </a:solidFill>
              <a:latin typeface="Arial"/>
            </a:endParaRPr>
          </a:p>
        </p:txBody>
      </p:sp>
      <p:sp>
        <p:nvSpPr>
          <p:cNvPr id="225" name="Google Shape;145;p1"/>
          <p:cNvSpPr/>
          <p:nvPr/>
        </p:nvSpPr>
        <p:spPr>
          <a:xfrm>
            <a:off x="9040680" y="4936730"/>
            <a:ext cx="2541600" cy="27699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457200" indent="457200" defTabSz="914400">
              <a:lnSpc>
                <a:spcPct val="100000"/>
              </a:lnSpc>
              <a:tabLst>
                <a:tab pos="0" algn="l"/>
              </a:tabLst>
            </a:pPr>
            <a:r>
              <a:rPr lang="es-ES" sz="1800" b="1" strike="noStrike" spc="-1" dirty="0">
                <a:solidFill>
                  <a:schemeClr val="lt1"/>
                </a:solidFill>
                <a:latin typeface="Ubuntu"/>
                <a:ea typeface="Ubuntu"/>
              </a:rPr>
              <a:t>2024</a:t>
            </a:r>
            <a:endParaRPr lang="es-ES" sz="1800" b="0" strike="noStrike" spc="-1" dirty="0">
              <a:solidFill>
                <a:srgbClr val="FFFFFF"/>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p:nvPr/>
        </p:nvSpPr>
        <p:spPr>
          <a:xfrm>
            <a:off x="9752760" y="960480"/>
            <a:ext cx="1476000" cy="1161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gn="r" defTabSz="914400">
              <a:lnSpc>
                <a:spcPct val="90000"/>
              </a:lnSpc>
              <a:tabLst>
                <a:tab pos="0" algn="l"/>
              </a:tabLst>
            </a:pPr>
            <a:r>
              <a:rPr lang="es-ES" sz="6500" spc="-1" dirty="0">
                <a:solidFill>
                  <a:srgbClr val="FFFFFF"/>
                </a:solidFill>
                <a:latin typeface="Ubuntu Medium"/>
                <a:ea typeface="Ubuntu Medium"/>
              </a:rPr>
              <a:t>E</a:t>
            </a:r>
            <a:r>
              <a:rPr lang="es-ES" sz="6500" b="0" strike="noStrike" spc="-1" dirty="0">
                <a:solidFill>
                  <a:srgbClr val="FFFFFF"/>
                </a:solidFill>
                <a:latin typeface="Ubuntu Medium"/>
                <a:ea typeface="Ubuntu Medium"/>
              </a:rPr>
              <a:t>1</a:t>
            </a:r>
            <a:endParaRPr lang="es-ES" sz="6500" b="0" strike="noStrike" spc="-1" dirty="0">
              <a:solidFill>
                <a:srgbClr val="FFFFFF"/>
              </a:solidFill>
              <a:latin typeface="Arial"/>
            </a:endParaRPr>
          </a:p>
        </p:txBody>
      </p:sp>
      <p:sp>
        <p:nvSpPr>
          <p:cNvPr id="253" name="PlaceHolder 2"/>
          <p:cNvSpPr/>
          <p:nvPr/>
        </p:nvSpPr>
        <p:spPr>
          <a:xfrm>
            <a:off x="897480" y="3666960"/>
            <a:ext cx="8978040" cy="1142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90000"/>
              </a:lnSpc>
              <a:tabLst>
                <a:tab pos="0" algn="l"/>
              </a:tabLst>
            </a:pPr>
            <a:r>
              <a:rPr lang="es-ES" sz="5200" b="0" strike="noStrike" spc="-1" dirty="0">
                <a:solidFill>
                  <a:srgbClr val="FFFFFF"/>
                </a:solidFill>
                <a:latin typeface="Ubuntu Medium"/>
              </a:rPr>
              <a:t>Ejercicio 1: EPA </a:t>
            </a:r>
            <a:endParaRPr lang="es-ES" sz="5200" b="0" strike="noStrike" spc="-1" dirty="0">
              <a:solidFill>
                <a:srgbClr val="FFFFFF"/>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Google Shape;271;g2abca6009ec_0_ 1"/>
          <p:cNvSpPr/>
          <p:nvPr/>
        </p:nvSpPr>
        <p:spPr>
          <a:xfrm>
            <a:off x="9666720" y="-1014480"/>
            <a:ext cx="3261960" cy="3243960"/>
          </a:xfrm>
          <a:prstGeom prst="ellipse">
            <a:avLst/>
          </a:prstGeom>
          <a:solidFill>
            <a:srgbClr val="C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es-ES" sz="1870" b="0" strike="noStrike" spc="-1">
              <a:solidFill>
                <a:srgbClr val="000000"/>
              </a:solidFill>
              <a:latin typeface="Arial"/>
              <a:ea typeface="Arial"/>
            </a:endParaRPr>
          </a:p>
        </p:txBody>
      </p:sp>
      <p:cxnSp>
        <p:nvCxnSpPr>
          <p:cNvPr id="260" name="Google Shape;272;g2abca6009ec_0_ 1"/>
          <p:cNvCxnSpPr/>
          <p:nvPr/>
        </p:nvCxnSpPr>
        <p:spPr>
          <a:xfrm flipV="1">
            <a:off x="449280" y="851400"/>
            <a:ext cx="11107800" cy="10800"/>
          </a:xfrm>
          <a:prstGeom prst="straightConnector1">
            <a:avLst/>
          </a:prstGeom>
          <a:ln w="9525">
            <a:solidFill>
              <a:srgbClr val="C00000"/>
            </a:solidFill>
            <a:round/>
          </a:ln>
        </p:spPr>
      </p:cxnSp>
      <p:sp>
        <p:nvSpPr>
          <p:cNvPr id="261" name="Google Shape;273;g2abca6009ec_0_ 1"/>
          <p:cNvSpPr/>
          <p:nvPr/>
        </p:nvSpPr>
        <p:spPr>
          <a:xfrm>
            <a:off x="370800" y="-9000"/>
            <a:ext cx="10484640" cy="697680"/>
          </a:xfrm>
          <a:prstGeom prst="rect">
            <a:avLst/>
          </a:prstGeom>
          <a:noFill/>
          <a:ln w="0">
            <a:noFill/>
          </a:ln>
        </p:spPr>
        <p:style>
          <a:lnRef idx="0">
            <a:scrgbClr r="0" g="0" b="0"/>
          </a:lnRef>
          <a:fillRef idx="0">
            <a:scrgbClr r="0" g="0" b="0"/>
          </a:fillRef>
          <a:effectRef idx="0">
            <a:scrgbClr r="0" g="0" b="0"/>
          </a:effectRef>
          <a:fontRef idx="minor"/>
        </p:style>
        <p:txBody>
          <a:bodyPr lIns="122040" tIns="348840" rIns="122040" bIns="348840" anchor="t">
            <a:noAutofit/>
          </a:bodyPr>
          <a:lstStyle/>
          <a:p>
            <a:pPr defTabSz="1219320">
              <a:lnSpc>
                <a:spcPct val="100000"/>
              </a:lnSpc>
            </a:pPr>
            <a:r>
              <a:rPr lang="es" sz="2660" b="1" strike="noStrike" spc="-1" dirty="0">
                <a:solidFill>
                  <a:srgbClr val="110741"/>
                </a:solidFill>
                <a:latin typeface="Ubuntu"/>
                <a:ea typeface="Ubuntu"/>
              </a:rPr>
              <a:t>Ejercicio 1: EPA</a:t>
            </a:r>
            <a:endParaRPr lang="es-ES" sz="2660" b="0" strike="noStrike" spc="-1" dirty="0">
              <a:solidFill>
                <a:srgbClr val="000000"/>
              </a:solidFill>
              <a:latin typeface="Arial"/>
            </a:endParaRPr>
          </a:p>
        </p:txBody>
      </p:sp>
      <p:sp>
        <p:nvSpPr>
          <p:cNvPr id="262" name="Google Shape;274;g2abca6009ec_0_ 1"/>
          <p:cNvSpPr/>
          <p:nvPr/>
        </p:nvSpPr>
        <p:spPr>
          <a:xfrm>
            <a:off x="449280" y="1080000"/>
            <a:ext cx="11187000" cy="377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1219320">
              <a:lnSpc>
                <a:spcPct val="100000"/>
              </a:lnSpc>
            </a:pPr>
            <a:r>
              <a:rPr lang="es" sz="1870" b="1" strike="noStrike" spc="-1" dirty="0">
                <a:solidFill>
                  <a:srgbClr val="000000"/>
                </a:solidFill>
                <a:latin typeface="Calibri"/>
                <a:ea typeface="Calibri"/>
              </a:rPr>
              <a:t>Análisis de la Eficiencia de Combustible de Vehículos en EE.UU.</a:t>
            </a:r>
            <a:endParaRPr lang="es-ES" sz="1870" b="0" strike="noStrike" spc="-1" dirty="0">
              <a:solidFill>
                <a:srgbClr val="000000"/>
              </a:solidFill>
              <a:latin typeface="Arial"/>
            </a:endParaRPr>
          </a:p>
          <a:p>
            <a:pPr algn="just" defTabSz="1219320">
              <a:lnSpc>
                <a:spcPct val="100000"/>
              </a:lnSpc>
            </a:pPr>
            <a:endParaRPr lang="es-ES" sz="1870" b="0" strike="noStrike" spc="-1" dirty="0">
              <a:solidFill>
                <a:srgbClr val="000000"/>
              </a:solidFill>
              <a:latin typeface="Arial"/>
            </a:endParaRPr>
          </a:p>
          <a:p>
            <a:pPr algn="just" defTabSz="1219320">
              <a:lnSpc>
                <a:spcPct val="100000"/>
              </a:lnSpc>
            </a:pPr>
            <a:r>
              <a:rPr lang="es-ES" sz="1870" b="0" strike="noStrike" spc="-1" dirty="0">
                <a:solidFill>
                  <a:srgbClr val="000000"/>
                </a:solidFill>
                <a:latin typeface="Calibri"/>
                <a:ea typeface="Calibri"/>
              </a:rPr>
              <a:t>En este ejercicio, explorarás y analizarás un conjunto de datos proporcionado por la Agencia de Protección Ambiental de EE.UU. (EPA) sobre la eficiencia de combustible de los vehículos vendidos en EE.UU. Este conjunto de datos incluye información detallada sobre las marcas y modelos de coches, sus características y su eficiencia en el consumo de combustible.</a:t>
            </a:r>
          </a:p>
          <a:p>
            <a:pPr algn="just" defTabSz="1219320">
              <a:lnSpc>
                <a:spcPct val="100000"/>
              </a:lnSpc>
            </a:pPr>
            <a:endParaRPr lang="es-ES" sz="1870" spc="-1" dirty="0">
              <a:solidFill>
                <a:srgbClr val="000000"/>
              </a:solidFill>
              <a:latin typeface="Calibri"/>
              <a:ea typeface="Calibri"/>
            </a:endParaRPr>
          </a:p>
          <a:p>
            <a:pPr algn="just" defTabSz="1219320">
              <a:lnSpc>
                <a:spcPct val="100000"/>
              </a:lnSpc>
            </a:pPr>
            <a:r>
              <a:rPr lang="es-ES" sz="1870" b="0" strike="noStrike" spc="-1" dirty="0">
                <a:solidFill>
                  <a:srgbClr val="000000"/>
                </a:solidFill>
                <a:latin typeface="Calibri"/>
                <a:ea typeface="Calibri"/>
              </a:rPr>
              <a:t>Aquí encontrarás documentación sobre el conjunto de datos:</a:t>
            </a:r>
          </a:p>
          <a:p>
            <a:pPr algn="ctr" defTabSz="1219320">
              <a:lnSpc>
                <a:spcPct val="100000"/>
              </a:lnSpc>
            </a:pPr>
            <a:r>
              <a:rPr lang="es-ES" sz="1870" b="0" strike="noStrike" spc="-1" dirty="0">
                <a:solidFill>
                  <a:srgbClr val="000000"/>
                </a:solidFill>
                <a:latin typeface="Calibri"/>
                <a:ea typeface="Calibri"/>
                <a:hlinkClick r:id="rId2"/>
              </a:rPr>
              <a:t>https://www.fueleconomy.gov/feg/ws/index.shtml#vehicle</a:t>
            </a:r>
            <a:endParaRPr lang="es-ES" sz="1870" b="0" strike="noStrike" spc="-1" dirty="0">
              <a:solidFill>
                <a:srgbClr val="000000"/>
              </a:solidFill>
              <a:latin typeface="Calibri"/>
              <a:ea typeface="Calibri"/>
            </a:endParaRPr>
          </a:p>
          <a:p>
            <a:pPr algn="just" defTabSz="1219320">
              <a:lnSpc>
                <a:spcPct val="100000"/>
              </a:lnSpc>
            </a:pPr>
            <a:endParaRPr lang="es-ES" sz="1870" b="0" strike="noStrike" spc="-1" dirty="0">
              <a:solidFill>
                <a:srgbClr val="000000"/>
              </a:solidFill>
              <a:latin typeface="Calibri"/>
              <a:ea typeface="Calibri"/>
            </a:endParaRPr>
          </a:p>
          <a:p>
            <a:pPr algn="just" defTabSz="1219320">
              <a:lnSpc>
                <a:spcPct val="100000"/>
              </a:lnSpc>
            </a:pPr>
            <a:r>
              <a:rPr lang="es-ES" sz="1870" b="0" strike="noStrike" spc="-1" dirty="0">
                <a:solidFill>
                  <a:srgbClr val="000000"/>
                </a:solidFill>
                <a:latin typeface="Calibri"/>
                <a:ea typeface="Calibri"/>
              </a:rPr>
              <a:t>Utilizarás Pandas y </a:t>
            </a:r>
            <a:r>
              <a:rPr lang="es-ES" sz="1870" b="0" strike="noStrike" spc="-1" dirty="0" err="1">
                <a:solidFill>
                  <a:srgbClr val="000000"/>
                </a:solidFill>
                <a:latin typeface="Calibri"/>
                <a:ea typeface="Calibri"/>
              </a:rPr>
              <a:t>Jupyter</a:t>
            </a:r>
            <a:r>
              <a:rPr lang="es-ES" sz="1870" b="0" strike="noStrike" spc="-1" dirty="0">
                <a:solidFill>
                  <a:srgbClr val="000000"/>
                </a:solidFill>
                <a:latin typeface="Calibri"/>
                <a:ea typeface="Calibri"/>
              </a:rPr>
              <a:t> Notebooks para llevar a cabo este análisis. En el cuaderno ‘</a:t>
            </a:r>
            <a:r>
              <a:rPr lang="es-ES" sz="1870" b="1" strike="noStrike" spc="-1" dirty="0" err="1">
                <a:solidFill>
                  <a:srgbClr val="000000"/>
                </a:solidFill>
                <a:latin typeface="Calibri"/>
                <a:ea typeface="Calibri"/>
              </a:rPr>
              <a:t>vehicles.ipynb</a:t>
            </a:r>
            <a:r>
              <a:rPr lang="es-ES" sz="1870" b="0" strike="noStrike" spc="-1" dirty="0">
                <a:solidFill>
                  <a:srgbClr val="000000"/>
                </a:solidFill>
                <a:latin typeface="Calibri"/>
                <a:ea typeface="Calibri"/>
              </a:rPr>
              <a:t>’ encontrarás las instrucciones que te guiarán a través del análisis. Tu tarea será rellenar las celdas de código para completar el ejercicio.</a:t>
            </a:r>
            <a:endParaRPr lang="es" sz="1870" b="0" strike="noStrike" spc="-1" dirty="0">
              <a:solidFill>
                <a:srgbClr val="000000"/>
              </a:solidFill>
              <a:latin typeface="Calibri"/>
              <a:ea typeface="Calibri"/>
            </a:endParaRPr>
          </a:p>
        </p:txBody>
      </p:sp>
      <p:pic>
        <p:nvPicPr>
          <p:cNvPr id="263" name="Google Shape;275;g2abca6009ec_0_ 1"/>
          <p:cNvPicPr/>
          <p:nvPr/>
        </p:nvPicPr>
        <p:blipFill>
          <a:blip r:embed="rId3"/>
          <a:stretch/>
        </p:blipFill>
        <p:spPr>
          <a:xfrm>
            <a:off x="10758240" y="177120"/>
            <a:ext cx="795240" cy="6357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p:nvPr/>
        </p:nvSpPr>
        <p:spPr>
          <a:xfrm>
            <a:off x="9752760" y="960480"/>
            <a:ext cx="1476000" cy="1161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fontScale="97499"/>
          </a:bodyPr>
          <a:lstStyle/>
          <a:p>
            <a:pPr algn="r" defTabSz="914400">
              <a:lnSpc>
                <a:spcPct val="90000"/>
              </a:lnSpc>
              <a:tabLst>
                <a:tab pos="0" algn="l"/>
              </a:tabLst>
            </a:pPr>
            <a:r>
              <a:rPr lang="es-ES" sz="6500" b="0" strike="noStrike" spc="-1" dirty="0">
                <a:solidFill>
                  <a:srgbClr val="FFFFFF"/>
                </a:solidFill>
                <a:latin typeface="Ubuntu Medium"/>
                <a:ea typeface="Ubuntu Medium"/>
              </a:rPr>
              <a:t>E2</a:t>
            </a:r>
            <a:endParaRPr lang="es-ES" sz="6500" b="0" strike="noStrike" spc="-1" dirty="0">
              <a:solidFill>
                <a:srgbClr val="FFFFFF"/>
              </a:solidFill>
              <a:latin typeface="Arial"/>
            </a:endParaRPr>
          </a:p>
        </p:txBody>
      </p:sp>
      <p:sp>
        <p:nvSpPr>
          <p:cNvPr id="280" name="PlaceHolder 2"/>
          <p:cNvSpPr/>
          <p:nvPr/>
        </p:nvSpPr>
        <p:spPr>
          <a:xfrm>
            <a:off x="897480" y="3666960"/>
            <a:ext cx="7866000" cy="1142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90000"/>
              </a:lnSpc>
              <a:tabLst>
                <a:tab pos="0" algn="l"/>
              </a:tabLst>
            </a:pPr>
            <a:r>
              <a:rPr lang="es-ES" sz="5200" b="0" strike="noStrike" spc="-1" dirty="0">
                <a:solidFill>
                  <a:srgbClr val="FFFFFF"/>
                </a:solidFill>
                <a:latin typeface="Ubuntu Medium"/>
              </a:rPr>
              <a:t>Ejercicio 2: </a:t>
            </a:r>
            <a:r>
              <a:rPr lang="es-ES" sz="5200" b="0" strike="noStrike" spc="-1" dirty="0" err="1">
                <a:solidFill>
                  <a:srgbClr val="FFFFFF"/>
                </a:solidFill>
                <a:latin typeface="Ubuntu Medium"/>
              </a:rPr>
              <a:t>GreenTech</a:t>
            </a:r>
            <a:endParaRPr lang="es-ES" sz="5200" b="0" strike="noStrike" spc="-1" dirty="0">
              <a:solidFill>
                <a:srgbClr val="FFFFFF"/>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Google Shape;271;g2abca6009ec_0_ 1"/>
          <p:cNvSpPr/>
          <p:nvPr/>
        </p:nvSpPr>
        <p:spPr>
          <a:xfrm>
            <a:off x="9666720" y="-1014480"/>
            <a:ext cx="3261960" cy="3243960"/>
          </a:xfrm>
          <a:prstGeom prst="ellipse">
            <a:avLst/>
          </a:prstGeom>
          <a:solidFill>
            <a:srgbClr val="C00000">
              <a:alpha val="9000"/>
            </a:srgbClr>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pPr>
            <a:endParaRPr lang="es-ES" sz="1870" b="0" strike="noStrike" spc="-1">
              <a:solidFill>
                <a:srgbClr val="000000"/>
              </a:solidFill>
              <a:latin typeface="Arial"/>
              <a:ea typeface="Arial"/>
            </a:endParaRPr>
          </a:p>
        </p:txBody>
      </p:sp>
      <p:cxnSp>
        <p:nvCxnSpPr>
          <p:cNvPr id="260" name="Google Shape;272;g2abca6009ec_0_ 1"/>
          <p:cNvCxnSpPr/>
          <p:nvPr/>
        </p:nvCxnSpPr>
        <p:spPr>
          <a:xfrm flipV="1">
            <a:off x="449280" y="851400"/>
            <a:ext cx="11107800" cy="10800"/>
          </a:xfrm>
          <a:prstGeom prst="straightConnector1">
            <a:avLst/>
          </a:prstGeom>
          <a:ln w="9525">
            <a:solidFill>
              <a:srgbClr val="C00000"/>
            </a:solidFill>
            <a:round/>
          </a:ln>
        </p:spPr>
      </p:cxnSp>
      <p:sp>
        <p:nvSpPr>
          <p:cNvPr id="261" name="Google Shape;273;g2abca6009ec_0_ 1"/>
          <p:cNvSpPr/>
          <p:nvPr/>
        </p:nvSpPr>
        <p:spPr>
          <a:xfrm>
            <a:off x="370800" y="-9000"/>
            <a:ext cx="10484640" cy="697680"/>
          </a:xfrm>
          <a:prstGeom prst="rect">
            <a:avLst/>
          </a:prstGeom>
          <a:noFill/>
          <a:ln w="0">
            <a:noFill/>
          </a:ln>
        </p:spPr>
        <p:style>
          <a:lnRef idx="0">
            <a:scrgbClr r="0" g="0" b="0"/>
          </a:lnRef>
          <a:fillRef idx="0">
            <a:scrgbClr r="0" g="0" b="0"/>
          </a:fillRef>
          <a:effectRef idx="0">
            <a:scrgbClr r="0" g="0" b="0"/>
          </a:effectRef>
          <a:fontRef idx="minor"/>
        </p:style>
        <p:txBody>
          <a:bodyPr lIns="122040" tIns="348840" rIns="122040" bIns="348840" anchor="t">
            <a:noAutofit/>
          </a:bodyPr>
          <a:lstStyle/>
          <a:p>
            <a:pPr defTabSz="1219320">
              <a:lnSpc>
                <a:spcPct val="100000"/>
              </a:lnSpc>
            </a:pPr>
            <a:r>
              <a:rPr lang="es" sz="2660" b="1" strike="noStrike" spc="-1" dirty="0">
                <a:solidFill>
                  <a:srgbClr val="110741"/>
                </a:solidFill>
                <a:latin typeface="Ubuntu"/>
                <a:ea typeface="Ubuntu"/>
              </a:rPr>
              <a:t>Ejercicio 2: GreenTech</a:t>
            </a:r>
            <a:endParaRPr lang="es-ES" sz="2660" b="0" strike="noStrike" spc="-1" dirty="0">
              <a:solidFill>
                <a:srgbClr val="000000"/>
              </a:solidFill>
              <a:latin typeface="Arial"/>
            </a:endParaRPr>
          </a:p>
        </p:txBody>
      </p:sp>
      <p:sp>
        <p:nvSpPr>
          <p:cNvPr id="262" name="Google Shape;274;g2abca6009ec_0_ 1"/>
          <p:cNvSpPr/>
          <p:nvPr/>
        </p:nvSpPr>
        <p:spPr>
          <a:xfrm>
            <a:off x="449280" y="1080000"/>
            <a:ext cx="11187000" cy="3779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1219320">
              <a:lnSpc>
                <a:spcPct val="100000"/>
              </a:lnSpc>
            </a:pPr>
            <a:r>
              <a:rPr lang="es" sz="1870" b="1" strike="noStrike" spc="-1" dirty="0">
                <a:solidFill>
                  <a:srgbClr val="000000"/>
                </a:solidFill>
                <a:latin typeface="Calibri"/>
                <a:ea typeface="Calibri"/>
              </a:rPr>
              <a:t>Análisis de ventas</a:t>
            </a:r>
            <a:endParaRPr lang="es-ES" sz="1870" b="0" strike="noStrike" spc="-1" dirty="0">
              <a:solidFill>
                <a:srgbClr val="000000"/>
              </a:solidFill>
              <a:latin typeface="Arial"/>
            </a:endParaRPr>
          </a:p>
          <a:p>
            <a:pPr defTabSz="914400">
              <a:lnSpc>
                <a:spcPct val="100000"/>
              </a:lnSpc>
              <a:spcBef>
                <a:spcPts val="1191"/>
              </a:spcBef>
              <a:spcAft>
                <a:spcPts val="992"/>
              </a:spcAft>
            </a:pPr>
            <a:r>
              <a:rPr lang="es-ES" sz="1870" b="0" strike="noStrike" spc="-1" dirty="0" err="1">
                <a:solidFill>
                  <a:srgbClr val="000000"/>
                </a:solidFill>
                <a:latin typeface="Calibri" panose="020F0502020204030204" pitchFamily="34" charset="0"/>
                <a:cs typeface="Calibri" panose="020F0502020204030204" pitchFamily="34" charset="0"/>
              </a:rPr>
              <a:t>GreenTech</a:t>
            </a:r>
            <a:r>
              <a:rPr lang="es-ES" sz="1870" b="0" strike="noStrike" spc="-1" dirty="0">
                <a:solidFill>
                  <a:srgbClr val="000000"/>
                </a:solidFill>
                <a:latin typeface="Calibri" panose="020F0502020204030204" pitchFamily="34" charset="0"/>
                <a:cs typeface="Calibri" panose="020F0502020204030204" pitchFamily="34" charset="0"/>
              </a:rPr>
              <a:t> </a:t>
            </a:r>
            <a:r>
              <a:rPr lang="es-ES" sz="1870" b="0" strike="noStrike" spc="-1" dirty="0" err="1">
                <a:solidFill>
                  <a:srgbClr val="000000"/>
                </a:solidFill>
                <a:latin typeface="Calibri" panose="020F0502020204030204" pitchFamily="34" charset="0"/>
                <a:cs typeface="Calibri" panose="020F0502020204030204" pitchFamily="34" charset="0"/>
              </a:rPr>
              <a:t>Mobility</a:t>
            </a:r>
            <a:r>
              <a:rPr lang="es-ES" sz="1870" b="0" strike="noStrike" spc="-1" dirty="0">
                <a:solidFill>
                  <a:srgbClr val="000000"/>
                </a:solidFill>
                <a:latin typeface="Calibri" panose="020F0502020204030204" pitchFamily="34" charset="0"/>
                <a:cs typeface="Calibri" panose="020F0502020204030204" pitchFamily="34" charset="0"/>
              </a:rPr>
              <a:t> </a:t>
            </a:r>
            <a:r>
              <a:rPr lang="es-ES" sz="1870" b="0" strike="noStrike" spc="-1" dirty="0" err="1">
                <a:solidFill>
                  <a:srgbClr val="000000"/>
                </a:solidFill>
                <a:latin typeface="Calibri" panose="020F0502020204030204" pitchFamily="34" charset="0"/>
                <a:cs typeface="Calibri" panose="020F0502020204030204" pitchFamily="34" charset="0"/>
              </a:rPr>
              <a:t>Group</a:t>
            </a:r>
            <a:r>
              <a:rPr lang="es-ES" sz="1870" b="0" strike="noStrike" spc="-1" dirty="0">
                <a:solidFill>
                  <a:srgbClr val="000000"/>
                </a:solidFill>
                <a:latin typeface="Calibri" panose="020F0502020204030204" pitchFamily="34" charset="0"/>
                <a:cs typeface="Calibri" panose="020F0502020204030204" pitchFamily="34" charset="0"/>
              </a:rPr>
              <a:t> es un conglomerado empresarial líder en el sector de la movilidad sostenible, con varias subsidiarias especializadas en diferentes ámbitos:</a:t>
            </a:r>
          </a:p>
          <a:p>
            <a:pPr marL="342900" indent="-342900" defTabSz="914400">
              <a:lnSpc>
                <a:spcPct val="100000"/>
              </a:lnSpc>
              <a:spcBef>
                <a:spcPts val="1191"/>
              </a:spcBef>
              <a:spcAft>
                <a:spcPts val="992"/>
              </a:spcAft>
              <a:buFont typeface="Arial" panose="020B0604020202020204" pitchFamily="34" charset="0"/>
              <a:buChar char="•"/>
            </a:pPr>
            <a:r>
              <a:rPr lang="es-ES" sz="1870" b="0" strike="noStrike" spc="-1" dirty="0">
                <a:solidFill>
                  <a:srgbClr val="000000"/>
                </a:solidFill>
                <a:latin typeface="Calibri" panose="020F0502020204030204" pitchFamily="34" charset="0"/>
                <a:cs typeface="Calibri" panose="020F0502020204030204" pitchFamily="34" charset="0"/>
              </a:rPr>
              <a:t>"</a:t>
            </a:r>
            <a:r>
              <a:rPr lang="es-ES" sz="1870" b="0" strike="noStrike" spc="-1" dirty="0" err="1">
                <a:solidFill>
                  <a:srgbClr val="000000"/>
                </a:solidFill>
                <a:latin typeface="Calibri" panose="020F0502020204030204" pitchFamily="34" charset="0"/>
                <a:cs typeface="Calibri" panose="020F0502020204030204" pitchFamily="34" charset="0"/>
              </a:rPr>
              <a:t>GreenTech</a:t>
            </a:r>
            <a:r>
              <a:rPr lang="es-ES" sz="1870" b="0" strike="noStrike" spc="-1" dirty="0">
                <a:solidFill>
                  <a:srgbClr val="000000"/>
                </a:solidFill>
                <a:latin typeface="Calibri" panose="020F0502020204030204" pitchFamily="34" charset="0"/>
                <a:cs typeface="Calibri" panose="020F0502020204030204" pitchFamily="34" charset="0"/>
              </a:rPr>
              <a:t> Autos", dedicada a la venta de vehículos eléctricos.</a:t>
            </a:r>
          </a:p>
          <a:p>
            <a:pPr marL="342900" indent="-342900" defTabSz="914400">
              <a:lnSpc>
                <a:spcPct val="100000"/>
              </a:lnSpc>
              <a:spcBef>
                <a:spcPts val="1191"/>
              </a:spcBef>
              <a:spcAft>
                <a:spcPts val="992"/>
              </a:spcAft>
              <a:buFont typeface="Arial" panose="020B0604020202020204" pitchFamily="34" charset="0"/>
              <a:buChar char="•"/>
            </a:pPr>
            <a:r>
              <a:rPr lang="es-ES" sz="1870" b="0" strike="noStrike" spc="-1" dirty="0">
                <a:solidFill>
                  <a:srgbClr val="000000"/>
                </a:solidFill>
                <a:latin typeface="Calibri" panose="020F0502020204030204" pitchFamily="34" charset="0"/>
                <a:cs typeface="Calibri" panose="020F0502020204030204" pitchFamily="34" charset="0"/>
              </a:rPr>
              <a:t>"</a:t>
            </a:r>
            <a:r>
              <a:rPr lang="es-ES" sz="1870" b="0" strike="noStrike" spc="-1" dirty="0" err="1">
                <a:solidFill>
                  <a:srgbClr val="000000"/>
                </a:solidFill>
                <a:latin typeface="Calibri" panose="020F0502020204030204" pitchFamily="34" charset="0"/>
                <a:cs typeface="Calibri" panose="020F0502020204030204" pitchFamily="34" charset="0"/>
              </a:rPr>
              <a:t>EcoService</a:t>
            </a:r>
            <a:r>
              <a:rPr lang="es-ES" sz="1870" b="0" strike="noStrike" spc="-1" dirty="0">
                <a:solidFill>
                  <a:srgbClr val="000000"/>
                </a:solidFill>
                <a:latin typeface="Calibri" panose="020F0502020204030204" pitchFamily="34" charset="0"/>
                <a:cs typeface="Calibri" panose="020F0502020204030204" pitchFamily="34" charset="0"/>
              </a:rPr>
              <a:t> </a:t>
            </a:r>
            <a:r>
              <a:rPr lang="es-ES" sz="1870" b="0" strike="noStrike" spc="-1" dirty="0" err="1">
                <a:solidFill>
                  <a:srgbClr val="000000"/>
                </a:solidFill>
                <a:latin typeface="Calibri" panose="020F0502020204030204" pitchFamily="34" charset="0"/>
                <a:cs typeface="Calibri" panose="020F0502020204030204" pitchFamily="34" charset="0"/>
              </a:rPr>
              <a:t>Solutions</a:t>
            </a:r>
            <a:r>
              <a:rPr lang="es-ES" sz="1870" b="0" strike="noStrike" spc="-1" dirty="0">
                <a:solidFill>
                  <a:srgbClr val="000000"/>
                </a:solidFill>
                <a:latin typeface="Calibri" panose="020F0502020204030204" pitchFamily="34" charset="0"/>
                <a:cs typeface="Calibri" panose="020F0502020204030204" pitchFamily="34" charset="0"/>
              </a:rPr>
              <a:t>", centrada en el mantenimiento y reparación de estos vehículos.</a:t>
            </a:r>
          </a:p>
          <a:p>
            <a:pPr marL="342900" indent="-342900" defTabSz="914400">
              <a:lnSpc>
                <a:spcPct val="100000"/>
              </a:lnSpc>
              <a:spcBef>
                <a:spcPts val="1191"/>
              </a:spcBef>
              <a:spcAft>
                <a:spcPts val="992"/>
              </a:spcAft>
              <a:buFont typeface="Arial" panose="020B0604020202020204" pitchFamily="34" charset="0"/>
              <a:buChar char="•"/>
            </a:pPr>
            <a:r>
              <a:rPr lang="es-ES" sz="1870" b="0" strike="noStrike" spc="-1" dirty="0">
                <a:solidFill>
                  <a:srgbClr val="000000"/>
                </a:solidFill>
                <a:latin typeface="Calibri" panose="020F0502020204030204" pitchFamily="34" charset="0"/>
                <a:cs typeface="Calibri" panose="020F0502020204030204" pitchFamily="34" charset="0"/>
              </a:rPr>
              <a:t>"</a:t>
            </a:r>
            <a:r>
              <a:rPr lang="es-ES" sz="1870" b="0" strike="noStrike" spc="-1" dirty="0" err="1">
                <a:solidFill>
                  <a:srgbClr val="000000"/>
                </a:solidFill>
                <a:latin typeface="Calibri" panose="020F0502020204030204" pitchFamily="34" charset="0"/>
                <a:cs typeface="Calibri" panose="020F0502020204030204" pitchFamily="34" charset="0"/>
              </a:rPr>
              <a:t>EcoParts</a:t>
            </a:r>
            <a:r>
              <a:rPr lang="es-ES" sz="1870" b="0" strike="noStrike" spc="-1" dirty="0">
                <a:solidFill>
                  <a:srgbClr val="000000"/>
                </a:solidFill>
                <a:latin typeface="Calibri" panose="020F0502020204030204" pitchFamily="34" charset="0"/>
                <a:cs typeface="Calibri" panose="020F0502020204030204" pitchFamily="34" charset="0"/>
              </a:rPr>
              <a:t> </a:t>
            </a:r>
            <a:r>
              <a:rPr lang="es-ES" sz="1870" b="0" strike="noStrike" spc="-1" dirty="0" err="1">
                <a:solidFill>
                  <a:srgbClr val="000000"/>
                </a:solidFill>
                <a:latin typeface="Calibri" panose="020F0502020204030204" pitchFamily="34" charset="0"/>
                <a:cs typeface="Calibri" panose="020F0502020204030204" pitchFamily="34" charset="0"/>
              </a:rPr>
              <a:t>Distributors</a:t>
            </a:r>
            <a:r>
              <a:rPr lang="es-ES" sz="1870" b="0" strike="noStrike" spc="-1" dirty="0">
                <a:solidFill>
                  <a:srgbClr val="000000"/>
                </a:solidFill>
                <a:latin typeface="Calibri" panose="020F0502020204030204" pitchFamily="34" charset="0"/>
                <a:cs typeface="Calibri" panose="020F0502020204030204" pitchFamily="34" charset="0"/>
              </a:rPr>
              <a:t>", que se ocupa del comercio de repuestos y accesorios.</a:t>
            </a:r>
          </a:p>
          <a:p>
            <a:pPr defTabSz="914400">
              <a:lnSpc>
                <a:spcPct val="100000"/>
              </a:lnSpc>
              <a:spcBef>
                <a:spcPts val="1191"/>
              </a:spcBef>
              <a:spcAft>
                <a:spcPts val="992"/>
              </a:spcAft>
            </a:pPr>
            <a:r>
              <a:rPr lang="es-ES" sz="1870" b="0" strike="noStrike" spc="-1" dirty="0" err="1">
                <a:solidFill>
                  <a:srgbClr val="000000"/>
                </a:solidFill>
                <a:latin typeface="Calibri" panose="020F0502020204030204" pitchFamily="34" charset="0"/>
                <a:cs typeface="Calibri" panose="020F0502020204030204" pitchFamily="34" charset="0"/>
              </a:rPr>
              <a:t>GreenTech</a:t>
            </a:r>
            <a:r>
              <a:rPr lang="es-ES" sz="1870" b="0" strike="noStrike" spc="-1" dirty="0">
                <a:solidFill>
                  <a:srgbClr val="000000"/>
                </a:solidFill>
                <a:latin typeface="Calibri" panose="020F0502020204030204" pitchFamily="34" charset="0"/>
                <a:cs typeface="Calibri" panose="020F0502020204030204" pitchFamily="34" charset="0"/>
              </a:rPr>
              <a:t> busca optimizar su cadena de valor y adaptar sus estrategias operativas y comerciales a las tendencias de consumo. Para ello, es crucial contar con un sistema eficaz de análisis de datos que permita monitorear y prever las tendencias de ventas en sus distintas líneas de negocio. Utilizarás Pandas y </a:t>
            </a:r>
            <a:r>
              <a:rPr lang="es-ES" sz="1870" b="0" strike="noStrike" spc="-1" dirty="0" err="1">
                <a:solidFill>
                  <a:srgbClr val="000000"/>
                </a:solidFill>
                <a:latin typeface="Calibri" panose="020F0502020204030204" pitchFamily="34" charset="0"/>
                <a:cs typeface="Calibri" panose="020F0502020204030204" pitchFamily="34" charset="0"/>
              </a:rPr>
              <a:t>Jupyter</a:t>
            </a:r>
            <a:r>
              <a:rPr lang="es-ES" sz="1870" b="0" strike="noStrike" spc="-1" dirty="0">
                <a:solidFill>
                  <a:srgbClr val="000000"/>
                </a:solidFill>
                <a:latin typeface="Calibri" panose="020F0502020204030204" pitchFamily="34" charset="0"/>
                <a:cs typeface="Calibri" panose="020F0502020204030204" pitchFamily="34" charset="0"/>
              </a:rPr>
              <a:t> Notebooks para calcular las variaciones intermensuales, interanuales y la media anual acumulada de las ventas para cada línea de negocio.</a:t>
            </a:r>
          </a:p>
          <a:p>
            <a:pPr defTabSz="914400">
              <a:lnSpc>
                <a:spcPct val="100000"/>
              </a:lnSpc>
              <a:spcBef>
                <a:spcPts val="1191"/>
              </a:spcBef>
              <a:spcAft>
                <a:spcPts val="992"/>
              </a:spcAft>
            </a:pPr>
            <a:r>
              <a:rPr lang="es-ES" sz="1870" b="0" strike="noStrike" spc="-1" dirty="0">
                <a:solidFill>
                  <a:srgbClr val="000000"/>
                </a:solidFill>
                <a:latin typeface="Calibri" panose="020F0502020204030204" pitchFamily="34" charset="0"/>
                <a:cs typeface="Calibri" panose="020F0502020204030204" pitchFamily="34" charset="0"/>
              </a:rPr>
              <a:t>En el cuaderno ‘</a:t>
            </a:r>
            <a:r>
              <a:rPr lang="es-ES" sz="1870" b="1" strike="noStrike" spc="-1" dirty="0" err="1">
                <a:solidFill>
                  <a:srgbClr val="000000"/>
                </a:solidFill>
                <a:latin typeface="Calibri" panose="020F0502020204030204" pitchFamily="34" charset="0"/>
                <a:cs typeface="Calibri" panose="020F0502020204030204" pitchFamily="34" charset="0"/>
              </a:rPr>
              <a:t>ventas.ipynb</a:t>
            </a:r>
            <a:r>
              <a:rPr lang="es-ES" sz="1870" b="0" strike="noStrike" spc="-1" dirty="0">
                <a:solidFill>
                  <a:srgbClr val="000000"/>
                </a:solidFill>
                <a:latin typeface="Calibri" panose="020F0502020204030204" pitchFamily="34" charset="0"/>
                <a:cs typeface="Calibri" panose="020F0502020204030204" pitchFamily="34" charset="0"/>
              </a:rPr>
              <a:t>’ encontrarás las instrucciones que te guiarán a través del ejercicio.</a:t>
            </a:r>
          </a:p>
          <a:p>
            <a:pPr defTabSz="914400">
              <a:lnSpc>
                <a:spcPct val="100000"/>
              </a:lnSpc>
              <a:spcBef>
                <a:spcPts val="1191"/>
              </a:spcBef>
              <a:spcAft>
                <a:spcPts val="992"/>
              </a:spcAft>
            </a:pPr>
            <a:endParaRPr lang="es-ES" sz="1870" b="0" strike="noStrike" spc="-1" dirty="0">
              <a:solidFill>
                <a:srgbClr val="000000"/>
              </a:solidFill>
              <a:latin typeface="Calibri" panose="020F0502020204030204" pitchFamily="34" charset="0"/>
              <a:cs typeface="Calibri" panose="020F0502020204030204" pitchFamily="34" charset="0"/>
            </a:endParaRPr>
          </a:p>
        </p:txBody>
      </p:sp>
      <p:pic>
        <p:nvPicPr>
          <p:cNvPr id="263" name="Google Shape;275;g2abca6009ec_0_ 1"/>
          <p:cNvPicPr/>
          <p:nvPr/>
        </p:nvPicPr>
        <p:blipFill>
          <a:blip r:embed="rId2"/>
          <a:stretch/>
        </p:blipFill>
        <p:spPr>
          <a:xfrm>
            <a:off x="10758240" y="177120"/>
            <a:ext cx="795240" cy="635760"/>
          </a:xfrm>
          <a:prstGeom prst="rect">
            <a:avLst/>
          </a:prstGeom>
          <a:ln w="0">
            <a:noFill/>
          </a:ln>
        </p:spPr>
      </p:pic>
    </p:spTree>
    <p:extLst>
      <p:ext uri="{BB962C8B-B14F-4D97-AF65-F5344CB8AC3E}">
        <p14:creationId xmlns:p14="http://schemas.microsoft.com/office/powerpoint/2010/main" val="3464686298"/>
      </p:ext>
    </p:extLst>
  </p:cSld>
  <p:clrMapOvr>
    <a:masterClrMapping/>
  </p:clrMapOvr>
</p:sld>
</file>

<file path=ppt/theme/theme1.xml><?xml version="1.0" encoding="utf-8"?>
<a:theme xmlns:a="http://schemas.openxmlformats.org/drawingml/2006/main" name="Tema1">
  <a:themeElements>
    <a:clrScheme name="Simple Light">
      <a:dk1>
        <a:srgbClr val="CE1F1F"/>
      </a:dk1>
      <a:lt1>
        <a:srgbClr val="FFFFFF"/>
      </a:lt1>
      <a:dk2>
        <a:srgbClr val="3B3B3B"/>
      </a:dk2>
      <a:lt2>
        <a:srgbClr val="EEEEEE"/>
      </a:lt2>
      <a:accent1>
        <a:srgbClr val="110841"/>
      </a:accent1>
      <a:accent2>
        <a:srgbClr val="E28033"/>
      </a:accent2>
      <a:accent3>
        <a:srgbClr val="C9434B"/>
      </a:accent3>
      <a:accent4>
        <a:srgbClr val="439CD9"/>
      </a:accent4>
      <a:accent5>
        <a:srgbClr val="41396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ma1">
  <a:themeElements>
    <a:clrScheme name="Simple Light">
      <a:dk1>
        <a:srgbClr val="CE1F1F"/>
      </a:dk1>
      <a:lt1>
        <a:srgbClr val="FFFFFF"/>
      </a:lt1>
      <a:dk2>
        <a:srgbClr val="3B3B3B"/>
      </a:dk2>
      <a:lt2>
        <a:srgbClr val="EEEEEE"/>
      </a:lt2>
      <a:accent1>
        <a:srgbClr val="110841"/>
      </a:accent1>
      <a:accent2>
        <a:srgbClr val="E28033"/>
      </a:accent2>
      <a:accent3>
        <a:srgbClr val="C9434B"/>
      </a:accent3>
      <a:accent4>
        <a:srgbClr val="439CD9"/>
      </a:accent4>
      <a:accent5>
        <a:srgbClr val="41396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1043</TotalTime>
  <Words>334</Words>
  <Application>Microsoft Office PowerPoint</Application>
  <PresentationFormat>Panorámica</PresentationFormat>
  <Paragraphs>23</Paragraphs>
  <Slides>5</Slides>
  <Notes>0</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5</vt:i4>
      </vt:variant>
    </vt:vector>
  </HeadingPairs>
  <TitlesOfParts>
    <vt:vector size="15" baseType="lpstr">
      <vt:lpstr>Arial</vt:lpstr>
      <vt:lpstr>Calibri</vt:lpstr>
      <vt:lpstr>Symbol</vt:lpstr>
      <vt:lpstr>Times New Roman</vt:lpstr>
      <vt:lpstr>Ubuntu</vt:lpstr>
      <vt:lpstr>Ubuntu Medium</vt:lpstr>
      <vt:lpstr>Wingdings</vt:lpstr>
      <vt:lpstr>Tema1</vt:lpstr>
      <vt:lpstr>Tema1</vt:lpstr>
      <vt:lpstr>Tema de Office</vt:lpstr>
      <vt:lpstr>Formación Python Data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Lenguajes de Programación</dc:title>
  <dc:subject/>
  <dc:creator>Ivan Dominguez Rodriguez</dc:creator>
  <dc:description/>
  <cp:lastModifiedBy>Alejandro Vilches</cp:lastModifiedBy>
  <cp:revision>37</cp:revision>
  <dcterms:modified xsi:type="dcterms:W3CDTF">2024-06-19T06:47:12Z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Panorámica</vt:lpwstr>
  </property>
  <property fmtid="{D5CDD505-2E9C-101B-9397-08002B2CF9AE}" pid="4" name="Slides">
    <vt:i4>19</vt:i4>
  </property>
</Properties>
</file>