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88825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7624D-F4F5-493B-B302-0E6941DC1B85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9E69-BD59-4E0C-A380-AC431FF3A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5906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7624D-F4F5-493B-B302-0E6941DC1B85}" type="datetimeFigureOut">
              <a:rPr lang="es-MX" smtClean="0"/>
              <a:t>25/04/2018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C9E69-BD59-4E0C-A380-AC431FF3AA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3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683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0419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mtClean="0"/>
              <a:t>EXPRESIONES CORPORALES </a:t>
            </a:r>
            <a:endParaRPr lang="es-ES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1993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8511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4519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5955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mtClean="0"/>
              <a:t>EXPRESIONES QUE ARRUINAN LA IMAGÈN CORPORAL </a:t>
            </a:r>
            <a:endParaRPr lang="es-ES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31965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50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7152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9904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3161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77185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mtClean="0"/>
              <a:t>Diseño de dos objetos con tabla</a:t>
            </a:r>
            <a:endParaRPr lang="es-ES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825379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MX" smtClean="0"/>
              <a:t>VESTIMENTA PARA LOS HOMBRES</a:t>
            </a:r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66587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mtClean="0"/>
              <a:t>VESTIMENTA PARA LAS MUJERES</a:t>
            </a:r>
            <a:endParaRPr lang="es-ES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01067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9675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82767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smtClean="0"/>
              <a:t>FORMATO DE PRESENTACIÒN</a:t>
            </a:r>
            <a:endParaRPr lang="es-ES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949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8412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406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2453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8034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1241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Personalizado</PresentationFormat>
  <Paragraphs>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FORMATO DE PRESENTACIÒN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EXPRESIONES CORPORALES </vt:lpstr>
      <vt:lpstr>Presentación de PowerPoint</vt:lpstr>
      <vt:lpstr>Presentación de PowerPoint</vt:lpstr>
      <vt:lpstr>Presentación de PowerPoint</vt:lpstr>
      <vt:lpstr>EXPRESIONES QUE ARRUINAN LA IMAGÈN CORPORAL </vt:lpstr>
      <vt:lpstr>Presentación de PowerPoint</vt:lpstr>
      <vt:lpstr>Presentación de PowerPoint</vt:lpstr>
      <vt:lpstr>Presentación de PowerPoint</vt:lpstr>
      <vt:lpstr>Presentación de PowerPoint</vt:lpstr>
      <vt:lpstr>Diseño de dos objetos con tabla</vt:lpstr>
      <vt:lpstr>VESTIMENTA PARA LOS HOMBRES</vt:lpstr>
      <vt:lpstr>VESTIMENTA PARA LAS MUJERES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ONE</dc:creator>
  <cp:lastModifiedBy>ONE</cp:lastModifiedBy>
  <cp:revision>1</cp:revision>
  <dcterms:created xsi:type="dcterms:W3CDTF">2018-04-26T01:14:43Z</dcterms:created>
  <dcterms:modified xsi:type="dcterms:W3CDTF">2018-04-26T01:14:43Z</dcterms:modified>
</cp:coreProperties>
</file>