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3" r:id="rId4"/>
    <p:sldId id="266" r:id="rId5"/>
    <p:sldId id="267" r:id="rId6"/>
    <p:sldId id="268" r:id="rId7"/>
    <p:sldId id="269" r:id="rId8"/>
    <p:sldId id="270" r:id="rId9"/>
    <p:sldId id="284" r:id="rId10"/>
    <p:sldId id="283" r:id="rId11"/>
    <p:sldId id="258" r:id="rId12"/>
    <p:sldId id="259" r:id="rId13"/>
    <p:sldId id="260" r:id="rId14"/>
    <p:sldId id="262" r:id="rId15"/>
    <p:sldId id="264" r:id="rId16"/>
    <p:sldId id="265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61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81" autoAdjust="0"/>
  </p:normalViewPr>
  <p:slideViewPr>
    <p:cSldViewPr snapToGrid="0">
      <p:cViewPr>
        <p:scale>
          <a:sx n="50" d="100"/>
          <a:sy n="50" d="100"/>
        </p:scale>
        <p:origin x="-76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2" y="5956141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5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5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5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595614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595614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2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9D7C13F-A74A-458C-BD0A-E94D29F59A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638179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="" xmlns:a16="http://schemas.microsoft.com/office/drawing/2014/main" id="{4EA0D2BB-E66C-43E1-9553-F0782C7093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A4E3583-4533-4DE7-861F-83DFA75A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" y="1387813"/>
            <a:ext cx="5937777" cy="17664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4C3382-DF67-470A-AA4D-6A5C429B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080" y="638179"/>
            <a:ext cx="5009388" cy="2064913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Ofimáticas</a:t>
            </a:r>
            <a:r>
              <a:rPr lang="es-MX"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estudiantil</a:t>
            </a:r>
            <a:endParaRPr lang="es-MX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EF14A4D-3DBA-4FC5-9576-A281AFC31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079" y="2636520"/>
            <a:ext cx="5227321" cy="399288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Prof.: Juan Antonio </a:t>
            </a:r>
            <a:r>
              <a:rPr lang="es-MX" sz="6400" cap="none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Torija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Torres </a:t>
            </a:r>
          </a:p>
          <a:p>
            <a:r>
              <a:rPr lang="es-MX" sz="6400" cap="none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Alummnos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Jocelyn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Jaret Flores </a:t>
            </a:r>
            <a:r>
              <a:rPr lang="es-MX" sz="6400" cap="none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MX" sz="6400" cap="none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ogque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1703040066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Consuelo Mariana Sánchez Báez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1703040242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Magdalena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Romero Martínez 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1703040234</a:t>
            </a:r>
            <a:endParaRPr lang="es-MX" sz="6400" cap="non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Emelin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Monserrat Rivera Sánchez 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1703040218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Dulce Guadalupe Sánchez 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Soledad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1703040250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Cristal Tadeo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Cortes                                   1703040258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Alberto </a:t>
            </a:r>
            <a:r>
              <a:rPr lang="es-MX" sz="6400" cap="none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Adauta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6400" cap="none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Butista</a:t>
            </a:r>
            <a:r>
              <a:rPr lang="es-MX" sz="64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1703040003</a:t>
            </a:r>
          </a:p>
          <a:p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Brenda 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Berenice Camacho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Vergara           1703040035</a:t>
            </a:r>
            <a:endParaRPr lang="es-MX" sz="64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CUATRIMESTRE G 3 </a:t>
            </a:r>
            <a:r>
              <a:rPr lang="es-MX" sz="64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r>
              <a:rPr lang="es-MX" sz="72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26/04/18</a:t>
            </a:r>
            <a:endParaRPr lang="es-MX" sz="72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3400" cap="none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7B15D66-4A3B-4891-992C-BB8A6780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77" y="3903935"/>
            <a:ext cx="5009387" cy="21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4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portada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1"/>
            <a:ext cx="11029615" cy="1534250"/>
          </a:xfrm>
        </p:spPr>
        <p:txBody>
          <a:bodyPr>
            <a:normAutofit/>
          </a:bodyPr>
          <a:lstStyle/>
          <a:p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 que la primera diapositiva solo incluya el tema a tratar y el nombre de quienes desertaran </a:t>
            </a:r>
          </a:p>
          <a:p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590" y="610169"/>
            <a:ext cx="11436823" cy="1013800"/>
          </a:xfrm>
        </p:spPr>
        <p:txBody>
          <a:bodyPr>
            <a:noAutofit/>
          </a:bodyPr>
          <a:lstStyle/>
          <a:p>
            <a:pPr algn="ctr"/>
            <a:r>
              <a:rPr lang="es-MX" sz="3800" dirty="0" smtClean="0"/>
              <a:t>El titulo deberá tener un tamaño de 38 a 40 </a:t>
            </a:r>
            <a:endParaRPr lang="es-MX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diapositivas no deben estar llenas de texto , máximo deberán tener 7 renglones o 30 palabras  y su tamaño deberá de ser de 28 a 36</a:t>
            </a:r>
          </a:p>
        </p:txBody>
      </p:sp>
    </p:spTree>
    <p:extLst>
      <p:ext uri="{BB962C8B-B14F-4D97-AF65-F5344CB8AC3E}">
        <p14:creationId xmlns:p14="http://schemas.microsoft.com/office/powerpoint/2010/main" val="34835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CUENTA CON IMÁGENES </a:t>
            </a:r>
            <a:endParaRPr lang="es-MX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80" y="3308359"/>
            <a:ext cx="4353812" cy="314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9" y="2418136"/>
            <a:ext cx="4299775" cy="322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  texto  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5" y="2219689"/>
            <a:ext cx="11029615" cy="4256876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 texto en las diapositivas deberá ser utilizado de apoyo y no de lectura total  </a:t>
            </a:r>
          </a:p>
          <a:p>
            <a:r>
              <a:rPr lang="es-MX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debe tener faltas de ortografía</a:t>
            </a:r>
          </a:p>
          <a:p>
            <a:pPr marL="0" indent="0">
              <a:buNone/>
            </a:pPr>
            <a:endParaRPr lang="es-MX" sz="3600" dirty="0"/>
          </a:p>
        </p:txBody>
      </p:sp>
      <p:pic>
        <p:nvPicPr>
          <p:cNvPr id="4098" name="Picture 2" descr="Resultado de imagen para investig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55" y="4069080"/>
            <a:ext cx="2857500" cy="21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Practica  lo que  se  va a decir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1"/>
            <a:ext cx="11029615" cy="1988088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Practicar enfrente a un espejo o alguien de confianza eso hará que disminuya los nervios y la posibilidad de evitar olvidos y errores. 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esultado de imagen para nervios  animad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nervios  anim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22" y="3899648"/>
            <a:ext cx="3593127" cy="23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 </a:t>
            </a:r>
            <a:r>
              <a:rPr lang="es-MX" sz="4000" dirty="0" smtClean="0"/>
              <a:t>colores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212726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leer fácilmente una diapositiva debe existir un contraste entre el texto y el fondo.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Utilice colores obscuros en el fondo y textos claros o viceversa.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Evitar colores brillantes o muy vivos ya que se molestan la vista  y son poco legibles. 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sultado de imagen para mejores colores para una presentacion power poi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62650" r="12501" b="7957"/>
          <a:stretch/>
        </p:blipFill>
        <p:spPr bwMode="auto">
          <a:xfrm>
            <a:off x="954742" y="4928681"/>
            <a:ext cx="7153834" cy="16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mejores colores para una presentacion power poi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0" t="9842" b="40054"/>
          <a:stretch/>
        </p:blipFill>
        <p:spPr bwMode="auto">
          <a:xfrm>
            <a:off x="9420990" y="4414428"/>
            <a:ext cx="1784285" cy="197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Lenguaje (gestualidad)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011" y="2129052"/>
            <a:ext cx="7989205" cy="45583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MX" sz="2800" dirty="0" smtClean="0">
              <a:latin typeface="Bodoni MT" panose="02070603080606020203" pitchFamily="18" charset="0"/>
            </a:endParaRPr>
          </a:p>
          <a:p>
            <a:r>
              <a:rPr lang="es-MX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es-MX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gestos abiertos, como mostrar las manos, estirar brazos y piernas, desplegar los hombros, no interponer objetos entre el propio </a:t>
            </a:r>
            <a:r>
              <a:rPr lang="es-MX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cuerpo.</a:t>
            </a:r>
          </a:p>
          <a:p>
            <a:endParaRPr lang="es-MX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Evitar </a:t>
            </a:r>
            <a:r>
              <a:rPr lang="es-MX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tics gestuales en los que se cae a veces por </a:t>
            </a:r>
            <a:r>
              <a:rPr lang="es-MX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nerviosismo.</a:t>
            </a:r>
          </a:p>
          <a:p>
            <a:endParaRPr lang="es-MX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Hacer </a:t>
            </a:r>
            <a:r>
              <a:rPr lang="es-MX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movimientos pausados, evitar los movimientos bruscos. </a:t>
            </a:r>
            <a:endParaRPr lang="es-MX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800" dirty="0" smtClean="0">
              <a:latin typeface="Bodoni MT" panose="02070603080606020203" pitchFamily="18" charset="0"/>
            </a:endParaRPr>
          </a:p>
          <a:p>
            <a:r>
              <a:rPr lang="es-MX" sz="2800" dirty="0" smtClean="0">
                <a:latin typeface="Bodoni MT" panose="02070603080606020203" pitchFamily="18" charset="0"/>
              </a:rPr>
              <a:t>Evitar </a:t>
            </a:r>
            <a:r>
              <a:rPr lang="es-MX" sz="2800" dirty="0">
                <a:latin typeface="Bodoni MT" panose="02070603080606020203" pitchFamily="18" charset="0"/>
              </a:rPr>
              <a:t>dar la espalda al auditorio.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80" y="2511033"/>
            <a:ext cx="3286428" cy="31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s-MX" sz="4000" dirty="0"/>
              <a:t>Volumen y entonación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60" y="1715956"/>
            <a:ext cx="11029615" cy="3678303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papel de la voz es clave para conectar con el auditorio, hacerle llegar un mensaje con claridad, mantener su atención e incluso transmitirle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emociones.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volumen adecuado tanto a las personas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situadas al inicio 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a las que están más alejadas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384" t="13915" r="7600" b="16643"/>
          <a:stretch/>
        </p:blipFill>
        <p:spPr>
          <a:xfrm>
            <a:off x="8072846" y="4345019"/>
            <a:ext cx="2448226" cy="20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s-MX" sz="4000" dirty="0"/>
              <a:t>Mirada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2" y="1715956"/>
            <a:ext cx="7083188" cy="4944152"/>
          </a:xfrm>
        </p:spPr>
        <p:txBody>
          <a:bodyPr>
            <a:no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mirada efectiva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posibilidades de captar y mantener la atención, hacer llegar el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mensaje.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Evitar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concentrar la mirada en una zona de la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sala.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Evitar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perder el contacto visual porque se esté leyendo el guion o se esté pendiente de las diapositivas del programa de presentaciones.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50" y="3041650"/>
            <a:ext cx="4060477" cy="18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s-MX" sz="4000" dirty="0"/>
              <a:t>Ritmo </a:t>
            </a:r>
            <a:r>
              <a:rPr lang="es-MX" sz="4000" dirty="0" smtClean="0"/>
              <a:t> y </a:t>
            </a:r>
            <a:r>
              <a:rPr lang="es-MX" sz="4000" dirty="0"/>
              <a:t>pronunciación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2815" y="1820459"/>
            <a:ext cx="6264740" cy="4587605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Procurar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transmitir entusiasmo por la temática que expone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Utilizar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pausas que remarquen palabras o separen las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ideas.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Refleja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 y permite mantener o recuperar la atención del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auditorio.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07" y="2691498"/>
            <a:ext cx="4268289" cy="28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PRESENTACIÓN ESTUDIANTIL 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una forma de ofrecer o mostrar información  de datos y/o resultados de una investigación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s-MX" sz="4000" dirty="0"/>
              <a:t>Vestuario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375" y="1915086"/>
            <a:ext cx="6133115" cy="4485714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expositor deberá presentarse  con una vestimenta  adecuada ( en caso de no pertenecer alguna institución)</a:t>
            </a:r>
          </a:p>
          <a:p>
            <a:pPr marL="0" indent="0">
              <a:buNone/>
            </a:pPr>
            <a:endParaRPr lang="es-MX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uniforme de la institución limpio.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17" y="2318873"/>
            <a:ext cx="2019634" cy="30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Orden y estructura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621" y="2152067"/>
            <a:ext cx="7396842" cy="4705933"/>
          </a:xfrm>
        </p:spPr>
        <p:txBody>
          <a:bodyPr>
            <a:no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exposición que tiene un orden y una estructura que el público puede percibir es más fácil de seguir, de entender y de recordar. </a:t>
            </a: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Organización en partes: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introducción, desarrollo y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conclusión. 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 puede seguir diferentes criterios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Importancia </a:t>
            </a: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Lógica 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Cronología </a:t>
            </a: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600" dirty="0">
              <a:latin typeface="Bodoni MT" panose="020706030806060202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3" y="3040310"/>
            <a:ext cx="3825346" cy="25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Medios de apoyo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380" y="1957021"/>
            <a:ext cx="7017700" cy="4757288"/>
          </a:xfrm>
        </p:spPr>
        <p:txBody>
          <a:bodyPr>
            <a:normAutofit/>
          </a:bodyPr>
          <a:lstStyle/>
          <a:p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uso de presentaciones de diapositivas, vídeos, documentos impresos u otros medios de apoyo sirve para atraer la atención.</a:t>
            </a:r>
          </a:p>
          <a:p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tamaño adecuado para que las 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imágenes 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un volumen de audio que haga posible escucharlo con 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claridad.</a:t>
            </a:r>
          </a:p>
          <a:p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También 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importante seleccionar una tipografía 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adecuada.</a:t>
            </a:r>
            <a:endParaRPr lang="es-MX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63" y="3086469"/>
            <a:ext cx="3804045" cy="21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Dominio del 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89682"/>
            <a:ext cx="7321834" cy="4377054"/>
          </a:xfrm>
        </p:spPr>
        <p:txBody>
          <a:bodyPr>
            <a:no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Estudiar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profundidad el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</a:p>
          <a:p>
            <a:endParaRPr lang="es-MX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Consultar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fuentes documentales de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referencia. </a:t>
            </a:r>
          </a:p>
          <a:p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explicación de las ideas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principales.</a:t>
            </a:r>
          </a:p>
          <a:p>
            <a:endParaRPr lang="es-MX" sz="2600" dirty="0">
              <a:latin typeface="Bodoni MT" panose="02070603080606020203" pitchFamily="18" charset="0"/>
            </a:endParaRPr>
          </a:p>
          <a:p>
            <a:endParaRPr lang="es-MX" sz="2600" dirty="0">
              <a:latin typeface="Bodoni MT" panose="020706030806060202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35" y="2617441"/>
            <a:ext cx="3048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Tiempo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2279" y="1809392"/>
            <a:ext cx="6778286" cy="4055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dirty="0" smtClean="0">
              <a:latin typeface="Bodoni MT" panose="02070603080606020203" pitchFamily="18" charset="0"/>
            </a:endParaRPr>
          </a:p>
          <a:p>
            <a:r>
              <a:rPr lang="es-MX" sz="2800" dirty="0" smtClean="0">
                <a:latin typeface="Bodoni MT" panose="02070603080606020203" pitchFamily="18" charset="0"/>
              </a:rPr>
              <a:t> 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sobrepasar ni reducir el tiempo establecido. </a:t>
            </a:r>
          </a:p>
          <a:p>
            <a:endParaRPr lang="es-MX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Distribuir el tiempo con lógica y eficacia. 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08" y="2495501"/>
            <a:ext cx="3528273" cy="33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54" y="2754836"/>
            <a:ext cx="2442754" cy="2125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Seguridad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6603" y="3017520"/>
            <a:ext cx="8114447" cy="327858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quieres que los demás crean aquello que expones debes créelo tu primero.</a:t>
            </a:r>
          </a:p>
          <a:p>
            <a:pPr>
              <a:lnSpc>
                <a:spcPct val="200000"/>
              </a:lnSpc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Asegurarse de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todos comprendan lo que estés intentando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decir.</a:t>
            </a:r>
          </a:p>
          <a:p>
            <a:pPr>
              <a:lnSpc>
                <a:spcPct val="200000"/>
              </a:lnSpc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 en las respuestas a las posibles preguntas.</a:t>
            </a:r>
          </a:p>
          <a:p>
            <a:pPr>
              <a:lnSpc>
                <a:spcPct val="200000"/>
              </a:lnSpc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SONREIR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362" y="1973331"/>
            <a:ext cx="6425398" cy="4723114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 sea el momento de hacer la presentación debe uno mostrar una buena sonrisa.</a:t>
            </a:r>
          </a:p>
          <a:p>
            <a:pPr algn="just"/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que la presentación termine sin complicaciones  hay que esforzarse en sonreír para si que los demás sonrían.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0" y="2512482"/>
            <a:ext cx="3524250" cy="26431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232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cap="none" dirty="0" smtClean="0"/>
              <a:t>CONCLUSIÓN </a:t>
            </a:r>
            <a:endParaRPr lang="es-MX" sz="4000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4381" y="1452338"/>
            <a:ext cx="5851626" cy="4616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Hazla emocionante introduciendo una estadística final, o llega con algo creativo para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realizarlo.</a:t>
            </a:r>
          </a:p>
          <a:p>
            <a:pPr algn="just">
              <a:lnSpc>
                <a:spcPct val="150000"/>
              </a:lnSpc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 puede ser cualquier cosa siempre y cuando tu público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 lo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has finalizado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0" y="2972164"/>
            <a:ext cx="4794154" cy="18402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70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5488" y="73873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MX" sz="4000" cap="none" dirty="0" smtClean="0"/>
              <a:t>USAR REFERENCIAS BIBLIOGRÁFICAS </a:t>
            </a:r>
            <a:endParaRPr lang="es-MX" sz="4000" cap="non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8203" y="2180500"/>
            <a:ext cx="6876789" cy="3678303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referencias  bibliográficas deberán ser colocadas al final de tu información </a:t>
            </a:r>
          </a:p>
          <a:p>
            <a:pPr marL="0" indent="0">
              <a:buNone/>
            </a:pPr>
            <a:endParaRPr lang="es-MX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 correcto es que sean en formato APA .  Con una 5ta o 6ta edición 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Consejos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237319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Intenta conseguir el nivel correcto de formalidad en tu discurso.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Recuerda que el power point será una herramienta para tu publico no para tu texto. 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Muévete no debes quedarte parado en un solo lugar todo el tiempo.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confianza y cuando estés cerca de finalizar pregunta si no hay dudas.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Programas para hacer presentaciones 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0"/>
            <a:ext cx="6185365" cy="4416243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(es la mas común) </a:t>
            </a:r>
          </a:p>
          <a:p>
            <a:pPr marL="0" indent="0">
              <a:buNone/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Keynote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(aporta mayor funcionalidad a la hora de hacer animaciones, marcos y otros efectos. </a:t>
            </a:r>
          </a:p>
          <a:p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Prezi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sigue haciendo la tercera herramienta alternativa para hacer presentaciones) 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power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36" y="2306426"/>
            <a:ext cx="1918420" cy="191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keynot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Resultado de imagen para keynot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8" descr="Resultado de imagen para keynote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8968" r="6562" b="10373"/>
          <a:stretch/>
        </p:blipFill>
        <p:spPr bwMode="auto">
          <a:xfrm>
            <a:off x="9641541" y="2420832"/>
            <a:ext cx="1969267" cy="180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prez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88" y="4822292"/>
            <a:ext cx="2840123" cy="161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0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854556"/>
            <a:ext cx="11029616" cy="1013800"/>
          </a:xfrm>
        </p:spPr>
        <p:txBody>
          <a:bodyPr>
            <a:noAutofit/>
          </a:bodyPr>
          <a:lstStyle/>
          <a:p>
            <a:pPr algn="ctr"/>
            <a:r>
              <a:rPr lang="es-MX" sz="4000" dirty="0" smtClean="0"/>
              <a:t>Aspectos a considerar para una presentación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 </a:t>
            </a:r>
          </a:p>
          <a:p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 </a:t>
            </a:r>
          </a:p>
          <a:p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</a:t>
            </a:r>
          </a:p>
          <a:p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</a:t>
            </a:r>
          </a:p>
        </p:txBody>
      </p:sp>
      <p:pic>
        <p:nvPicPr>
          <p:cNvPr id="4098" name="Picture 2" descr="ASPECTOS A CONSIDERAR PARA UN PRESENTACIÃN O POWER POINT      â¢ Contenido      â¢ DiseÃ±o      â¢ PresentaciÃ³n      â¢ Evaluac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6" t="24039" b="29983"/>
          <a:stretch/>
        </p:blipFill>
        <p:spPr bwMode="auto">
          <a:xfrm>
            <a:off x="5687567" y="2460089"/>
            <a:ext cx="3708681" cy="311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Contenido 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470" y="1619775"/>
            <a:ext cx="11029615" cy="2050537"/>
          </a:xfrm>
        </p:spPr>
        <p:txBody>
          <a:bodyPr/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debe fijar en tres aspectos: </a:t>
            </a:r>
          </a:p>
          <a:p>
            <a:endParaRPr lang="es-MX" dirty="0"/>
          </a:p>
        </p:txBody>
      </p:sp>
      <p:pic>
        <p:nvPicPr>
          <p:cNvPr id="4" name="Picture 2" descr="ASPECTOS A CONSIDERAR PARA UN PRESENTACIÃN O POWER POINT      â¢ Contenido      â¢ DiseÃ±o      â¢ PresentaciÃ³n      â¢ Evaluac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6" t="24039" b="29983"/>
          <a:stretch/>
        </p:blipFill>
        <p:spPr bwMode="auto">
          <a:xfrm>
            <a:off x="4586354" y="3938956"/>
            <a:ext cx="3019291" cy="25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62372" y="4387614"/>
            <a:ext cx="2479729" cy="821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Cantidad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51381" y="2282631"/>
            <a:ext cx="2530246" cy="821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Organización 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28176" y="4798116"/>
            <a:ext cx="2694441" cy="821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Calidad 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Organización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0"/>
            <a:ext cx="5199673" cy="4235798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Sencilla.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una secuencia lógica, clara y coherente.  </a:t>
            </a:r>
          </a:p>
          <a:p>
            <a:endParaRPr lang="es-MX" sz="3600" dirty="0">
              <a:latin typeface="Bell MT" panose="02020503060305020303" pitchFamily="18" charset="0"/>
            </a:endParaRPr>
          </a:p>
        </p:txBody>
      </p:sp>
      <p:pic>
        <p:nvPicPr>
          <p:cNvPr id="5122" name="Picture 2" descr="ORGANIZACIÃNâ¢Sencillaâ¢SistemÃ¡ticaâ¢Con una secuencialÃ³gica, clara y coherente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18699" b="37481"/>
          <a:stretch/>
        </p:blipFill>
        <p:spPr bwMode="auto">
          <a:xfrm>
            <a:off x="6865747" y="2366479"/>
            <a:ext cx="3991501" cy="40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558" y="65566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Calidad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1410" y="2226995"/>
            <a:ext cx="5814444" cy="4297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información debe ser: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Relevante.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Pertinente.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Ética (se deben colocar la bibliografía.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ORGANIZACIÃNâ¢Sencillaâ¢SistemÃ¡ticaâ¢Con una secuencialÃ³gica, clara y coherente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18699" b="37481"/>
          <a:stretch/>
        </p:blipFill>
        <p:spPr bwMode="auto">
          <a:xfrm>
            <a:off x="7733652" y="2226995"/>
            <a:ext cx="3991501" cy="40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Cantidad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0"/>
            <a:ext cx="6703007" cy="435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recomiendan: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Seis o siete puntos clave por diapositiva 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Seis u ocho palabras por minuto </a:t>
            </a:r>
          </a:p>
          <a:p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Demasiada carga de información solo aburre a la audiencia </a:t>
            </a:r>
          </a:p>
          <a:p>
            <a:endParaRPr lang="es-MX" dirty="0"/>
          </a:p>
        </p:txBody>
      </p:sp>
      <p:pic>
        <p:nvPicPr>
          <p:cNvPr id="4" name="Picture 2" descr="ORGANIZACIÃNâ¢Sencillaâ¢SistemÃ¡ticaâ¢Con una secuencialÃ³gica, clara y coherente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18699" b="37481"/>
          <a:stretch/>
        </p:blipFill>
        <p:spPr bwMode="auto">
          <a:xfrm>
            <a:off x="7811143" y="2180500"/>
            <a:ext cx="3991501" cy="40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Investigación 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5" y="2180501"/>
            <a:ext cx="11029615" cy="1865720"/>
          </a:xfrm>
        </p:spPr>
        <p:txBody>
          <a:bodyPr>
            <a:noAutofit/>
          </a:bodyPr>
          <a:lstStyle/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es con el fin de dar una presentación interesante.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capas de responder cualquier pregunta que puedan hacerte.</a:t>
            </a:r>
          </a:p>
          <a:p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Conseguir sitas de fuentes fiables.</a:t>
            </a:r>
          </a:p>
          <a:p>
            <a:endParaRPr lang="es-MX" sz="2000" dirty="0" smtClean="0"/>
          </a:p>
        </p:txBody>
      </p:sp>
      <p:pic>
        <p:nvPicPr>
          <p:cNvPr id="3074" name="Picture 2" descr="Resultado de imagen para investig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5168"/>
            <a:ext cx="4528439" cy="25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930</Words>
  <Application>Microsoft Office PowerPoint</Application>
  <PresentationFormat>Personalizado</PresentationFormat>
  <Paragraphs>128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Dividendo</vt:lpstr>
      <vt:lpstr>herramientas Ofimáticas presentación estudiantil</vt:lpstr>
      <vt:lpstr>PRESENTACIÓN ESTUDIANTIL </vt:lpstr>
      <vt:lpstr>Programas para hacer presentaciones  </vt:lpstr>
      <vt:lpstr>Aspectos a considerar para una presentación </vt:lpstr>
      <vt:lpstr>Contenido  </vt:lpstr>
      <vt:lpstr>Organización </vt:lpstr>
      <vt:lpstr>Calidad </vt:lpstr>
      <vt:lpstr>Cantidad </vt:lpstr>
      <vt:lpstr>Investigación </vt:lpstr>
      <vt:lpstr>portada</vt:lpstr>
      <vt:lpstr>El titulo deberá tener un tamaño de 38 a 40 </vt:lpstr>
      <vt:lpstr>CUENTA CON IMÁGENES </vt:lpstr>
      <vt:lpstr>  texto  </vt:lpstr>
      <vt:lpstr>Practica  lo que  se  va a decir </vt:lpstr>
      <vt:lpstr> colores </vt:lpstr>
      <vt:lpstr>Lenguaje (gestualidad)</vt:lpstr>
      <vt:lpstr>Volumen y entonación</vt:lpstr>
      <vt:lpstr>Mirada</vt:lpstr>
      <vt:lpstr>Ritmo  y pronunciación</vt:lpstr>
      <vt:lpstr>Vestuario</vt:lpstr>
      <vt:lpstr>Orden y estructura</vt:lpstr>
      <vt:lpstr>Medios de apoyo</vt:lpstr>
      <vt:lpstr>Dominio del tema</vt:lpstr>
      <vt:lpstr>Tiempo</vt:lpstr>
      <vt:lpstr>Seguridad</vt:lpstr>
      <vt:lpstr>SONREIR</vt:lpstr>
      <vt:lpstr>CONCLUSIÓN </vt:lpstr>
      <vt:lpstr>USAR REFERENCIAS BIBLIOGRÁFICAS </vt:lpstr>
      <vt:lpstr>Consejos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Fisiopatología  -MECANISMOS DE LESIÓN RENAL</dc:title>
  <dc:creator>guadalupe sanchez beltran</dc:creator>
  <cp:lastModifiedBy>Usuario</cp:lastModifiedBy>
  <cp:revision>60</cp:revision>
  <dcterms:created xsi:type="dcterms:W3CDTF">2018-02-10T02:14:57Z</dcterms:created>
  <dcterms:modified xsi:type="dcterms:W3CDTF">2018-04-26T00:47:03Z</dcterms:modified>
</cp:coreProperties>
</file>