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A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6AFC-8E72-4355-B0BA-1238288B5F6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981A-3BD1-475B-94C8-67988EA8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6AFC-8E72-4355-B0BA-1238288B5F6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981A-3BD1-475B-94C8-67988EA8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0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6AFC-8E72-4355-B0BA-1238288B5F6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981A-3BD1-475B-94C8-67988EA8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9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6AFC-8E72-4355-B0BA-1238288B5F6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981A-3BD1-475B-94C8-67988EA8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6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6AFC-8E72-4355-B0BA-1238288B5F6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981A-3BD1-475B-94C8-67988EA8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6AFC-8E72-4355-B0BA-1238288B5F6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981A-3BD1-475B-94C8-67988EA8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7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6AFC-8E72-4355-B0BA-1238288B5F6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981A-3BD1-475B-94C8-67988EA8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2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6AFC-8E72-4355-B0BA-1238288B5F6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981A-3BD1-475B-94C8-67988EA8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6AFC-8E72-4355-B0BA-1238288B5F6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981A-3BD1-475B-94C8-67988EA8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5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6AFC-8E72-4355-B0BA-1238288B5F6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981A-3BD1-475B-94C8-67988EA8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3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6AFC-8E72-4355-B0BA-1238288B5F6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4981A-3BD1-475B-94C8-67988EA8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7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36AFC-8E72-4355-B0BA-1238288B5F6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4981A-3BD1-475B-94C8-67988EA8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7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n para supermarket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353" y="2781300"/>
            <a:ext cx="3809647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197708"/>
            <a:ext cx="12192000" cy="1112108"/>
          </a:xfrm>
          <a:prstGeom prst="rect">
            <a:avLst/>
          </a:prstGeom>
          <a:solidFill>
            <a:srgbClr val="29A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3440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IoTShoping</a:t>
            </a:r>
            <a:endParaRPr lang="es-CO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http://www.staffcreativa.pe/blog/wp-content/uploads/icono-carrito-compra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05" y="3822700"/>
            <a:ext cx="3560795" cy="260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1.bp.blogspot.com/-3N9tJ-FaD6U/UuFGsZSN6fI/AAAAAAAAE6s/vkf1aWek1cM/s1600/skalgubbar_260_a_in_a_su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45" y="2108200"/>
            <a:ext cx="1632984" cy="431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" y="1366107"/>
            <a:ext cx="55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Para el </a:t>
            </a:r>
            <a:r>
              <a:rPr lang="en-US" sz="1600" b="1" dirty="0" err="1"/>
              <a:t>cliente</a:t>
            </a:r>
            <a:r>
              <a:rPr lang="en-US" sz="1600" b="1" dirty="0"/>
              <a:t>:</a:t>
            </a:r>
            <a:r>
              <a:rPr lang="en-US" sz="1600" dirty="0"/>
              <a:t> El </a:t>
            </a:r>
            <a:r>
              <a:rPr lang="en-US" sz="1600" dirty="0" err="1"/>
              <a:t>carro</a:t>
            </a:r>
            <a:r>
              <a:rPr lang="en-US" sz="1600" dirty="0"/>
              <a:t> </a:t>
            </a:r>
            <a:r>
              <a:rPr lang="en-US" sz="1600" dirty="0" err="1"/>
              <a:t>inteligente</a:t>
            </a:r>
            <a:r>
              <a:rPr lang="en-US" sz="1600" dirty="0"/>
              <a:t> de </a:t>
            </a:r>
            <a:r>
              <a:rPr lang="en-US" sz="1600" dirty="0" err="1"/>
              <a:t>compras</a:t>
            </a:r>
            <a:r>
              <a:rPr lang="en-US" sz="1600" dirty="0"/>
              <a:t> que </a:t>
            </a:r>
            <a:r>
              <a:rPr lang="en-US" sz="1600" dirty="0" err="1"/>
              <a:t>te</a:t>
            </a:r>
            <a:r>
              <a:rPr lang="en-US" sz="1600" dirty="0"/>
              <a:t> </a:t>
            </a:r>
            <a:r>
              <a:rPr lang="en-US" sz="1600" dirty="0" err="1"/>
              <a:t>ahorra</a:t>
            </a:r>
            <a:r>
              <a:rPr lang="en-US" sz="1600" dirty="0"/>
              <a:t> </a:t>
            </a:r>
            <a:r>
              <a:rPr lang="en-US" sz="1600" dirty="0" err="1"/>
              <a:t>tiempo</a:t>
            </a:r>
            <a:r>
              <a:rPr lang="en-US" sz="1600" dirty="0"/>
              <a:t> y </a:t>
            </a:r>
            <a:r>
              <a:rPr lang="en-US" sz="1600" dirty="0" err="1"/>
              <a:t>dinero</a:t>
            </a:r>
            <a:r>
              <a:rPr lang="en-US" sz="16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8885" y="1366106"/>
            <a:ext cx="5878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Para la </a:t>
            </a:r>
            <a:r>
              <a:rPr lang="en-US" sz="1600" b="1" dirty="0" err="1"/>
              <a:t>empresa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600" dirty="0" err="1"/>
              <a:t>Datos</a:t>
            </a:r>
            <a:r>
              <a:rPr lang="en-US" sz="1600" dirty="0"/>
              <a:t> de  </a:t>
            </a:r>
            <a:r>
              <a:rPr lang="en-US" sz="1600" dirty="0" err="1"/>
              <a:t>patrones</a:t>
            </a:r>
            <a:r>
              <a:rPr lang="en-US" sz="1600" dirty="0"/>
              <a:t> de consume y </a:t>
            </a:r>
            <a:r>
              <a:rPr lang="en-US" sz="1600" dirty="0" err="1"/>
              <a:t>ventas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tiempo</a:t>
            </a:r>
            <a:r>
              <a:rPr lang="en-US" sz="1600" dirty="0"/>
              <a:t> real para </a:t>
            </a:r>
            <a:r>
              <a:rPr lang="en-US" sz="1600" dirty="0" err="1"/>
              <a:t>aumentar</a:t>
            </a:r>
            <a:r>
              <a:rPr lang="en-US" sz="1600" dirty="0"/>
              <a:t> </a:t>
            </a:r>
            <a:r>
              <a:rPr lang="en-US" sz="1600" dirty="0" err="1"/>
              <a:t>tu</a:t>
            </a:r>
            <a:r>
              <a:rPr lang="en-US" sz="1600" dirty="0"/>
              <a:t> </a:t>
            </a:r>
            <a:r>
              <a:rPr lang="en-US" sz="1600" dirty="0" err="1"/>
              <a:t>rentabilidad</a:t>
            </a:r>
            <a:endParaRPr lang="en-US" sz="16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3253789" y="4714454"/>
            <a:ext cx="1125007" cy="542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Modulo </a:t>
            </a:r>
            <a:r>
              <a:rPr lang="es-CO" dirty="0" err="1"/>
              <a:t>IoT</a:t>
            </a:r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3126337" y="2497290"/>
            <a:ext cx="1666589" cy="762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Azure</a:t>
            </a:r>
            <a:r>
              <a:rPr lang="es-CO" dirty="0"/>
              <a:t> </a:t>
            </a:r>
            <a:r>
              <a:rPr lang="es-CO" dirty="0" err="1"/>
              <a:t>IoT</a:t>
            </a:r>
            <a:r>
              <a:rPr lang="es-CO" dirty="0"/>
              <a:t> </a:t>
            </a:r>
            <a:r>
              <a:rPr lang="es-CO" dirty="0" err="1"/>
              <a:t>Hub</a:t>
            </a:r>
            <a:endParaRPr lang="en-US" dirty="0"/>
          </a:p>
        </p:txBody>
      </p:sp>
      <p:sp>
        <p:nvSpPr>
          <p:cNvPr id="13" name="Frame 12"/>
          <p:cNvSpPr/>
          <p:nvPr/>
        </p:nvSpPr>
        <p:spPr>
          <a:xfrm>
            <a:off x="7213445" y="4470680"/>
            <a:ext cx="1192840" cy="5461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Cámara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7213445" y="5178533"/>
            <a:ext cx="1192840" cy="67669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Sensores </a:t>
            </a:r>
            <a:r>
              <a:rPr lang="es-CO" dirty="0" err="1">
                <a:solidFill>
                  <a:schemeClr val="tx1"/>
                </a:solidFill>
              </a:rPr>
              <a:t>Beacon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7222868" y="6025572"/>
            <a:ext cx="1192840" cy="67669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Sensores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: Beveled 13"/>
          <p:cNvSpPr/>
          <p:nvPr/>
        </p:nvSpPr>
        <p:spPr>
          <a:xfrm>
            <a:off x="4966282" y="3499711"/>
            <a:ext cx="2145664" cy="57727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Microsoft </a:t>
            </a:r>
            <a:r>
              <a:rPr lang="es-CO" dirty="0" err="1"/>
              <a:t>Cognitive</a:t>
            </a:r>
            <a:r>
              <a:rPr lang="es-CO" dirty="0"/>
              <a:t> </a:t>
            </a:r>
            <a:r>
              <a:rPr lang="es-CO" dirty="0" err="1"/>
              <a:t>Services</a:t>
            </a:r>
            <a:endParaRPr lang="en-US" dirty="0"/>
          </a:p>
        </p:txBody>
      </p:sp>
      <p:sp>
        <p:nvSpPr>
          <p:cNvPr id="24" name="Rectangle: Beveled 23"/>
          <p:cNvSpPr/>
          <p:nvPr/>
        </p:nvSpPr>
        <p:spPr>
          <a:xfrm>
            <a:off x="5673624" y="2010033"/>
            <a:ext cx="2145664" cy="57727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Power</a:t>
            </a:r>
            <a:r>
              <a:rPr lang="es-CO" dirty="0"/>
              <a:t> BI</a:t>
            </a:r>
            <a:endParaRPr lang="en-US" dirty="0"/>
          </a:p>
        </p:txBody>
      </p:sp>
      <p:sp>
        <p:nvSpPr>
          <p:cNvPr id="25" name="Rectangle: Beveled 24"/>
          <p:cNvSpPr/>
          <p:nvPr/>
        </p:nvSpPr>
        <p:spPr>
          <a:xfrm>
            <a:off x="8382353" y="2049881"/>
            <a:ext cx="2145664" cy="57727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Azure</a:t>
            </a:r>
            <a:r>
              <a:rPr lang="es-CO" dirty="0"/>
              <a:t> Storage</a:t>
            </a:r>
            <a:endParaRPr lang="en-US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1447800" y="2007171"/>
            <a:ext cx="1371600" cy="721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Dispositivo </a:t>
            </a:r>
            <a:r>
              <a:rPr lang="es-CO" dirty="0" err="1"/>
              <a:t>Movil</a:t>
            </a:r>
            <a:endParaRPr lang="es-CO" dirty="0"/>
          </a:p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10" idx="3"/>
            <a:endCxn id="15" idx="3"/>
          </p:cNvCxnSpPr>
          <p:nvPr/>
        </p:nvCxnSpPr>
        <p:spPr>
          <a:xfrm flipH="1" flipV="1">
            <a:off x="2819400" y="2368116"/>
            <a:ext cx="1140232" cy="1727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10" idx="0"/>
            <a:endCxn id="24" idx="2"/>
          </p:cNvCxnSpPr>
          <p:nvPr/>
        </p:nvCxnSpPr>
        <p:spPr>
          <a:xfrm flipV="1">
            <a:off x="4791537" y="2587312"/>
            <a:ext cx="1954919" cy="290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0"/>
            <a:endCxn id="25" idx="2"/>
          </p:cNvCxnSpPr>
          <p:nvPr/>
        </p:nvCxnSpPr>
        <p:spPr>
          <a:xfrm flipV="1">
            <a:off x="4791537" y="2627160"/>
            <a:ext cx="4663648" cy="2511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9" idx="0"/>
          </p:cNvCxnSpPr>
          <p:nvPr/>
        </p:nvCxnSpPr>
        <p:spPr>
          <a:xfrm flipH="1">
            <a:off x="3816293" y="3258479"/>
            <a:ext cx="143339" cy="1455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stCxn id="13" idx="1"/>
            <a:endCxn id="9" idx="3"/>
          </p:cNvCxnSpPr>
          <p:nvPr/>
        </p:nvCxnSpPr>
        <p:spPr>
          <a:xfrm flipH="1">
            <a:off x="4378796" y="4743730"/>
            <a:ext cx="2834649" cy="2419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/>
          <p:cNvCxnSpPr>
            <a:stCxn id="9" idx="3"/>
            <a:endCxn id="14" idx="3"/>
          </p:cNvCxnSpPr>
          <p:nvPr/>
        </p:nvCxnSpPr>
        <p:spPr>
          <a:xfrm flipV="1">
            <a:off x="4378796" y="4004830"/>
            <a:ext cx="1660318" cy="9808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1047"/>
          <p:cNvCxnSpPr>
            <a:stCxn id="19" idx="1"/>
          </p:cNvCxnSpPr>
          <p:nvPr/>
        </p:nvCxnSpPr>
        <p:spPr>
          <a:xfrm flipH="1" flipV="1">
            <a:off x="4378796" y="5016780"/>
            <a:ext cx="2834649" cy="500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/>
          <p:cNvCxnSpPr>
            <a:stCxn id="20" idx="1"/>
            <a:endCxn id="9" idx="3"/>
          </p:cNvCxnSpPr>
          <p:nvPr/>
        </p:nvCxnSpPr>
        <p:spPr>
          <a:xfrm flipH="1" flipV="1">
            <a:off x="4378796" y="4985706"/>
            <a:ext cx="2844072" cy="13782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9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7708"/>
            <a:ext cx="12192000" cy="1112108"/>
          </a:xfrm>
          <a:prstGeom prst="rect">
            <a:avLst/>
          </a:prstGeom>
          <a:solidFill>
            <a:srgbClr val="29A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3440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IoTShoping</a:t>
            </a:r>
            <a:endParaRPr lang="es-CO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309816"/>
            <a:ext cx="591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Para el cliente: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Carro de compras con seguimiento de cliente mediante triangulación de </a:t>
            </a:r>
            <a:r>
              <a:rPr lang="es-CO" dirty="0" err="1"/>
              <a:t>beacons</a:t>
            </a:r>
            <a:r>
              <a:rPr lang="es-C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Información en tiempo real sobre productos y ofertas.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Recorrido asistido por el supermercado con la mejor ruta para ahorrar tiempo y dinero.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Información de facturación en dispositivo móvil.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Análisis de datos en la nube para la sugerencia de compra de artículos con base en modelos de aprendizaje.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Reconociendo de productos mediante </a:t>
            </a:r>
            <a:r>
              <a:rPr lang="es-CO" dirty="0" err="1"/>
              <a:t>cognitive</a:t>
            </a:r>
            <a:r>
              <a:rPr lang="es-CO" dirty="0"/>
              <a:t> </a:t>
            </a:r>
            <a:r>
              <a:rPr lang="es-CO" dirty="0" err="1"/>
              <a:t>services</a:t>
            </a:r>
            <a:r>
              <a:rPr lang="es-CO" dirty="0"/>
              <a:t> que permiten realizar consultas de productos de manera ágil.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Sugerencia de descuentos, combos y descuentos que permitan ahorrar dinero.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73800" y="1309816"/>
            <a:ext cx="591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Para la empresa: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Información en tiempo real sobre productos vendidos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Ubicación de clientes y sectores concurridos del supermercado.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Reporte estadístico de datos comerciales.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 Generación de recorridos a clientes que se acomoden a la necesidades de su empresa.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Mayor venta de artículos mediante la sugerencia de ofertas, combos y descuentos.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Aumento de fluidez en las compras precargando lista de artículos comprados y el precio total de artículos comprados.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Venta de publicidad de productos en sugerencias de compras en el dispositivo móvil o pantalla del carrito de compras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8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243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Quiroga</dc:creator>
  <cp:lastModifiedBy>Daniel Quiroga</cp:lastModifiedBy>
  <cp:revision>7</cp:revision>
  <dcterms:created xsi:type="dcterms:W3CDTF">2017-03-19T17:57:02Z</dcterms:created>
  <dcterms:modified xsi:type="dcterms:W3CDTF">2017-03-19T19:15:17Z</dcterms:modified>
</cp:coreProperties>
</file>