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3" r:id="rId3"/>
    <p:sldId id="274" r:id="rId4"/>
    <p:sldId id="257" r:id="rId5"/>
    <p:sldId id="259" r:id="rId6"/>
    <p:sldId id="260" r:id="rId7"/>
    <p:sldId id="261" r:id="rId8"/>
    <p:sldId id="262" r:id="rId9"/>
    <p:sldId id="263" r:id="rId10"/>
    <p:sldId id="271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03" autoAdjust="0"/>
  </p:normalViewPr>
  <p:slideViewPr>
    <p:cSldViewPr snapToGrid="0">
      <p:cViewPr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6766-2B8C-4659-9419-C51884BC9EDC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B17C3-3967-4526-97D0-47CEC2D23F4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380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17C3-3967-4526-97D0-47CEC2D23F46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600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825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78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9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16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39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3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82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682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81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488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85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DCB6-DF63-48CF-BF1E-8FE760477887}" type="datetimeFigureOut">
              <a:rPr lang="es-EC" smtClean="0"/>
              <a:t>20/05/2020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7249-4CBA-44E9-9C61-9EF23D7710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41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9" y="1275102"/>
            <a:ext cx="10508342" cy="4008098"/>
          </a:xfrm>
        </p:spPr>
      </p:pic>
    </p:spTree>
    <p:extLst>
      <p:ext uri="{BB962C8B-B14F-4D97-AF65-F5344CB8AC3E}">
        <p14:creationId xmlns:p14="http://schemas.microsoft.com/office/powerpoint/2010/main" val="93588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TVE.es estrena el nuevo tráiler de 'Río 2' - RTVE.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1" y="925194"/>
            <a:ext cx="11437258" cy="5170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1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yendo con las TICs: PRESENTACION DOCENTES Y 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58" y="836147"/>
            <a:ext cx="50768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97706" y="1447817"/>
            <a:ext cx="717080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Adivinanzas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5to E.G.B. – 3ERO B.G.U.</a:t>
            </a:r>
          </a:p>
          <a:p>
            <a:pPr algn="ctr"/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6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468">
              <a:srgbClr val="CADF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OLO 1% PUEDE ADIVINAR QUE VENGADOR ES EN 10 SEGUNDOS! - YouTub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9" y="464457"/>
            <a:ext cx="11263086" cy="6052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47657" y="54174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 descr="SOLO 1% PUEDE ADIVINAR QUE HÉROE ES EN 10 SEGUNDOS! - YouTub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246744"/>
            <a:ext cx="11263085" cy="568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86400" y="53203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DIVINA EL SUPERHEROE! | FoolBox TV | Test Adivina El Superheroe ..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5" y="816428"/>
            <a:ext cx="11248572" cy="583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40401" y="54900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DIVINA LA PELÍCULA DE TERROR CON EMOJIS! | FoolBox TV | Acertijos ..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3" y="406399"/>
            <a:ext cx="11117943" cy="633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10514" y="55771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2809" y="145143"/>
            <a:ext cx="4856162" cy="6574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262626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ADIVINA LA PELÍCULA </a:t>
            </a:r>
            <a:endParaRPr lang="es-EC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4"/>
          <a:srcRect l="60305" t="8763" r="2420" b="16169"/>
          <a:stretch/>
        </p:blipFill>
        <p:spPr bwMode="auto">
          <a:xfrm>
            <a:off x="5878286" y="145143"/>
            <a:ext cx="5156335" cy="67128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78286" y="553357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80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aleficent 3: El director dijo si habrá una nueva entrega de la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464820"/>
            <a:ext cx="9918156" cy="5935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5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rjetas de gracias, postales de agradecimiento, tarjetas animad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4" y="253661"/>
            <a:ext cx="11176000" cy="62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84412" y="77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7200" b="1" i="1" u="sng" smtClean="0">
                <a:solidFill>
                  <a:srgbClr val="7030A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¿ADIVINA LA PELÍCULA?</a:t>
            </a:r>
            <a:endParaRPr lang="es-EC" sz="7200" b="1" i="1" u="sng" dirty="0">
              <a:solidFill>
                <a:srgbClr val="7030A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026" name="Picture 2" descr="Adivina - Videos - Fundación para la Difusión de la Lengua y la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7"/>
          <a:stretch/>
        </p:blipFill>
        <p:spPr bwMode="auto">
          <a:xfrm>
            <a:off x="2576045" y="1587780"/>
            <a:ext cx="6698106" cy="431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23262" y="13245353"/>
            <a:ext cx="1611056" cy="158812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ADIVINA LA PELÍCULA </a:t>
            </a: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s-E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s-E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SECCIÓN DE INICIAL A 4TO E.G.B.</a:t>
            </a:r>
          </a:p>
        </p:txBody>
      </p:sp>
      <p:pic>
        <p:nvPicPr>
          <p:cNvPr id="2050" name="Picture 2" descr="CUÉNTAME UN CUENTO: junio 2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18" y="1035422"/>
            <a:ext cx="4833282" cy="469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07770" y="546864"/>
            <a:ext cx="869500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obe Caslon Pro Bold" panose="0205070206050A020403" pitchFamily="18" charset="0"/>
              </a:rPr>
              <a:t>ADIVINANZAS </a:t>
            </a:r>
          </a:p>
          <a:p>
            <a:pPr algn="ctr"/>
            <a:r>
              <a:rPr lang="es-E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obe Caslon Pro Bold" panose="0205070206050A020403" pitchFamily="18" charset="0"/>
              </a:rPr>
              <a:t>INCIAL – 4TO E.G.B.</a:t>
            </a:r>
            <a:endParaRPr lang="es-E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Adivina La Pelicula Con Emojis, Acertijos Geniales Para Entrenar ...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6" y="416859"/>
            <a:ext cx="11205029" cy="623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5486400"/>
            <a:ext cx="609600" cy="12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divina la pelicula con emojis en 15 segundos /10 Acertijos ..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225107"/>
            <a:ext cx="11335657" cy="640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01028" y="5257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divina la película de DISNEY PIXAR con EMOJIS - YouTub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174171"/>
            <a:ext cx="11785600" cy="611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88343" y="58057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DIVINA LA PELICULA CON EMOJIS! | FoolBox TV | Acertijos con ..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5" y="508000"/>
            <a:ext cx="11030856" cy="596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29943" y="54029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!ADIVINA LA PELÍCULA CON EMOJIS¡ | •°Youtube Amino°• Amin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" y="682172"/>
            <a:ext cx="11364685" cy="587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75086" y="51271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OLO 1% PUEDE ADIVINAR LA PELÍCULA EN 10 SEGUNDOS! | ¡Adivina la ..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84000" cy="66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UD-20200520-WA020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37200" y="48223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80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34</Words>
  <Application>Microsoft Office PowerPoint</Application>
  <PresentationFormat>Panorámica</PresentationFormat>
  <Paragraphs>14</Paragraphs>
  <Slides>18</Slides>
  <Notes>1</Notes>
  <HiddenSlides>0</HiddenSlides>
  <MMClips>11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Adobe Caslon Pro Bold</vt:lpstr>
      <vt:lpstr>Adobe Devanagari</vt:lpstr>
      <vt:lpstr>Algerian</vt:lpstr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MICHY</dc:creator>
  <cp:lastModifiedBy>MICHY</cp:lastModifiedBy>
  <cp:revision>9</cp:revision>
  <dcterms:created xsi:type="dcterms:W3CDTF">2020-05-20T22:31:03Z</dcterms:created>
  <dcterms:modified xsi:type="dcterms:W3CDTF">2020-05-20T23:56:10Z</dcterms:modified>
</cp:coreProperties>
</file>