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8" r:id="rId13"/>
    <p:sldId id="270" r:id="rId14"/>
    <p:sldId id="271" r:id="rId15"/>
    <p:sldId id="277" r:id="rId16"/>
    <p:sldId id="273" r:id="rId17"/>
    <p:sldId id="274" r:id="rId18"/>
    <p:sldId id="275" r:id="rId19"/>
    <p:sldId id="276" r:id="rId20"/>
    <p:sldId id="278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33" d="100"/>
          <a:sy n="33" d="100"/>
        </p:scale>
        <p:origin x="1770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AF68A-228D-4CBE-9814-332DBBDA6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98D42-6001-4B5E-A6A4-3D16680BA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C28E1B-8427-4629-8FD9-6B55E29B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303A-8D22-443E-9FDC-F294C7854313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79F12F-4B67-424F-85E0-6E7BA747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1DDA0-38C0-4310-A5A8-7CE4A318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4BD3-BEB1-4768-8FA0-66918672C4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30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57563-F788-4D62-8272-D75FC1BB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045C59-8D25-4482-9BD9-03BB3186E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783FE-9B7F-4790-AEBF-FED38D08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303A-8D22-443E-9FDC-F294C7854313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151D5-8B65-4154-8C4A-82A2BD09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C8B89-4BD8-42E8-A1DD-717F4A1F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4BD3-BEB1-4768-8FA0-66918672C4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32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EC5E61-24B5-4AC0-AD0A-E3CD57AEB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B0DED0-EB53-4DBA-A2A5-38157C6AA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49B840-4EE2-419C-B3EC-30FC59DD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303A-8D22-443E-9FDC-F294C7854313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ECAFB8-B7C0-48CB-B381-2BC150C6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657B57-B713-4B8E-9863-BDA92286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4BD3-BEB1-4768-8FA0-66918672C4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26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655A0-99A4-494C-8136-74B5B17A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606FA6-528C-48DE-BDCB-95528B518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AFF8E-9C33-4026-A614-9FB1DE15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303A-8D22-443E-9FDC-F294C7854313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9FF361-C212-4CA0-A63E-1DADC06A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0B6A0-1F3C-43C0-AF3A-840CA587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4BD3-BEB1-4768-8FA0-66918672C4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03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9E55E-7B43-4B1B-B675-716BAE81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0E4E35-89A1-4931-80F9-D8EE25E4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ECD1A-0CC5-4E02-94B2-645391AD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303A-8D22-443E-9FDC-F294C7854313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FEB91-46C5-489E-8CBA-B2321B4F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EFC117-800B-4301-B017-85A9F7F2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4BD3-BEB1-4768-8FA0-66918672C4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6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842EF-6A6A-43DF-A8A7-F2A68411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9BC21-D359-45BC-B9DA-2115B11B5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473AF2-08ED-40C2-B3AD-835FBA983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DFB5B8-B081-476A-BB32-C80E7531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303A-8D22-443E-9FDC-F294C7854313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9EA3F8-40D8-4AB9-9D2C-11858328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8ACF25-B7C9-46E7-9816-D7403117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4BD3-BEB1-4768-8FA0-66918672C4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40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A5333-9C4C-43DD-B5F9-38ED68C7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D7360D-05AD-4226-85B6-FD6FB906E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0B1A56-F6A8-4424-B434-535C39AB9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FF1D59-3B29-47DE-A21F-A2FC0564B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6F733B-0019-420D-A388-A20EDE1CC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E31FB9-F6A3-4A54-AD96-064081D7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303A-8D22-443E-9FDC-F294C7854313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FFE09E-3881-496A-85C9-86994137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B54578-773B-407A-96E8-27B6BF43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4BD3-BEB1-4768-8FA0-66918672C4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60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5293D-8D54-4E53-8A83-9504654D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0976A7-2B8E-452B-B8F4-BE2F09BD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303A-8D22-443E-9FDC-F294C7854313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D5F359-27BD-43AF-B821-CDE1381E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FF24D4-D373-4DEF-9FD3-E3ED5195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4BD3-BEB1-4768-8FA0-66918672C4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10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C8D316F-F9DF-4985-8885-5B0FF43F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303A-8D22-443E-9FDC-F294C7854313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CF4DB5-DC1F-4011-82EA-B1011388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1D7211-94E3-4C95-8526-60F7670E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4BD3-BEB1-4768-8FA0-66918672C4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5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E7160-E96A-43E5-A60B-0B7EEC44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B57B8-432D-4D23-ACBB-BB1B6151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48BDA7-A506-4571-9C6B-F586C7AF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A4BF2F-23B5-48C5-A4D4-CD1F9E4E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303A-8D22-443E-9FDC-F294C7854313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6C3527-66C4-4777-9572-7E648338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243FB5-A344-4022-85E4-064C4AAA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4BD3-BEB1-4768-8FA0-66918672C4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8AB90-7D02-4BB8-A1A5-15526D99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0171CD-FD98-44BF-B6F0-91C3F38A4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4FAB9E-CEF9-42BA-9471-498F00D21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62240E-F51B-4FF8-9777-6A71A22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303A-8D22-443E-9FDC-F294C7854313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7E7929-F760-4FC7-8BEB-BB400013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D9E852-4BA5-451D-A9B6-F393804F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4BD3-BEB1-4768-8FA0-66918672C4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39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F75B0C-8249-42BF-ADD2-63660B7C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7F9C7-025A-4BD8-8D04-AE24E15B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C0D72-8C7B-4498-8DC4-F5ABF48EE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4303A-8D22-443E-9FDC-F294C7854313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E8B4D5-6799-435F-921D-7D6A6E449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8A7F66-B13C-4AB8-B9EB-AB84292F4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4BD3-BEB1-4768-8FA0-66918672C4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4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9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2.png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8B854-29A7-43D2-AA4B-3C243FFC2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DESCUBRAN LA IMAGEN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1BF18C-787B-4527-A58F-B5FF56D01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5400" dirty="0"/>
              <a:t>PEKÉS DE INICIAL, 1ERO</a:t>
            </a:r>
          </a:p>
        </p:txBody>
      </p:sp>
    </p:spTree>
    <p:extLst>
      <p:ext uri="{BB962C8B-B14F-4D97-AF65-F5344CB8AC3E}">
        <p14:creationId xmlns:p14="http://schemas.microsoft.com/office/powerpoint/2010/main" val="147523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027D4-B897-4868-A3E3-6A59A2F5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2do, 3ero y 4to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CF5BB-878E-4F97-9D99-F7A562BD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7200" dirty="0"/>
              <a:t>Juguemos a las                          adivinanzas</a:t>
            </a:r>
          </a:p>
        </p:txBody>
      </p:sp>
    </p:spTree>
    <p:extLst>
      <p:ext uri="{BB962C8B-B14F-4D97-AF65-F5344CB8AC3E}">
        <p14:creationId xmlns:p14="http://schemas.microsoft.com/office/powerpoint/2010/main" val="224949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22DA8-C35A-4A4C-B543-19A49422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Adivinen la fruta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7B67F-5887-4E29-9851-BDDFDD75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Blanca por dentro, verde por fuera ¿Qué será? </a:t>
            </a:r>
          </a:p>
          <a:p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45DF1C9-EB09-44A8-953A-D2EF943AD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334855"/>
              </p:ext>
            </p:extLst>
          </p:nvPr>
        </p:nvGraphicFramePr>
        <p:xfrm>
          <a:off x="838200" y="2300747"/>
          <a:ext cx="10515600" cy="419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307495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866508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90035805"/>
                    </a:ext>
                  </a:extLst>
                </a:gridCol>
              </a:tblGrid>
              <a:tr h="419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316833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677F29A0-1754-40AB-A6D0-FC1906950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2979175"/>
            <a:ext cx="3438832" cy="35137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DF3B83-062E-41C6-B481-D45A43301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1" y="2165810"/>
            <a:ext cx="3569111" cy="43270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18956F6-2289-4AEC-B7C5-EF333ECD8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039" y="2300747"/>
            <a:ext cx="2900515" cy="39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2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40B0D-B90D-4326-A427-A0EF8618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s-ES" dirty="0"/>
              <a:t>Tiene alas y no soy pájaro tengo cola y no soy pez para viajar por el mundo en mi panza te debes meter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AAE520A-E1EC-4EB5-BB32-CF395A82E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050886"/>
              </p:ext>
            </p:extLst>
          </p:nvPr>
        </p:nvGraphicFramePr>
        <p:xfrm>
          <a:off x="838200" y="1825624"/>
          <a:ext cx="10515597" cy="428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3525888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347765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81838524"/>
                    </a:ext>
                  </a:extLst>
                </a:gridCol>
              </a:tblGrid>
              <a:tr h="4280208">
                <a:tc>
                  <a:txBody>
                    <a:bodyPr/>
                    <a:lstStyle/>
                    <a:p>
                      <a:r>
                        <a:rPr lang="es-ES" dirty="0"/>
                        <a:t>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</a:t>
                      </a:r>
                    </a:p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</a:t>
                      </a:r>
                    </a:p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43903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F606B3EF-0AC8-4581-88A1-D7A83911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41" y="2481262"/>
            <a:ext cx="3185650" cy="36245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60CA93-71F0-4A51-8A8C-B1B6A499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86" y="2481262"/>
            <a:ext cx="3185649" cy="31856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F976F3-066C-465A-9271-94B393BF1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974" y="1825623"/>
            <a:ext cx="2630590" cy="458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BA1DA-C1E2-478C-8CA6-EDBD9325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 veces vamos brillantes, a veces llenos de lodo, y solemos ir cansados porque por el suelo andamos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69C1671-2A15-4E26-9E54-EFEE15213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119606"/>
              </p:ext>
            </p:extLst>
          </p:nvPr>
        </p:nvGraphicFramePr>
        <p:xfrm>
          <a:off x="838200" y="1825625"/>
          <a:ext cx="10515597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754353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440534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33150704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r>
                        <a:rPr lang="es-ES" dirty="0"/>
                        <a:t> </a:t>
                      </a:r>
                    </a:p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15338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327AEF99-3F0F-4B6A-B224-7BFB29AE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3052913" cy="46672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52505F-92F6-4DF7-9C5B-6208BE679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1" y="1825625"/>
            <a:ext cx="3537151" cy="45211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69B0F4F-FB2B-4780-B716-B1320E15B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02" y="1690688"/>
            <a:ext cx="3539614" cy="465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99588-300D-4A0E-8455-9A5214A9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 es árbol pero tiene muchas hojas y además tiene tapa sin ser ollas ¿Qué será?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9D5A421-B7F4-48D7-81A7-A0D0CDFCA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360697"/>
              </p:ext>
            </p:extLst>
          </p:nvPr>
        </p:nvGraphicFramePr>
        <p:xfrm>
          <a:off x="353962" y="1825625"/>
          <a:ext cx="10999836" cy="472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612">
                  <a:extLst>
                    <a:ext uri="{9D8B030D-6E8A-4147-A177-3AD203B41FA5}">
                      <a16:colId xmlns:a16="http://schemas.microsoft.com/office/drawing/2014/main" val="957273043"/>
                    </a:ext>
                  </a:extLst>
                </a:gridCol>
                <a:gridCol w="3666612">
                  <a:extLst>
                    <a:ext uri="{9D8B030D-6E8A-4147-A177-3AD203B41FA5}">
                      <a16:colId xmlns:a16="http://schemas.microsoft.com/office/drawing/2014/main" val="3692317762"/>
                    </a:ext>
                  </a:extLst>
                </a:gridCol>
                <a:gridCol w="3666612">
                  <a:extLst>
                    <a:ext uri="{9D8B030D-6E8A-4147-A177-3AD203B41FA5}">
                      <a16:colId xmlns:a16="http://schemas.microsoft.com/office/drawing/2014/main" val="276741356"/>
                    </a:ext>
                  </a:extLst>
                </a:gridCol>
              </a:tblGrid>
              <a:tr h="4721685">
                <a:tc>
                  <a:txBody>
                    <a:bodyPr/>
                    <a:lstStyle/>
                    <a:p>
                      <a:r>
                        <a:rPr lang="es-ES" dirty="0"/>
                        <a:t> </a:t>
                      </a:r>
                    </a:p>
                    <a:p>
                      <a:r>
                        <a:rPr lang="es-ES" dirty="0"/>
                        <a:t>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65023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58D325F1-A247-4C39-A42E-D0F30C66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2" y="2271252"/>
            <a:ext cx="2772696" cy="45867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E006E14-0D82-42C1-8A09-D54048FE9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49" y="2271251"/>
            <a:ext cx="2772696" cy="41411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1FFAA19-618D-4EB2-A788-0D2921AB1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594" y="1825624"/>
            <a:ext cx="3065203" cy="41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2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E39EE-A2BB-44CE-92EF-70E70B42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5to, 6to, 7mo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AE1770-729E-4C1C-9E47-8FD19E721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1846"/>
          </a:xfrm>
        </p:spPr>
        <p:txBody>
          <a:bodyPr>
            <a:normAutofit/>
          </a:bodyPr>
          <a:lstStyle/>
          <a:p>
            <a:pPr algn="ctr"/>
            <a:r>
              <a:rPr lang="es-ES" sz="7200" dirty="0"/>
              <a:t>ORDENA LA PALABRA</a:t>
            </a:r>
          </a:p>
        </p:txBody>
      </p:sp>
    </p:spTree>
    <p:extLst>
      <p:ext uri="{BB962C8B-B14F-4D97-AF65-F5344CB8AC3E}">
        <p14:creationId xmlns:p14="http://schemas.microsoft.com/office/powerpoint/2010/main" val="2968371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97CF5-E1FB-4CD9-94EE-75147305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Una bola para jugar con un número más grande que el uno y más pequeño que el cinco </a:t>
            </a:r>
            <a:br>
              <a:rPr lang="es-ES" dirty="0"/>
            </a:br>
            <a:r>
              <a:rPr lang="es-ES" sz="8800" dirty="0">
                <a:latin typeface="Modern Love" panose="04090805081005020601" pitchFamily="82" charset="0"/>
              </a:rPr>
              <a:t>c  o  c  i  n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ECD7FEF-CD12-4AC8-8C40-9FC8CF873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21287"/>
              </p:ext>
            </p:extLst>
          </p:nvPr>
        </p:nvGraphicFramePr>
        <p:xfrm>
          <a:off x="838200" y="3156155"/>
          <a:ext cx="10515600" cy="33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50145427"/>
                    </a:ext>
                  </a:extLst>
                </a:gridCol>
              </a:tblGrid>
              <a:tr h="333672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261832"/>
                  </a:ext>
                </a:extLst>
              </a:tr>
            </a:tbl>
          </a:graphicData>
        </a:graphic>
      </p:graphicFrame>
      <p:pic>
        <p:nvPicPr>
          <p:cNvPr id="6" name="Imagen 5" descr="Adivinanzas para niños para imprimir (con imágenes) | Adivinanzas ...">
            <a:extLst>
              <a:ext uri="{FF2B5EF4-FFF2-40B4-BE49-F238E27FC236}">
                <a16:creationId xmlns:a16="http://schemas.microsoft.com/office/drawing/2014/main" id="{02C1DD3A-40D6-4717-93D0-E1E61AF78A6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" t="71571" r="51568" b="7223"/>
          <a:stretch/>
        </p:blipFill>
        <p:spPr bwMode="auto">
          <a:xfrm>
            <a:off x="1917290" y="3373796"/>
            <a:ext cx="8465575" cy="26435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7817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50EE2-325D-463A-B951-02E4564A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7857"/>
            <a:ext cx="10515600" cy="1120877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UN INSECTO PEQUEÑO QUE PUEDE VOLAR Y LA MIEL NOS VA A DAR</a:t>
            </a:r>
            <a:r>
              <a:rPr lang="es-ES" sz="2400" dirty="0">
                <a:latin typeface="Modern Love" panose="04090805081005020601" pitchFamily="82" charset="0"/>
              </a:rPr>
              <a:t>  </a:t>
            </a:r>
            <a:br>
              <a:rPr lang="es-ES" sz="2400" dirty="0">
                <a:latin typeface="Modern Love" panose="04090805081005020601" pitchFamily="82" charset="0"/>
              </a:rPr>
            </a:br>
            <a:r>
              <a:rPr lang="es-ES" sz="8800" dirty="0">
                <a:latin typeface="Modern Love" panose="04090805081005020601" pitchFamily="82" charset="0"/>
              </a:rPr>
              <a:t>J  A  B  A  E</a:t>
            </a:r>
            <a:br>
              <a:rPr lang="es-ES" sz="8800" dirty="0">
                <a:latin typeface="Modern Love" panose="04090805081005020601" pitchFamily="82" charset="0"/>
              </a:rPr>
            </a:br>
            <a:br>
              <a:rPr lang="es-ES" sz="2400" dirty="0">
                <a:latin typeface="Modern Love" panose="04090805081005020601" pitchFamily="82" charset="0"/>
              </a:rPr>
            </a:br>
            <a:r>
              <a:rPr lang="es-ES" sz="2400" dirty="0">
                <a:latin typeface="Modern Love" panose="04090805081005020601" pitchFamily="82" charset="0"/>
              </a:rPr>
              <a:t>     </a:t>
            </a:r>
          </a:p>
        </p:txBody>
      </p:sp>
      <p:pic>
        <p:nvPicPr>
          <p:cNvPr id="4" name="Marcador de contenido 3" descr="Adivinanzas para niños para imprimir (con imágenes) | Adivinanzas ...">
            <a:extLst>
              <a:ext uri="{FF2B5EF4-FFF2-40B4-BE49-F238E27FC236}">
                <a16:creationId xmlns:a16="http://schemas.microsoft.com/office/drawing/2014/main" id="{31876C3D-A172-4200-AEC2-3F57A5FB945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24" t="31757" r="4397" b="52205"/>
          <a:stretch/>
        </p:blipFill>
        <p:spPr bwMode="auto">
          <a:xfrm>
            <a:off x="838200" y="2418735"/>
            <a:ext cx="10515600" cy="38050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606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3D209-E894-4EA1-93BF-8FB4F173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66565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En un mueble de madera que sus cajones podrás abrir y cerrar ¿ Qué será?</a:t>
            </a:r>
            <a:br>
              <a:rPr lang="es-ES" dirty="0"/>
            </a:br>
            <a:r>
              <a:rPr lang="es-ES" dirty="0">
                <a:latin typeface="Modern Love" panose="04090805081005020601" pitchFamily="82" charset="0"/>
              </a:rPr>
              <a:t>A  M  O  C  O  D</a:t>
            </a:r>
          </a:p>
        </p:txBody>
      </p:sp>
      <p:pic>
        <p:nvPicPr>
          <p:cNvPr id="4" name="Marcador de contenido 3" descr="Adivinanzas para niños para imprimir (con imágenes) | Adivinanzas ...">
            <a:extLst>
              <a:ext uri="{FF2B5EF4-FFF2-40B4-BE49-F238E27FC236}">
                <a16:creationId xmlns:a16="http://schemas.microsoft.com/office/drawing/2014/main" id="{5F181E4D-6723-4500-A3A5-076E0043E7D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5" t="68434" r="4740" b="6560"/>
          <a:stretch/>
        </p:blipFill>
        <p:spPr bwMode="auto">
          <a:xfrm>
            <a:off x="838200" y="2625213"/>
            <a:ext cx="10515599" cy="38676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1143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D7D1F-8A15-4F34-8940-380166E5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166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Se puede comer, pero antes hay que pelar ¿Qué será? </a:t>
            </a:r>
            <a:br>
              <a:rPr lang="es-ES" dirty="0"/>
            </a:br>
            <a:r>
              <a:rPr lang="es-ES" sz="9800" dirty="0">
                <a:latin typeface="Modern Love" panose="04090805081005020601" pitchFamily="82" charset="0"/>
              </a:rPr>
              <a:t>o  n  a  b n  a</a:t>
            </a:r>
          </a:p>
        </p:txBody>
      </p:sp>
      <p:pic>
        <p:nvPicPr>
          <p:cNvPr id="4" name="Marcador de contenido 3" descr="Adivinanzas para niños para imprimir (con imágenes) | Adivinanzas ...">
            <a:extLst>
              <a:ext uri="{FF2B5EF4-FFF2-40B4-BE49-F238E27FC236}">
                <a16:creationId xmlns:a16="http://schemas.microsoft.com/office/drawing/2014/main" id="{F41B4233-5EB8-4E40-81C7-6EFDEAD9EFE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t="22499" r="50996" b="50055"/>
          <a:stretch/>
        </p:blipFill>
        <p:spPr bwMode="auto">
          <a:xfrm>
            <a:off x="560439" y="2507227"/>
            <a:ext cx="10515600" cy="34806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832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9F57F-C6BF-4676-B792-F8C6689B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Adivinen la imagen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BB718465-EBF3-465A-8DE7-0E8F1B50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389356"/>
              </p:ext>
            </p:extLst>
          </p:nvPr>
        </p:nvGraphicFramePr>
        <p:xfrm>
          <a:off x="838200" y="1825624"/>
          <a:ext cx="10515600" cy="354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435910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5062649"/>
                    </a:ext>
                  </a:extLst>
                </a:gridCol>
              </a:tblGrid>
              <a:tr h="3546476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 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352740"/>
                  </a:ext>
                </a:extLst>
              </a:tr>
            </a:tbl>
          </a:graphicData>
        </a:graphic>
      </p:graphicFrame>
      <p:pic>
        <p:nvPicPr>
          <p:cNvPr id="9" name="Imagen 8" descr="Tarjetas de vocabulario: Los colores (teacher made)">
            <a:extLst>
              <a:ext uri="{FF2B5EF4-FFF2-40B4-BE49-F238E27FC236}">
                <a16:creationId xmlns:a16="http://schemas.microsoft.com/office/drawing/2014/main" id="{68E2A5EF-560A-4E49-9356-19885014E89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1" t="58043" r="64762" b="3492"/>
          <a:stretch/>
        </p:blipFill>
        <p:spPr bwMode="auto">
          <a:xfrm>
            <a:off x="1104900" y="1825624"/>
            <a:ext cx="4991100" cy="40989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 descr="Dibujo de Un Racimo de Uvas para colorear | Dibujos para colorear ...">
            <a:extLst>
              <a:ext uri="{FF2B5EF4-FFF2-40B4-BE49-F238E27FC236}">
                <a16:creationId xmlns:a16="http://schemas.microsoft.com/office/drawing/2014/main" id="{0C348FD8-D1CD-494E-BF01-8D6CD10D9E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56439" y="1893884"/>
            <a:ext cx="4098924" cy="3962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421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A72BA-87B4-42F2-BCFF-C9169AA1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  8vo, 9no, 10mo y Bachillerato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4BB41B-8ECE-4AC1-8317-F1F0B2398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15846"/>
            <a:ext cx="10881852" cy="5442154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ORDENA LAS LETRAS Y FORMA PALABRAS</a:t>
            </a:r>
          </a:p>
          <a:p>
            <a:endParaRPr lang="es-ES" dirty="0"/>
          </a:p>
          <a:p>
            <a:r>
              <a:rPr lang="es-ES" sz="6000" dirty="0">
                <a:latin typeface="Modern Love" panose="04090805081005020601" pitchFamily="82" charset="0"/>
              </a:rPr>
              <a:t>l  </a:t>
            </a:r>
            <a:r>
              <a:rPr lang="es-ES" sz="6000" dirty="0" err="1">
                <a:latin typeface="Modern Love" panose="04090805081005020601" pitchFamily="82" charset="0"/>
              </a:rPr>
              <a:t>l</a:t>
            </a:r>
            <a:r>
              <a:rPr lang="es-ES" sz="6000" dirty="0">
                <a:latin typeface="Modern Love" panose="04090805081005020601" pitchFamily="82" charset="0"/>
              </a:rPr>
              <a:t>  a  o  b  a   c</a:t>
            </a:r>
          </a:p>
          <a:p>
            <a:pPr marL="0" indent="0">
              <a:buNone/>
            </a:pPr>
            <a:r>
              <a:rPr lang="es-ES" sz="6000" dirty="0">
                <a:latin typeface="Modern Love" panose="04090805081005020601" pitchFamily="82" charset="0"/>
              </a:rPr>
              <a:t> a  v  </a:t>
            </a:r>
            <a:r>
              <a:rPr lang="es-ES" sz="6000" dirty="0" err="1">
                <a:latin typeface="Modern Love" panose="04090805081005020601" pitchFamily="82" charset="0"/>
              </a:rPr>
              <a:t>ó</a:t>
            </a:r>
            <a:r>
              <a:rPr lang="es-ES" sz="6000" dirty="0">
                <a:latin typeface="Modern Love" panose="04090805081005020601" pitchFamily="82" charset="0"/>
              </a:rPr>
              <a:t>  n  i</a:t>
            </a:r>
          </a:p>
          <a:p>
            <a:pPr marL="0" indent="0">
              <a:buNone/>
            </a:pPr>
            <a:r>
              <a:rPr lang="es-ES" sz="6000" dirty="0">
                <a:latin typeface="Modern Love" panose="04090805081005020601" pitchFamily="82" charset="0"/>
              </a:rPr>
              <a:t>a f  i  l  a  m  i</a:t>
            </a:r>
          </a:p>
          <a:p>
            <a:pPr marL="0" indent="0">
              <a:buNone/>
            </a:pPr>
            <a:r>
              <a:rPr lang="es-ES" sz="6000" dirty="0">
                <a:latin typeface="Modern Love" panose="04090805081005020601" pitchFamily="82" charset="0"/>
              </a:rPr>
              <a:t>s  J  e  s  ú </a:t>
            </a:r>
          </a:p>
          <a:p>
            <a:pPr marL="0" indent="0">
              <a:buNone/>
            </a:pPr>
            <a:r>
              <a:rPr lang="es-ES" sz="6000" dirty="0">
                <a:latin typeface="Modern Love" panose="04090805081005020601" pitchFamily="82" charset="0"/>
              </a:rPr>
              <a:t>T  o  e  l  n é  f  o</a:t>
            </a:r>
          </a:p>
          <a:p>
            <a:pPr marL="0" indent="0">
              <a:buNone/>
            </a:pPr>
            <a:endParaRPr lang="es-ES" sz="4800" dirty="0">
              <a:latin typeface="Modern Love" panose="040908050810050206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4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F2183-C26A-40B5-8555-B0B60855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 descr="ᐈ Uvas animadas imágenes de stock, dibujos dibujos animados uvas ...">
            <a:extLst>
              <a:ext uri="{FF2B5EF4-FFF2-40B4-BE49-F238E27FC236}">
                <a16:creationId xmlns:a16="http://schemas.microsoft.com/office/drawing/2014/main" id="{31F16566-A1B7-422E-978E-91F9F6CA61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217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3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0392A-412A-4052-ADC9-FFF8530D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959099A7-528E-491B-9283-522BCFC70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211909"/>
              </p:ext>
            </p:extLst>
          </p:nvPr>
        </p:nvGraphicFramePr>
        <p:xfrm>
          <a:off x="5467350" y="92074"/>
          <a:ext cx="10515600" cy="438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6176970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0722664"/>
                    </a:ext>
                  </a:extLst>
                </a:gridCol>
              </a:tblGrid>
              <a:tr h="438467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35992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CE5CAEC-597E-4E3D-AF00-DDE7F1DE9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-1733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E2176-861F-4140-8439-C5CD3D5F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434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n 6" descr="Tarjetas de vocabulario: Los colores (teacher made)">
            <a:extLst>
              <a:ext uri="{FF2B5EF4-FFF2-40B4-BE49-F238E27FC236}">
                <a16:creationId xmlns:a16="http://schemas.microsoft.com/office/drawing/2014/main" id="{770C8637-8EEB-4C45-8AE1-DAD5AA8B3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0" t="57143" r="28889" b="3493"/>
          <a:stretch>
            <a:fillRect/>
          </a:stretch>
        </p:blipFill>
        <p:spPr bwMode="auto">
          <a:xfrm>
            <a:off x="762000" y="517525"/>
            <a:ext cx="4705350" cy="567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CCA8824D-89E9-44B0-AEC8-31B1A937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-1581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3FC735A9-4C2A-4666-B481-3D7A4B6D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449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233277D7-31DD-46FA-A78B-FC7AA2FA8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050" y="-4933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124F481C-D7B0-421B-8D54-BC530564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050" y="1143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9" name="Tabla 6">
            <a:extLst>
              <a:ext uri="{FF2B5EF4-FFF2-40B4-BE49-F238E27FC236}">
                <a16:creationId xmlns:a16="http://schemas.microsoft.com/office/drawing/2014/main" id="{68A722AB-ABBC-4B0F-907C-16D250C05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530698"/>
              </p:ext>
            </p:extLst>
          </p:nvPr>
        </p:nvGraphicFramePr>
        <p:xfrm>
          <a:off x="5772150" y="396874"/>
          <a:ext cx="10515600" cy="438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6176970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0722664"/>
                    </a:ext>
                  </a:extLst>
                </a:gridCol>
              </a:tblGrid>
              <a:tr h="4384675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359923"/>
                  </a:ext>
                </a:extLst>
              </a:tr>
            </a:tbl>
          </a:graphicData>
        </a:graphic>
      </p:graphicFrame>
      <p:pic>
        <p:nvPicPr>
          <p:cNvPr id="41" name="Imagen 25" descr="Pelota De Basket Para Colorear | Dibujos de balones, Pelota de ...">
            <a:extLst>
              <a:ext uri="{FF2B5EF4-FFF2-40B4-BE49-F238E27FC236}">
                <a16:creationId xmlns:a16="http://schemas.microsoft.com/office/drawing/2014/main" id="{C2DF6E44-7F7D-4402-A154-98C55824C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2" y="669925"/>
            <a:ext cx="42576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7">
            <a:extLst>
              <a:ext uri="{FF2B5EF4-FFF2-40B4-BE49-F238E27FC236}">
                <a16:creationId xmlns:a16="http://schemas.microsoft.com/office/drawing/2014/main" id="{CBC02AFE-7DBC-4425-97C2-B70B68E4E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50" y="-1428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607FE74D-2556-4011-986F-8717675F9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50" y="4648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F6E40-770E-4C09-89AD-E6C04927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 una pelota de color verde</a:t>
            </a:r>
          </a:p>
        </p:txBody>
      </p:sp>
      <p:pic>
        <p:nvPicPr>
          <p:cNvPr id="4" name="Marcador de contenido 3" descr="First-Play - Pelotas de Espuma estándar, Color Verde, 20 cm ...">
            <a:extLst>
              <a:ext uri="{FF2B5EF4-FFF2-40B4-BE49-F238E27FC236}">
                <a16:creationId xmlns:a16="http://schemas.microsoft.com/office/drawing/2014/main" id="{B89EC573-3058-43FC-A958-C37DFDF0A9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58" y="1297858"/>
            <a:ext cx="7049729" cy="5560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481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E536-F22A-4F19-A658-9FBE5C72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8542606-04B9-49D8-85D0-F073AFDAF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966049"/>
              </p:ext>
            </p:extLst>
          </p:nvPr>
        </p:nvGraphicFramePr>
        <p:xfrm>
          <a:off x="838200" y="1825624"/>
          <a:ext cx="10515600" cy="5032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745953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55712780"/>
                    </a:ext>
                  </a:extLst>
                </a:gridCol>
              </a:tblGrid>
              <a:tr h="503237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6132"/>
                  </a:ext>
                </a:extLst>
              </a:tr>
            </a:tbl>
          </a:graphicData>
        </a:graphic>
      </p:graphicFrame>
      <p:pic>
        <p:nvPicPr>
          <p:cNvPr id="6" name="Imagen 5" descr="COLORES (PRIMARIOS) | EducaSAAC">
            <a:extLst>
              <a:ext uri="{FF2B5EF4-FFF2-40B4-BE49-F238E27FC236}">
                <a16:creationId xmlns:a16="http://schemas.microsoft.com/office/drawing/2014/main" id="{12EEED2A-EEF5-4197-B597-331FD21B67A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7" t="58037" r="34222" b="14818"/>
          <a:stretch/>
        </p:blipFill>
        <p:spPr bwMode="auto">
          <a:xfrm>
            <a:off x="838199" y="1825624"/>
            <a:ext cx="4658033" cy="47132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 descr="Image result for dibujo de un corazon para colorear (con imágenes ...">
            <a:extLst>
              <a:ext uri="{FF2B5EF4-FFF2-40B4-BE49-F238E27FC236}">
                <a16:creationId xmlns:a16="http://schemas.microsoft.com/office/drawing/2014/main" id="{A5DCA176-A5CA-4FC3-909E-2895136095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67" y="1825623"/>
            <a:ext cx="4658033" cy="4679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60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A0568-D646-4222-9789-69A05970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 descr="Latidos del corazón (animado, bucle) Modelo 3D $19 - .unknown .max ...">
            <a:extLst>
              <a:ext uri="{FF2B5EF4-FFF2-40B4-BE49-F238E27FC236}">
                <a16:creationId xmlns:a16="http://schemas.microsoft.com/office/drawing/2014/main" id="{BAA247C7-A39E-44FA-9EC1-02790422B44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" r="4574"/>
          <a:stretch/>
        </p:blipFill>
        <p:spPr bwMode="auto">
          <a:xfrm>
            <a:off x="1091382" y="1825624"/>
            <a:ext cx="10262418" cy="50323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371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008C0-EEF5-466B-A9CB-4F6344DD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D99980F-3B56-48CE-9FFC-03AF3D8A1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993147"/>
              </p:ext>
            </p:extLst>
          </p:nvPr>
        </p:nvGraphicFramePr>
        <p:xfrm>
          <a:off x="838200" y="1825624"/>
          <a:ext cx="10515600" cy="4280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974573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55705485"/>
                    </a:ext>
                  </a:extLst>
                </a:gridCol>
              </a:tblGrid>
              <a:tr h="4280207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 </a:t>
                      </a:r>
                    </a:p>
                    <a:p>
                      <a:endParaRPr lang="es-E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531892"/>
                  </a:ext>
                </a:extLst>
              </a:tr>
            </a:tbl>
          </a:graphicData>
        </a:graphic>
      </p:graphicFrame>
      <p:pic>
        <p:nvPicPr>
          <p:cNvPr id="6" name="Imagen 5" descr="COLORES (PRIMARIOS) | EducaSAAC">
            <a:extLst>
              <a:ext uri="{FF2B5EF4-FFF2-40B4-BE49-F238E27FC236}">
                <a16:creationId xmlns:a16="http://schemas.microsoft.com/office/drawing/2014/main" id="{62B0716F-A609-4380-86F9-72B48233C35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6" t="26613" r="50666" b="46364"/>
          <a:stretch/>
        </p:blipFill>
        <p:spPr bwMode="auto">
          <a:xfrm>
            <a:off x="838199" y="1690687"/>
            <a:ext cx="4699817" cy="48021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 descr="ver imagenes de sol para pintar e imprimir - Buscar con Google ...">
            <a:extLst>
              <a:ext uri="{FF2B5EF4-FFF2-40B4-BE49-F238E27FC236}">
                <a16:creationId xmlns:a16="http://schemas.microsoft.com/office/drawing/2014/main" id="{B2FF5E23-E51F-4042-A028-7D79C1EE04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963430"/>
            <a:ext cx="4699819" cy="4280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758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E5285-4ADD-45BA-B4FA-19C6010C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D28524-44C4-49F6-9E05-13FBCF991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2" name="Picture 4" descr="Contenido de luz solar, sol animado, naranja, girasol, flor png ...">
            <a:extLst>
              <a:ext uri="{FF2B5EF4-FFF2-40B4-BE49-F238E27FC236}">
                <a16:creationId xmlns:a16="http://schemas.microsoft.com/office/drawing/2014/main" id="{1F4CCF6B-3E14-4EA8-B8C3-B53B838C5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5125"/>
            <a:ext cx="10724535" cy="59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611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266</Words>
  <Application>Microsoft Office PowerPoint</Application>
  <PresentationFormat>Panorámica</PresentationFormat>
  <Paragraphs>49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DESCUBRAN LA IMAGEN</vt:lpstr>
      <vt:lpstr>Adivinen la imagen</vt:lpstr>
      <vt:lpstr>Presentación de PowerPoint</vt:lpstr>
      <vt:lpstr>Presentación de PowerPoint</vt:lpstr>
      <vt:lpstr>Es una pelota de color verde</vt:lpstr>
      <vt:lpstr>Presentación de PowerPoint</vt:lpstr>
      <vt:lpstr>  </vt:lpstr>
      <vt:lpstr>Presentación de PowerPoint</vt:lpstr>
      <vt:lpstr>Presentación de PowerPoint</vt:lpstr>
      <vt:lpstr>2do, 3ero y 4to</vt:lpstr>
      <vt:lpstr> Adivinen la fruta</vt:lpstr>
      <vt:lpstr>Tiene alas y no soy pájaro tengo cola y no soy pez para viajar por el mundo en mi panza te debes meter</vt:lpstr>
      <vt:lpstr>A veces vamos brillantes, a veces llenos de lodo, y solemos ir cansados porque por el suelo andamos</vt:lpstr>
      <vt:lpstr>No es árbol pero tiene muchas hojas y además tiene tapa sin ser ollas ¿Qué será?</vt:lpstr>
      <vt:lpstr>5to, 6to, 7mo</vt:lpstr>
      <vt:lpstr>Una bola para jugar con un número más grande que el uno y más pequeño que el cinco  c  o  c  i  n</vt:lpstr>
      <vt:lpstr>UN INSECTO PEQUEÑO QUE PUEDE VOLAR Y LA MIEL NOS VA A DAR   J  A  B  A  E       </vt:lpstr>
      <vt:lpstr>En un mueble de madera que sus cajones podrás abrir y cerrar ¿ Qué será? A  M  O  C  O  D</vt:lpstr>
      <vt:lpstr>Se puede comer, pero antes hay que pelar ¿Qué será?  o  n  a  b n  a</vt:lpstr>
      <vt:lpstr>         8vo, 9no, 10mo y Bachillerato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ADIVINEN</dc:title>
  <dc:creator>RUTH VILLEGAS</dc:creator>
  <cp:lastModifiedBy>eloisa marcillo</cp:lastModifiedBy>
  <cp:revision>21</cp:revision>
  <dcterms:created xsi:type="dcterms:W3CDTF">2020-05-20T23:27:01Z</dcterms:created>
  <dcterms:modified xsi:type="dcterms:W3CDTF">2020-05-27T01:10:36Z</dcterms:modified>
</cp:coreProperties>
</file>