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3" r:id="rId4"/>
    <p:sldId id="269" r:id="rId5"/>
    <p:sldId id="261" r:id="rId6"/>
    <p:sldId id="262" r:id="rId7"/>
    <p:sldId id="259" r:id="rId8"/>
    <p:sldId id="264" r:id="rId9"/>
    <p:sldId id="260" r:id="rId10"/>
    <p:sldId id="273" r:id="rId11"/>
    <p:sldId id="270" r:id="rId12"/>
    <p:sldId id="266" r:id="rId13"/>
    <p:sldId id="265" r:id="rId14"/>
    <p:sldId id="267" r:id="rId15"/>
    <p:sldId id="268" r:id="rId16"/>
    <p:sldId id="271" r:id="rId17"/>
    <p:sldId id="272" r:id="rId1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2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 dirty="0">
              <a:latin typeface="Century Gothic"/>
              <a:ea typeface="+mn-ea"/>
              <a:cs typeface="+mn-cs"/>
            </a:rPr>
            <a:t>[Nome </a:t>
          </a:r>
          <a:r>
            <a:rPr lang="en-US" sz="1800" b="0" i="0" dirty="0" err="1">
              <a:latin typeface="Century Gothic"/>
              <a:ea typeface="+mn-ea"/>
              <a:cs typeface="+mn-cs"/>
            </a:rPr>
            <a:t>Completo</a:t>
          </a:r>
          <a:r>
            <a:rPr lang="en-US" sz="1800" b="0" i="0" dirty="0">
              <a:latin typeface="Century Gothic"/>
              <a:ea typeface="+mn-ea"/>
              <a:cs typeface="+mn-cs"/>
            </a:rPr>
            <a:t>] </a:t>
          </a:r>
          <a:r>
            <a:rPr lang="en-US" sz="1800" b="0" i="0" dirty="0" err="1">
              <a:latin typeface="Century Gothic"/>
              <a:ea typeface="+mn-ea"/>
              <a:cs typeface="+mn-cs"/>
            </a:rPr>
            <a:t>Presidente</a:t>
          </a:r>
          <a:r>
            <a:rPr lang="en-US" sz="1800" b="0" i="0" dirty="0">
              <a:latin typeface="Century Gothic"/>
              <a:ea typeface="+mn-ea"/>
              <a:cs typeface="+mn-cs"/>
            </a:rPr>
            <a:t>, CEO</a:t>
          </a:r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Vice-presidente</a:t>
          </a:r>
        </a:p>
      </dgm: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9C3EAEEF-C270-4551-B717-002B7258BE62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Vice-presidente</a:t>
          </a:r>
        </a:p>
      </dgm:t>
    </dgm:pt>
    <dgm:pt modelId="{18F7FD5D-1C01-4166-B0F4-682A0F50265B}" type="parTrans" cxnId="{F30018D1-4F3C-437E-8231-28A174D21A74}">
      <dgm:prSet/>
      <dgm:spPr/>
      <dgm:t>
        <a:bodyPr/>
        <a:lstStyle/>
        <a:p>
          <a:endParaRPr lang="en-US"/>
        </a:p>
      </dgm:t>
    </dgm:pt>
    <dgm:pt modelId="{6FBDC2F0-6216-4109-A300-07D6F209AA66}" type="sibTrans" cxnId="{F30018D1-4F3C-437E-8231-28A174D21A74}">
      <dgm:prSet/>
      <dgm:spPr/>
      <dgm:t>
        <a:bodyPr/>
        <a:lstStyle/>
        <a:p>
          <a:endParaRPr lang="en-US"/>
        </a:p>
      </dgm:t>
    </dgm:pt>
    <dgm:pt modelId="{2866B383-62A2-4912-AC9F-124B2D3AECA7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Gerente </a:t>
          </a:r>
        </a:p>
      </dgm:t>
    </dgm:pt>
    <dgm:pt modelId="{A570EF85-1F31-4BF3-8CA6-365F0F21A542}" type="parTrans" cxnId="{19C324B7-6145-40F5-B47C-9DE86921A49F}">
      <dgm:prSet/>
      <dgm:spPr/>
      <dgm:t>
        <a:bodyPr/>
        <a:lstStyle/>
        <a:p>
          <a:endParaRPr lang="en-US"/>
        </a:p>
      </dgm:t>
    </dgm:pt>
    <dgm:pt modelId="{B5E336F6-EFD2-4469-B712-F16F31580230}" type="sibTrans" cxnId="{19C324B7-6145-40F5-B47C-9DE86921A49F}">
      <dgm:prSet/>
      <dgm:spPr/>
      <dgm:t>
        <a:bodyPr/>
        <a:lstStyle/>
        <a:p>
          <a:endParaRPr lang="en-US"/>
        </a:p>
      </dgm:t>
    </dgm:pt>
    <dgm:pt modelId="{DE1351FC-366C-4273-A111-DC947E8A830B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Gerente </a:t>
          </a:r>
        </a:p>
      </dgm:t>
    </dgm:pt>
    <dgm:pt modelId="{6D4DE3A9-598B-4441-BDA6-9B286F8B9ADD}" type="parTrans" cxnId="{F2A4967A-5CC5-45A9-A79B-0C19430F09B4}">
      <dgm:prSet/>
      <dgm:spPr/>
      <dgm:t>
        <a:bodyPr/>
        <a:lstStyle/>
        <a:p>
          <a:endParaRPr lang="en-US"/>
        </a:p>
      </dgm:t>
    </dgm:pt>
    <dgm:pt modelId="{DDEB2D0A-9FE5-451E-BE3B-C958B117F53A}" type="sibTrans" cxnId="{F2A4967A-5CC5-45A9-A79B-0C19430F09B4}">
      <dgm:prSet/>
      <dgm:spPr/>
      <dgm:t>
        <a:bodyPr/>
        <a:lstStyle/>
        <a:p>
          <a:endParaRPr lang="en-US"/>
        </a:p>
      </dgm:t>
    </dgm:pt>
    <dgm:pt modelId="{C090A8F0-5230-4E6C-A0E9-6959D7DC2D1A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Gerente </a:t>
          </a:r>
        </a:p>
      </dgm:t>
    </dgm:pt>
    <dgm:pt modelId="{4D3EC4EC-3C77-46A0-81E9-A5426E8F9477}" type="parTrans" cxnId="{EAD14E24-4C12-49BB-9C7C-AE27B6BB681E}">
      <dgm:prSet/>
      <dgm:spPr/>
      <dgm:t>
        <a:bodyPr/>
        <a:lstStyle/>
        <a:p>
          <a:endParaRPr lang="en-US"/>
        </a:p>
      </dgm:t>
    </dgm:pt>
    <dgm:pt modelId="{C4D96458-F556-4F1B-8D40-6DE839F69941}" type="sibTrans" cxnId="{EAD14E24-4C12-49BB-9C7C-AE27B6BB681E}">
      <dgm:prSet/>
      <dgm:spPr/>
      <dgm:t>
        <a:bodyPr/>
        <a:lstStyle/>
        <a:p>
          <a:endParaRPr lang="en-US"/>
        </a:p>
      </dgm:t>
    </dgm:pt>
    <dgm:pt modelId="{24BE58B0-E455-4498-9ABD-FB91A86DAEB4}" type="asst">
      <dgm:prSet phldrT="[Text]"/>
      <dgm:spPr/>
      <dgm:t>
        <a:bodyPr/>
        <a:lstStyle/>
        <a:p>
          <a:pPr algn="l" defTabSz="457200">
            <a:buNone/>
          </a:pPr>
          <a:r>
            <a:rPr lang="en-US" sz="1800" b="0" i="0">
              <a:latin typeface="Century Gothic"/>
              <a:ea typeface="+mn-ea"/>
              <a:cs typeface="+mn-cs"/>
            </a:rPr>
            <a:t>[Nome Completo] Gerente </a:t>
          </a:r>
        </a:p>
      </dgm:t>
    </dgm:pt>
    <dgm:pt modelId="{2E165D0A-6580-4617-BC8B-4CF288B94908}" type="parTrans" cxnId="{1E0C22A1-98D7-4BF6-9C31-3FEE71245D28}">
      <dgm:prSet/>
      <dgm:spPr/>
      <dgm:t>
        <a:bodyPr/>
        <a:lstStyle/>
        <a:p>
          <a:endParaRPr lang="en-US"/>
        </a:p>
      </dgm:t>
    </dgm:pt>
    <dgm:pt modelId="{9351FF79-9D11-4376-9C71-5A63D54FD4DA}" type="sibTrans" cxnId="{1E0C22A1-98D7-4BF6-9C31-3FEE71245D28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</dgm:pt>
    <dgm:pt modelId="{B4EA89FA-F4C3-4343-B0EA-03CE8E80571B}" type="pres">
      <dgm:prSet presAssocID="{1AE76108-91FB-44D8-8A89-B8E208F7E5CA}" presName="rootConnector1" presStyleLbl="node1" presStyleIdx="0" presStyleCnt="0"/>
      <dgm:spPr/>
    </dgm:pt>
    <dgm:pt modelId="{D1F0577B-7768-4685-A52C-86010901C5D7}" type="pres">
      <dgm:prSet presAssocID="{1AE76108-91FB-44D8-8A89-B8E208F7E5CA}" presName="hierChild2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0" presStyleCnt="2"/>
      <dgm:spPr/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6">
        <dgm:presLayoutVars>
          <dgm:chPref val="3"/>
        </dgm:presLayoutVars>
      </dgm:prSet>
      <dgm:spPr/>
    </dgm:pt>
    <dgm:pt modelId="{8F9A1E52-B498-4A1B-BE2F-B7CEA92EF782}" type="pres">
      <dgm:prSet presAssocID="{5F5A6335-6630-4D71-8A8D-82747DBEDD02}" presName="rootConnector3" presStyleLbl="asst1" presStyleIdx="0" presStyleCnt="6"/>
      <dgm:spPr/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  <dgm:pt modelId="{BDC0F990-141B-4ABC-8E09-EA478ED95FD5}" type="pres">
      <dgm:prSet presAssocID="{4D3EC4EC-3C77-46A0-81E9-A5426E8F9477}" presName="Name111" presStyleLbl="parChTrans1D3" presStyleIdx="0" presStyleCnt="4"/>
      <dgm:spPr/>
    </dgm:pt>
    <dgm:pt modelId="{59C0A571-C35A-42F5-A3BC-DF25B8AF0245}" type="pres">
      <dgm:prSet presAssocID="{C090A8F0-5230-4E6C-A0E9-6959D7DC2D1A}" presName="hierRoot3" presStyleCnt="0">
        <dgm:presLayoutVars>
          <dgm:hierBranch val="init"/>
        </dgm:presLayoutVars>
      </dgm:prSet>
      <dgm:spPr/>
    </dgm:pt>
    <dgm:pt modelId="{36DCC548-DB4A-4094-AA60-9ADD4BD644DD}" type="pres">
      <dgm:prSet presAssocID="{C090A8F0-5230-4E6C-A0E9-6959D7DC2D1A}" presName="rootComposite3" presStyleCnt="0"/>
      <dgm:spPr/>
    </dgm:pt>
    <dgm:pt modelId="{08F61584-B8B8-4DD7-A9CB-E16EF2024AD1}" type="pres">
      <dgm:prSet presAssocID="{C090A8F0-5230-4E6C-A0E9-6959D7DC2D1A}" presName="rootText3" presStyleLbl="asst1" presStyleIdx="1" presStyleCnt="6">
        <dgm:presLayoutVars>
          <dgm:chPref val="3"/>
        </dgm:presLayoutVars>
      </dgm:prSet>
      <dgm:spPr/>
    </dgm:pt>
    <dgm:pt modelId="{7DD193AE-0436-4B44-BB7A-5A4FAFCE92C2}" type="pres">
      <dgm:prSet presAssocID="{C090A8F0-5230-4E6C-A0E9-6959D7DC2D1A}" presName="rootConnector3" presStyleLbl="asst1" presStyleIdx="1" presStyleCnt="6"/>
      <dgm:spPr/>
    </dgm:pt>
    <dgm:pt modelId="{F55A34F5-FD9D-4EE6-871A-060E62169078}" type="pres">
      <dgm:prSet presAssocID="{C090A8F0-5230-4E6C-A0E9-6959D7DC2D1A}" presName="hierChild6" presStyleCnt="0"/>
      <dgm:spPr/>
    </dgm:pt>
    <dgm:pt modelId="{7D6ED127-A800-4CCD-973A-40D59B983348}" type="pres">
      <dgm:prSet presAssocID="{C090A8F0-5230-4E6C-A0E9-6959D7DC2D1A}" presName="hierChild7" presStyleCnt="0"/>
      <dgm:spPr/>
    </dgm:pt>
    <dgm:pt modelId="{09677423-A508-4B4B-8D1B-485A7D42FCFA}" type="pres">
      <dgm:prSet presAssocID="{A570EF85-1F31-4BF3-8CA6-365F0F21A542}" presName="Name111" presStyleLbl="parChTrans1D3" presStyleIdx="1" presStyleCnt="4"/>
      <dgm:spPr/>
    </dgm:pt>
    <dgm:pt modelId="{E09469CB-99DC-4FC7-B060-1C8DD4736F7E}" type="pres">
      <dgm:prSet presAssocID="{2866B383-62A2-4912-AC9F-124B2D3AECA7}" presName="hierRoot3" presStyleCnt="0">
        <dgm:presLayoutVars>
          <dgm:hierBranch val="init"/>
        </dgm:presLayoutVars>
      </dgm:prSet>
      <dgm:spPr/>
    </dgm:pt>
    <dgm:pt modelId="{9177EAF4-426E-461E-B9A5-B90772624AC7}" type="pres">
      <dgm:prSet presAssocID="{2866B383-62A2-4912-AC9F-124B2D3AECA7}" presName="rootComposite3" presStyleCnt="0"/>
      <dgm:spPr/>
    </dgm:pt>
    <dgm:pt modelId="{14F192BF-2D3E-4CA9-8D4B-DAA255E1B9B5}" type="pres">
      <dgm:prSet presAssocID="{2866B383-62A2-4912-AC9F-124B2D3AECA7}" presName="rootText3" presStyleLbl="asst1" presStyleIdx="2" presStyleCnt="6">
        <dgm:presLayoutVars>
          <dgm:chPref val="3"/>
        </dgm:presLayoutVars>
      </dgm:prSet>
      <dgm:spPr/>
    </dgm:pt>
    <dgm:pt modelId="{DCD6DB96-7034-463B-BE36-5B3FB4EBB276}" type="pres">
      <dgm:prSet presAssocID="{2866B383-62A2-4912-AC9F-124B2D3AECA7}" presName="rootConnector3" presStyleLbl="asst1" presStyleIdx="2" presStyleCnt="6"/>
      <dgm:spPr/>
    </dgm:pt>
    <dgm:pt modelId="{D0E7A5EF-87FD-49F8-A1B9-BD44900A5AF4}" type="pres">
      <dgm:prSet presAssocID="{2866B383-62A2-4912-AC9F-124B2D3AECA7}" presName="hierChild6" presStyleCnt="0"/>
      <dgm:spPr/>
    </dgm:pt>
    <dgm:pt modelId="{42072533-25C4-4A09-8B1C-01BEC51E9AD3}" type="pres">
      <dgm:prSet presAssocID="{2866B383-62A2-4912-AC9F-124B2D3AECA7}" presName="hierChild7" presStyleCnt="0"/>
      <dgm:spPr/>
    </dgm:pt>
    <dgm:pt modelId="{EC13BC23-278C-469E-8670-19E5A3767C11}" type="pres">
      <dgm:prSet presAssocID="{18F7FD5D-1C01-4166-B0F4-682A0F50265B}" presName="Name111" presStyleLbl="parChTrans1D2" presStyleIdx="1" presStyleCnt="2"/>
      <dgm:spPr/>
    </dgm:pt>
    <dgm:pt modelId="{74C8F862-6171-4635-BA50-8596E0F018EC}" type="pres">
      <dgm:prSet presAssocID="{9C3EAEEF-C270-4551-B717-002B7258BE62}" presName="hierRoot3" presStyleCnt="0">
        <dgm:presLayoutVars>
          <dgm:hierBranch val="init"/>
        </dgm:presLayoutVars>
      </dgm:prSet>
      <dgm:spPr/>
    </dgm:pt>
    <dgm:pt modelId="{43CB21CA-FEB1-41BF-A11E-E963522D1399}" type="pres">
      <dgm:prSet presAssocID="{9C3EAEEF-C270-4551-B717-002B7258BE62}" presName="rootComposite3" presStyleCnt="0"/>
      <dgm:spPr/>
    </dgm:pt>
    <dgm:pt modelId="{90C4D103-D8EC-4AE9-9837-CA62A2D19FD8}" type="pres">
      <dgm:prSet presAssocID="{9C3EAEEF-C270-4551-B717-002B7258BE62}" presName="rootText3" presStyleLbl="asst1" presStyleIdx="3" presStyleCnt="6">
        <dgm:presLayoutVars>
          <dgm:chPref val="3"/>
        </dgm:presLayoutVars>
      </dgm:prSet>
      <dgm:spPr/>
    </dgm:pt>
    <dgm:pt modelId="{A80421D6-C5AD-4C7E-87A3-9E9767024270}" type="pres">
      <dgm:prSet presAssocID="{9C3EAEEF-C270-4551-B717-002B7258BE62}" presName="rootConnector3" presStyleLbl="asst1" presStyleIdx="3" presStyleCnt="6"/>
      <dgm:spPr/>
    </dgm:pt>
    <dgm:pt modelId="{9D778A3E-2857-4A1D-BE0C-4CCA693C5C56}" type="pres">
      <dgm:prSet presAssocID="{9C3EAEEF-C270-4551-B717-002B7258BE62}" presName="hierChild6" presStyleCnt="0"/>
      <dgm:spPr/>
    </dgm:pt>
    <dgm:pt modelId="{C8BFD6B4-78D5-49D8-A3B5-F20DBAB23D97}" type="pres">
      <dgm:prSet presAssocID="{9C3EAEEF-C270-4551-B717-002B7258BE62}" presName="hierChild7" presStyleCnt="0"/>
      <dgm:spPr/>
    </dgm:pt>
    <dgm:pt modelId="{A97AFD88-761E-4973-8C4F-BCF2EB98F39A}" type="pres">
      <dgm:prSet presAssocID="{2E165D0A-6580-4617-BC8B-4CF288B94908}" presName="Name111" presStyleLbl="parChTrans1D3" presStyleIdx="2" presStyleCnt="4"/>
      <dgm:spPr/>
    </dgm:pt>
    <dgm:pt modelId="{E85E5701-3FE3-426E-8254-A6C55202CBC1}" type="pres">
      <dgm:prSet presAssocID="{24BE58B0-E455-4498-9ABD-FB91A86DAEB4}" presName="hierRoot3" presStyleCnt="0">
        <dgm:presLayoutVars>
          <dgm:hierBranch val="init"/>
        </dgm:presLayoutVars>
      </dgm:prSet>
      <dgm:spPr/>
    </dgm:pt>
    <dgm:pt modelId="{C463BF6A-838A-49FB-B585-176C8F732B1A}" type="pres">
      <dgm:prSet presAssocID="{24BE58B0-E455-4498-9ABD-FB91A86DAEB4}" presName="rootComposite3" presStyleCnt="0"/>
      <dgm:spPr/>
    </dgm:pt>
    <dgm:pt modelId="{A89B8676-DBDE-4D5E-B560-ECAFCA50202A}" type="pres">
      <dgm:prSet presAssocID="{24BE58B0-E455-4498-9ABD-FB91A86DAEB4}" presName="rootText3" presStyleLbl="asst1" presStyleIdx="4" presStyleCnt="6">
        <dgm:presLayoutVars>
          <dgm:chPref val="3"/>
        </dgm:presLayoutVars>
      </dgm:prSet>
      <dgm:spPr/>
    </dgm:pt>
    <dgm:pt modelId="{879A1EF4-EB9E-4AFE-A7BB-B9A34B4015F8}" type="pres">
      <dgm:prSet presAssocID="{24BE58B0-E455-4498-9ABD-FB91A86DAEB4}" presName="rootConnector3" presStyleLbl="asst1" presStyleIdx="4" presStyleCnt="6"/>
      <dgm:spPr/>
    </dgm:pt>
    <dgm:pt modelId="{70E275B0-4B36-4F36-A743-917B1A3C5A23}" type="pres">
      <dgm:prSet presAssocID="{24BE58B0-E455-4498-9ABD-FB91A86DAEB4}" presName="hierChild6" presStyleCnt="0"/>
      <dgm:spPr/>
    </dgm:pt>
    <dgm:pt modelId="{0B5BC77F-14F4-41F1-8701-B088B2B43E7C}" type="pres">
      <dgm:prSet presAssocID="{24BE58B0-E455-4498-9ABD-FB91A86DAEB4}" presName="hierChild7" presStyleCnt="0"/>
      <dgm:spPr/>
    </dgm:pt>
    <dgm:pt modelId="{D1106FB2-C581-4604-ADBE-A7B4F86F90AF}" type="pres">
      <dgm:prSet presAssocID="{6D4DE3A9-598B-4441-BDA6-9B286F8B9ADD}" presName="Name111" presStyleLbl="parChTrans1D3" presStyleIdx="3" presStyleCnt="4"/>
      <dgm:spPr/>
    </dgm:pt>
    <dgm:pt modelId="{C59D9071-C0DD-48B8-ACA9-0739F31FC1FD}" type="pres">
      <dgm:prSet presAssocID="{DE1351FC-366C-4273-A111-DC947E8A830B}" presName="hierRoot3" presStyleCnt="0">
        <dgm:presLayoutVars>
          <dgm:hierBranch val="init"/>
        </dgm:presLayoutVars>
      </dgm:prSet>
      <dgm:spPr/>
    </dgm:pt>
    <dgm:pt modelId="{D8F6F8B1-3448-4054-ABC7-6892806BF45F}" type="pres">
      <dgm:prSet presAssocID="{DE1351FC-366C-4273-A111-DC947E8A830B}" presName="rootComposite3" presStyleCnt="0"/>
      <dgm:spPr/>
    </dgm:pt>
    <dgm:pt modelId="{93D11AF9-526A-4A25-B855-9018C0E40F8B}" type="pres">
      <dgm:prSet presAssocID="{DE1351FC-366C-4273-A111-DC947E8A830B}" presName="rootText3" presStyleLbl="asst1" presStyleIdx="5" presStyleCnt="6">
        <dgm:presLayoutVars>
          <dgm:chPref val="3"/>
        </dgm:presLayoutVars>
      </dgm:prSet>
      <dgm:spPr/>
    </dgm:pt>
    <dgm:pt modelId="{3DDEC7CD-7309-48A6-9073-702309F75FEC}" type="pres">
      <dgm:prSet presAssocID="{DE1351FC-366C-4273-A111-DC947E8A830B}" presName="rootConnector3" presStyleLbl="asst1" presStyleIdx="5" presStyleCnt="6"/>
      <dgm:spPr/>
    </dgm:pt>
    <dgm:pt modelId="{F4F7CFC8-CB6D-4962-A1CA-23E8CB597EEA}" type="pres">
      <dgm:prSet presAssocID="{DE1351FC-366C-4273-A111-DC947E8A830B}" presName="hierChild6" presStyleCnt="0"/>
      <dgm:spPr/>
    </dgm:pt>
    <dgm:pt modelId="{28A89FE7-83C5-4970-A366-DF3C66F4EE1A}" type="pres">
      <dgm:prSet presAssocID="{DE1351FC-366C-4273-A111-DC947E8A830B}" presName="hierChild7" presStyleCnt="0"/>
      <dgm:spPr/>
    </dgm:pt>
  </dgm:ptLst>
  <dgm:cxnLst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1D500C09-D306-42A1-A4F5-1D31587BE38F}" type="presOf" srcId="{9C3EAEEF-C270-4551-B717-002B7258BE62}" destId="{A80421D6-C5AD-4C7E-87A3-9E9767024270}" srcOrd="1" destOrd="0" presId="urn:microsoft.com/office/officeart/2005/8/layout/orgChart1"/>
    <dgm:cxn modelId="{4AF4211A-630F-4648-ACB8-8D376A45713C}" type="presOf" srcId="{1D68A030-C6F3-413B-8622-5590D9ED1D15}" destId="{68C4EFF2-445F-4267-8276-3476572E2322}" srcOrd="0" destOrd="0" presId="urn:microsoft.com/office/officeart/2005/8/layout/orgChart1"/>
    <dgm:cxn modelId="{6828C81A-1EEF-453A-B727-57136508B46C}" type="presOf" srcId="{9C3EAEEF-C270-4551-B717-002B7258BE62}" destId="{90C4D103-D8EC-4AE9-9837-CA62A2D19FD8}" srcOrd="0" destOrd="0" presId="urn:microsoft.com/office/officeart/2005/8/layout/orgChart1"/>
    <dgm:cxn modelId="{1768FA1E-F927-4FA7-A0C1-B3123C6BAE94}" type="presOf" srcId="{2866B383-62A2-4912-AC9F-124B2D3AECA7}" destId="{14F192BF-2D3E-4CA9-8D4B-DAA255E1B9B5}" srcOrd="0" destOrd="0" presId="urn:microsoft.com/office/officeart/2005/8/layout/orgChart1"/>
    <dgm:cxn modelId="{EAD14E24-4C12-49BB-9C7C-AE27B6BB681E}" srcId="{5F5A6335-6630-4D71-8A8D-82747DBEDD02}" destId="{C090A8F0-5230-4E6C-A0E9-6959D7DC2D1A}" srcOrd="0" destOrd="0" parTransId="{4D3EC4EC-3C77-46A0-81E9-A5426E8F9477}" sibTransId="{C4D96458-F556-4F1B-8D40-6DE839F69941}"/>
    <dgm:cxn modelId="{AA084A3A-16DD-40EC-87A8-42883D13FCEF}" type="presOf" srcId="{78502359-E29E-4A2D-ACAC-4DCAC351BAD4}" destId="{24932D62-51B8-4D71-A5FA-4BD57552139C}" srcOrd="0" destOrd="0" presId="urn:microsoft.com/office/officeart/2005/8/layout/orgChart1"/>
    <dgm:cxn modelId="{4B6D233E-EA85-44A2-85C8-38C2637BAA0B}" type="presOf" srcId="{6D4DE3A9-598B-4441-BDA6-9B286F8B9ADD}" destId="{D1106FB2-C581-4604-ADBE-A7B4F86F90AF}" srcOrd="0" destOrd="0" presId="urn:microsoft.com/office/officeart/2005/8/layout/orgChart1"/>
    <dgm:cxn modelId="{D02C3240-2396-44AB-8ABD-B962F6AC9C66}" type="presOf" srcId="{1AE76108-91FB-44D8-8A89-B8E208F7E5CA}" destId="{B4EA89FA-F4C3-4343-B0EA-03CE8E80571B}" srcOrd="1" destOrd="0" presId="urn:microsoft.com/office/officeart/2005/8/layout/orgChart1"/>
    <dgm:cxn modelId="{054CF461-CDCB-4E84-916A-A1A351A5B744}" type="presOf" srcId="{1AE76108-91FB-44D8-8A89-B8E208F7E5CA}" destId="{B4F9536A-212F-4EE6-8E36-1F7330E5587D}" srcOrd="0" destOrd="0" presId="urn:microsoft.com/office/officeart/2005/8/layout/orgChart1"/>
    <dgm:cxn modelId="{8E70C266-D36E-4DC1-91E0-8E648B3D7EA3}" type="presOf" srcId="{2E165D0A-6580-4617-BC8B-4CF288B94908}" destId="{A97AFD88-761E-4973-8C4F-BCF2EB98F39A}" srcOrd="0" destOrd="0" presId="urn:microsoft.com/office/officeart/2005/8/layout/orgChart1"/>
    <dgm:cxn modelId="{F2A4967A-5CC5-45A9-A79B-0C19430F09B4}" srcId="{9C3EAEEF-C270-4551-B717-002B7258BE62}" destId="{DE1351FC-366C-4273-A111-DC947E8A830B}" srcOrd="1" destOrd="0" parTransId="{6D4DE3A9-598B-4441-BDA6-9B286F8B9ADD}" sibTransId="{DDEB2D0A-9FE5-451E-BE3B-C958B117F53A}"/>
    <dgm:cxn modelId="{8D34AC7E-AC6D-4845-99FA-9163FC7D11C3}" type="presOf" srcId="{DE1351FC-366C-4273-A111-DC947E8A830B}" destId="{3DDEC7CD-7309-48A6-9073-702309F75FEC}" srcOrd="1" destOrd="0" presId="urn:microsoft.com/office/officeart/2005/8/layout/orgChart1"/>
    <dgm:cxn modelId="{2DFE697F-1ACE-4AE4-A9CC-B4824D299635}" type="presOf" srcId="{C090A8F0-5230-4E6C-A0E9-6959D7DC2D1A}" destId="{7DD193AE-0436-4B44-BB7A-5A4FAFCE92C2}" srcOrd="1" destOrd="0" presId="urn:microsoft.com/office/officeart/2005/8/layout/orgChart1"/>
    <dgm:cxn modelId="{6D887999-B395-4C50-AB74-BB5B3F982A8B}" type="presOf" srcId="{24BE58B0-E455-4498-9ABD-FB91A86DAEB4}" destId="{A89B8676-DBDE-4D5E-B560-ECAFCA50202A}" srcOrd="0" destOrd="0" presId="urn:microsoft.com/office/officeart/2005/8/layout/orgChart1"/>
    <dgm:cxn modelId="{1E0C22A1-98D7-4BF6-9C31-3FEE71245D28}" srcId="{9C3EAEEF-C270-4551-B717-002B7258BE62}" destId="{24BE58B0-E455-4498-9ABD-FB91A86DAEB4}" srcOrd="0" destOrd="0" parTransId="{2E165D0A-6580-4617-BC8B-4CF288B94908}" sibTransId="{9351FF79-9D11-4376-9C71-5A63D54FD4DA}"/>
    <dgm:cxn modelId="{8CEAB2A2-91E1-45F7-867F-CB66C44CBB78}" type="presOf" srcId="{A570EF85-1F31-4BF3-8CA6-365F0F21A542}" destId="{09677423-A508-4B4B-8D1B-485A7D42FCFA}" srcOrd="0" destOrd="0" presId="urn:microsoft.com/office/officeart/2005/8/layout/orgChart1"/>
    <dgm:cxn modelId="{19C324B7-6145-40F5-B47C-9DE86921A49F}" srcId="{5F5A6335-6630-4D71-8A8D-82747DBEDD02}" destId="{2866B383-62A2-4912-AC9F-124B2D3AECA7}" srcOrd="1" destOrd="0" parTransId="{A570EF85-1F31-4BF3-8CA6-365F0F21A542}" sibTransId="{B5E336F6-EFD2-4469-B712-F16F31580230}"/>
    <dgm:cxn modelId="{3B5679B8-E222-4629-8356-848A0B0D9F4C}" type="presOf" srcId="{24BE58B0-E455-4498-9ABD-FB91A86DAEB4}" destId="{879A1EF4-EB9E-4AFE-A7BB-B9A34B4015F8}" srcOrd="1" destOrd="0" presId="urn:microsoft.com/office/officeart/2005/8/layout/orgChart1"/>
    <dgm:cxn modelId="{471827B9-7EF1-40C6-82D8-48877828EDA0}" type="presOf" srcId="{18F7FD5D-1C01-4166-B0F4-682A0F50265B}" destId="{EC13BC23-278C-469E-8670-19E5A3767C11}" srcOrd="0" destOrd="0" presId="urn:microsoft.com/office/officeart/2005/8/layout/orgChart1"/>
    <dgm:cxn modelId="{A9D8D8C2-0870-423A-B435-20A126FEF809}" type="presOf" srcId="{5F5A6335-6630-4D71-8A8D-82747DBEDD02}" destId="{940E95D1-7142-4E02-A0BE-B91C30369A64}" srcOrd="0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0162C5C9-72AC-45DF-B0E5-766CB584C7AA}" type="presOf" srcId="{5F5A6335-6630-4D71-8A8D-82747DBEDD02}" destId="{8F9A1E52-B498-4A1B-BE2F-B7CEA92EF782}" srcOrd="1" destOrd="0" presId="urn:microsoft.com/office/officeart/2005/8/layout/orgChart1"/>
    <dgm:cxn modelId="{F30018D1-4F3C-437E-8231-28A174D21A74}" srcId="{1AE76108-91FB-44D8-8A89-B8E208F7E5CA}" destId="{9C3EAEEF-C270-4551-B717-002B7258BE62}" srcOrd="1" destOrd="0" parTransId="{18F7FD5D-1C01-4166-B0F4-682A0F50265B}" sibTransId="{6FBDC2F0-6216-4109-A300-07D6F209AA66}"/>
    <dgm:cxn modelId="{BC574ED3-6AAB-4A00-887E-EC3927F20CAC}" type="presOf" srcId="{DE1351FC-366C-4273-A111-DC947E8A830B}" destId="{93D11AF9-526A-4A25-B855-9018C0E40F8B}" srcOrd="0" destOrd="0" presId="urn:microsoft.com/office/officeart/2005/8/layout/orgChart1"/>
    <dgm:cxn modelId="{6A538AE2-A648-479F-B150-942D8BDC3AC3}" type="presOf" srcId="{2866B383-62A2-4912-AC9F-124B2D3AECA7}" destId="{DCD6DB96-7034-463B-BE36-5B3FB4EBB276}" srcOrd="1" destOrd="0" presId="urn:microsoft.com/office/officeart/2005/8/layout/orgChart1"/>
    <dgm:cxn modelId="{5B1004F5-E852-4BAA-A84B-720C3C454A95}" type="presOf" srcId="{4D3EC4EC-3C77-46A0-81E9-A5426E8F9477}" destId="{BDC0F990-141B-4ABC-8E09-EA478ED95FD5}" srcOrd="0" destOrd="0" presId="urn:microsoft.com/office/officeart/2005/8/layout/orgChart1"/>
    <dgm:cxn modelId="{D130D6FF-851E-403F-942A-A4842F752664}" type="presOf" srcId="{C090A8F0-5230-4E6C-A0E9-6959D7DC2D1A}" destId="{08F61584-B8B8-4DD7-A9CB-E16EF2024AD1}" srcOrd="0" destOrd="0" presId="urn:microsoft.com/office/officeart/2005/8/layout/orgChart1"/>
    <dgm:cxn modelId="{6762B2B8-5107-437E-8A76-94B1AE4D68AD}" type="presParOf" srcId="{24932D62-51B8-4D71-A5FA-4BD57552139C}" destId="{63487077-536E-4911-8464-54721A48DE05}" srcOrd="0" destOrd="0" presId="urn:microsoft.com/office/officeart/2005/8/layout/orgChart1"/>
    <dgm:cxn modelId="{F19D6335-F384-4892-9192-002FB62A5896}" type="presParOf" srcId="{63487077-536E-4911-8464-54721A48DE05}" destId="{342D541C-5030-4F91-A070-844941CA9444}" srcOrd="0" destOrd="0" presId="urn:microsoft.com/office/officeart/2005/8/layout/orgChart1"/>
    <dgm:cxn modelId="{8F00AB59-F0EA-499F-B50C-2F64D7B09B92}" type="presParOf" srcId="{342D541C-5030-4F91-A070-844941CA9444}" destId="{B4F9536A-212F-4EE6-8E36-1F7330E5587D}" srcOrd="0" destOrd="0" presId="urn:microsoft.com/office/officeart/2005/8/layout/orgChart1"/>
    <dgm:cxn modelId="{255F4969-C6C5-4D06-AE45-2E03180812CD}" type="presParOf" srcId="{342D541C-5030-4F91-A070-844941CA9444}" destId="{B4EA89FA-F4C3-4343-B0EA-03CE8E80571B}" srcOrd="1" destOrd="0" presId="urn:microsoft.com/office/officeart/2005/8/layout/orgChart1"/>
    <dgm:cxn modelId="{DB0FA1D2-8BD3-4856-8388-B107035C9403}" type="presParOf" srcId="{63487077-536E-4911-8464-54721A48DE05}" destId="{D1F0577B-7768-4685-A52C-86010901C5D7}" srcOrd="1" destOrd="0" presId="urn:microsoft.com/office/officeart/2005/8/layout/orgChart1"/>
    <dgm:cxn modelId="{46DA2016-AE6F-4B35-8C93-1C5C797F3383}" type="presParOf" srcId="{63487077-536E-4911-8464-54721A48DE05}" destId="{53425F9F-A766-4F4F-BE7E-8967A57E25F5}" srcOrd="2" destOrd="0" presId="urn:microsoft.com/office/officeart/2005/8/layout/orgChart1"/>
    <dgm:cxn modelId="{4398DAF5-A0C9-4618-8BDD-CBC999D3B659}" type="presParOf" srcId="{53425F9F-A766-4F4F-BE7E-8967A57E25F5}" destId="{68C4EFF2-445F-4267-8276-3476572E2322}" srcOrd="0" destOrd="0" presId="urn:microsoft.com/office/officeart/2005/8/layout/orgChart1"/>
    <dgm:cxn modelId="{A518EDAD-FEAB-4373-AA3E-A343B8B387D4}" type="presParOf" srcId="{53425F9F-A766-4F4F-BE7E-8967A57E25F5}" destId="{AF728B47-EBAB-4EC6-904A-07F266E4DACA}" srcOrd="1" destOrd="0" presId="urn:microsoft.com/office/officeart/2005/8/layout/orgChart1"/>
    <dgm:cxn modelId="{E643555A-B19F-4A84-8F7E-AAC7B98AA3D4}" type="presParOf" srcId="{AF728B47-EBAB-4EC6-904A-07F266E4DACA}" destId="{DD5351A4-1354-47FA-ABA6-EE4079D952E3}" srcOrd="0" destOrd="0" presId="urn:microsoft.com/office/officeart/2005/8/layout/orgChart1"/>
    <dgm:cxn modelId="{A54E1F6B-8930-497D-8B0D-EB1819521EAC}" type="presParOf" srcId="{DD5351A4-1354-47FA-ABA6-EE4079D952E3}" destId="{940E95D1-7142-4E02-A0BE-B91C30369A64}" srcOrd="0" destOrd="0" presId="urn:microsoft.com/office/officeart/2005/8/layout/orgChart1"/>
    <dgm:cxn modelId="{763E88D6-D0E2-434E-9C58-352361908944}" type="presParOf" srcId="{DD5351A4-1354-47FA-ABA6-EE4079D952E3}" destId="{8F9A1E52-B498-4A1B-BE2F-B7CEA92EF782}" srcOrd="1" destOrd="0" presId="urn:microsoft.com/office/officeart/2005/8/layout/orgChart1"/>
    <dgm:cxn modelId="{C8E949BE-B154-471F-B9E8-46CC44C90B46}" type="presParOf" srcId="{AF728B47-EBAB-4EC6-904A-07F266E4DACA}" destId="{CE1341E2-B64C-4A42-99B7-9AEFFD1FC2CF}" srcOrd="1" destOrd="0" presId="urn:microsoft.com/office/officeart/2005/8/layout/orgChart1"/>
    <dgm:cxn modelId="{2F37C801-9B26-4C1A-982D-DE1F0D4FCC22}" type="presParOf" srcId="{AF728B47-EBAB-4EC6-904A-07F266E4DACA}" destId="{7E8C11CE-7313-4CE8-8C3E-C45393A9B8EC}" srcOrd="2" destOrd="0" presId="urn:microsoft.com/office/officeart/2005/8/layout/orgChart1"/>
    <dgm:cxn modelId="{4280FBA9-2B59-4B55-A506-DE7467912BAC}" type="presParOf" srcId="{7E8C11CE-7313-4CE8-8C3E-C45393A9B8EC}" destId="{BDC0F990-141B-4ABC-8E09-EA478ED95FD5}" srcOrd="0" destOrd="0" presId="urn:microsoft.com/office/officeart/2005/8/layout/orgChart1"/>
    <dgm:cxn modelId="{1FBEC527-1565-40D1-B160-821D74AD8CCB}" type="presParOf" srcId="{7E8C11CE-7313-4CE8-8C3E-C45393A9B8EC}" destId="{59C0A571-C35A-42F5-A3BC-DF25B8AF0245}" srcOrd="1" destOrd="0" presId="urn:microsoft.com/office/officeart/2005/8/layout/orgChart1"/>
    <dgm:cxn modelId="{8A4EAC83-96B0-4D20-80F3-DA3318C84CA9}" type="presParOf" srcId="{59C0A571-C35A-42F5-A3BC-DF25B8AF0245}" destId="{36DCC548-DB4A-4094-AA60-9ADD4BD644DD}" srcOrd="0" destOrd="0" presId="urn:microsoft.com/office/officeart/2005/8/layout/orgChart1"/>
    <dgm:cxn modelId="{5FA0F51A-504A-4C82-930F-DB5E458BA75F}" type="presParOf" srcId="{36DCC548-DB4A-4094-AA60-9ADD4BD644DD}" destId="{08F61584-B8B8-4DD7-A9CB-E16EF2024AD1}" srcOrd="0" destOrd="0" presId="urn:microsoft.com/office/officeart/2005/8/layout/orgChart1"/>
    <dgm:cxn modelId="{D636264C-43A9-4EC7-9067-2DC32CDAEA47}" type="presParOf" srcId="{36DCC548-DB4A-4094-AA60-9ADD4BD644DD}" destId="{7DD193AE-0436-4B44-BB7A-5A4FAFCE92C2}" srcOrd="1" destOrd="0" presId="urn:microsoft.com/office/officeart/2005/8/layout/orgChart1"/>
    <dgm:cxn modelId="{519BC0E6-7672-4215-B19C-D087F69C12D0}" type="presParOf" srcId="{59C0A571-C35A-42F5-A3BC-DF25B8AF0245}" destId="{F55A34F5-FD9D-4EE6-871A-060E62169078}" srcOrd="1" destOrd="0" presId="urn:microsoft.com/office/officeart/2005/8/layout/orgChart1"/>
    <dgm:cxn modelId="{A497D8D5-D80F-4288-8F2F-630D8AA24C8E}" type="presParOf" srcId="{59C0A571-C35A-42F5-A3BC-DF25B8AF0245}" destId="{7D6ED127-A800-4CCD-973A-40D59B983348}" srcOrd="2" destOrd="0" presId="urn:microsoft.com/office/officeart/2005/8/layout/orgChart1"/>
    <dgm:cxn modelId="{5A745866-1533-406A-87F3-ECC5DF62D4BB}" type="presParOf" srcId="{7E8C11CE-7313-4CE8-8C3E-C45393A9B8EC}" destId="{09677423-A508-4B4B-8D1B-485A7D42FCFA}" srcOrd="2" destOrd="0" presId="urn:microsoft.com/office/officeart/2005/8/layout/orgChart1"/>
    <dgm:cxn modelId="{4745BF10-7309-4A01-B593-2D146BBE6EC7}" type="presParOf" srcId="{7E8C11CE-7313-4CE8-8C3E-C45393A9B8EC}" destId="{E09469CB-99DC-4FC7-B060-1C8DD4736F7E}" srcOrd="3" destOrd="0" presId="urn:microsoft.com/office/officeart/2005/8/layout/orgChart1"/>
    <dgm:cxn modelId="{6517BBC5-5713-409C-BC8A-15459CDD8242}" type="presParOf" srcId="{E09469CB-99DC-4FC7-B060-1C8DD4736F7E}" destId="{9177EAF4-426E-461E-B9A5-B90772624AC7}" srcOrd="0" destOrd="0" presId="urn:microsoft.com/office/officeart/2005/8/layout/orgChart1"/>
    <dgm:cxn modelId="{3D917E81-78A3-4538-8D8A-B48ED9220C3E}" type="presParOf" srcId="{9177EAF4-426E-461E-B9A5-B90772624AC7}" destId="{14F192BF-2D3E-4CA9-8D4B-DAA255E1B9B5}" srcOrd="0" destOrd="0" presId="urn:microsoft.com/office/officeart/2005/8/layout/orgChart1"/>
    <dgm:cxn modelId="{154A3E1A-EC34-48C9-9FED-E46DF21721EE}" type="presParOf" srcId="{9177EAF4-426E-461E-B9A5-B90772624AC7}" destId="{DCD6DB96-7034-463B-BE36-5B3FB4EBB276}" srcOrd="1" destOrd="0" presId="urn:microsoft.com/office/officeart/2005/8/layout/orgChart1"/>
    <dgm:cxn modelId="{F4AAA14E-865E-4013-B121-CF0C81EC3048}" type="presParOf" srcId="{E09469CB-99DC-4FC7-B060-1C8DD4736F7E}" destId="{D0E7A5EF-87FD-49F8-A1B9-BD44900A5AF4}" srcOrd="1" destOrd="0" presId="urn:microsoft.com/office/officeart/2005/8/layout/orgChart1"/>
    <dgm:cxn modelId="{402E4A9D-DB62-4554-80C7-C6AEC43FDDF7}" type="presParOf" srcId="{E09469CB-99DC-4FC7-B060-1C8DD4736F7E}" destId="{42072533-25C4-4A09-8B1C-01BEC51E9AD3}" srcOrd="2" destOrd="0" presId="urn:microsoft.com/office/officeart/2005/8/layout/orgChart1"/>
    <dgm:cxn modelId="{47BBC47F-B7DA-455E-A482-E57ABC557DA7}" type="presParOf" srcId="{53425F9F-A766-4F4F-BE7E-8967A57E25F5}" destId="{EC13BC23-278C-469E-8670-19E5A3767C11}" srcOrd="2" destOrd="0" presId="urn:microsoft.com/office/officeart/2005/8/layout/orgChart1"/>
    <dgm:cxn modelId="{EA28EE95-FCB7-40DB-9F4D-980E47873BA0}" type="presParOf" srcId="{53425F9F-A766-4F4F-BE7E-8967A57E25F5}" destId="{74C8F862-6171-4635-BA50-8596E0F018EC}" srcOrd="3" destOrd="0" presId="urn:microsoft.com/office/officeart/2005/8/layout/orgChart1"/>
    <dgm:cxn modelId="{2C34F7D4-A3F7-4320-8F3E-57298BE1CA3D}" type="presParOf" srcId="{74C8F862-6171-4635-BA50-8596E0F018EC}" destId="{43CB21CA-FEB1-41BF-A11E-E963522D1399}" srcOrd="0" destOrd="0" presId="urn:microsoft.com/office/officeart/2005/8/layout/orgChart1"/>
    <dgm:cxn modelId="{FAAE5366-EDE7-417E-8EA4-90BF2AFE4F99}" type="presParOf" srcId="{43CB21CA-FEB1-41BF-A11E-E963522D1399}" destId="{90C4D103-D8EC-4AE9-9837-CA62A2D19FD8}" srcOrd="0" destOrd="0" presId="urn:microsoft.com/office/officeart/2005/8/layout/orgChart1"/>
    <dgm:cxn modelId="{5F663412-669A-4A96-A3DE-253A9E1A2944}" type="presParOf" srcId="{43CB21CA-FEB1-41BF-A11E-E963522D1399}" destId="{A80421D6-C5AD-4C7E-87A3-9E9767024270}" srcOrd="1" destOrd="0" presId="urn:microsoft.com/office/officeart/2005/8/layout/orgChart1"/>
    <dgm:cxn modelId="{BD2BC51F-A61F-4BB1-B503-2DC826BF9E09}" type="presParOf" srcId="{74C8F862-6171-4635-BA50-8596E0F018EC}" destId="{9D778A3E-2857-4A1D-BE0C-4CCA693C5C56}" srcOrd="1" destOrd="0" presId="urn:microsoft.com/office/officeart/2005/8/layout/orgChart1"/>
    <dgm:cxn modelId="{6E0E81D5-41D5-40AB-A21A-4BB064FDC70C}" type="presParOf" srcId="{74C8F862-6171-4635-BA50-8596E0F018EC}" destId="{C8BFD6B4-78D5-49D8-A3B5-F20DBAB23D97}" srcOrd="2" destOrd="0" presId="urn:microsoft.com/office/officeart/2005/8/layout/orgChart1"/>
    <dgm:cxn modelId="{AA7B3238-4680-48C0-BDFB-11017A9E870D}" type="presParOf" srcId="{C8BFD6B4-78D5-49D8-A3B5-F20DBAB23D97}" destId="{A97AFD88-761E-4973-8C4F-BCF2EB98F39A}" srcOrd="0" destOrd="0" presId="urn:microsoft.com/office/officeart/2005/8/layout/orgChart1"/>
    <dgm:cxn modelId="{C1DE25E5-E4DC-4A96-B5C2-CDD3B4AE755C}" type="presParOf" srcId="{C8BFD6B4-78D5-49D8-A3B5-F20DBAB23D97}" destId="{E85E5701-3FE3-426E-8254-A6C55202CBC1}" srcOrd="1" destOrd="0" presId="urn:microsoft.com/office/officeart/2005/8/layout/orgChart1"/>
    <dgm:cxn modelId="{DA42432F-BE42-44A6-87A5-523EAF1BC3FF}" type="presParOf" srcId="{E85E5701-3FE3-426E-8254-A6C55202CBC1}" destId="{C463BF6A-838A-49FB-B585-176C8F732B1A}" srcOrd="0" destOrd="0" presId="urn:microsoft.com/office/officeart/2005/8/layout/orgChart1"/>
    <dgm:cxn modelId="{CD76CA52-6B4C-41C4-979E-F6EAEF0DE0BA}" type="presParOf" srcId="{C463BF6A-838A-49FB-B585-176C8F732B1A}" destId="{A89B8676-DBDE-4D5E-B560-ECAFCA50202A}" srcOrd="0" destOrd="0" presId="urn:microsoft.com/office/officeart/2005/8/layout/orgChart1"/>
    <dgm:cxn modelId="{087A94AB-05B8-4CA0-9775-9E874D2BA1A2}" type="presParOf" srcId="{C463BF6A-838A-49FB-B585-176C8F732B1A}" destId="{879A1EF4-EB9E-4AFE-A7BB-B9A34B4015F8}" srcOrd="1" destOrd="0" presId="urn:microsoft.com/office/officeart/2005/8/layout/orgChart1"/>
    <dgm:cxn modelId="{BC711283-39EE-464C-A014-DD6224487E9B}" type="presParOf" srcId="{E85E5701-3FE3-426E-8254-A6C55202CBC1}" destId="{70E275B0-4B36-4F36-A743-917B1A3C5A23}" srcOrd="1" destOrd="0" presId="urn:microsoft.com/office/officeart/2005/8/layout/orgChart1"/>
    <dgm:cxn modelId="{45D3B12D-AE3A-441B-810F-B059E0986907}" type="presParOf" srcId="{E85E5701-3FE3-426E-8254-A6C55202CBC1}" destId="{0B5BC77F-14F4-41F1-8701-B088B2B43E7C}" srcOrd="2" destOrd="0" presId="urn:microsoft.com/office/officeart/2005/8/layout/orgChart1"/>
    <dgm:cxn modelId="{7C622996-510D-416E-A979-5A9D90D52C2F}" type="presParOf" srcId="{C8BFD6B4-78D5-49D8-A3B5-F20DBAB23D97}" destId="{D1106FB2-C581-4604-ADBE-A7B4F86F90AF}" srcOrd="2" destOrd="0" presId="urn:microsoft.com/office/officeart/2005/8/layout/orgChart1"/>
    <dgm:cxn modelId="{61261B30-0C6E-45F8-9036-A1AF0B39BA3A}" type="presParOf" srcId="{C8BFD6B4-78D5-49D8-A3B5-F20DBAB23D97}" destId="{C59D9071-C0DD-48B8-ACA9-0739F31FC1FD}" srcOrd="3" destOrd="0" presId="urn:microsoft.com/office/officeart/2005/8/layout/orgChart1"/>
    <dgm:cxn modelId="{1DF83EA2-1DA2-40F4-9371-E281C46D5C10}" type="presParOf" srcId="{C59D9071-C0DD-48B8-ACA9-0739F31FC1FD}" destId="{D8F6F8B1-3448-4054-ABC7-6892806BF45F}" srcOrd="0" destOrd="0" presId="urn:microsoft.com/office/officeart/2005/8/layout/orgChart1"/>
    <dgm:cxn modelId="{E819A7CC-ABFB-4946-823B-2D639FB6FB57}" type="presParOf" srcId="{D8F6F8B1-3448-4054-ABC7-6892806BF45F}" destId="{93D11AF9-526A-4A25-B855-9018C0E40F8B}" srcOrd="0" destOrd="0" presId="urn:microsoft.com/office/officeart/2005/8/layout/orgChart1"/>
    <dgm:cxn modelId="{8EF31156-6C4F-4CB6-AAFD-FB2C391B9EDE}" type="presParOf" srcId="{D8F6F8B1-3448-4054-ABC7-6892806BF45F}" destId="{3DDEC7CD-7309-48A6-9073-702309F75FEC}" srcOrd="1" destOrd="0" presId="urn:microsoft.com/office/officeart/2005/8/layout/orgChart1"/>
    <dgm:cxn modelId="{924385A6-33EF-406F-AC74-676BB98B42D4}" type="presParOf" srcId="{C59D9071-C0DD-48B8-ACA9-0739F31FC1FD}" destId="{F4F7CFC8-CB6D-4962-A1CA-23E8CB597EEA}" srcOrd="1" destOrd="0" presId="urn:microsoft.com/office/officeart/2005/8/layout/orgChart1"/>
    <dgm:cxn modelId="{B204850B-29E6-4E15-87E6-2ADBB57505FD}" type="presParOf" srcId="{C59D9071-C0DD-48B8-ACA9-0739F31FC1FD}" destId="{28A89FE7-83C5-4970-A366-DF3C66F4E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6FB2-C581-4604-ADBE-A7B4F86F90AF}">
      <dsp:nvSpPr>
        <dsp:cNvPr id="0" name=""/>
        <dsp:cNvSpPr/>
      </dsp:nvSpPr>
      <dsp:spPr>
        <a:xfrm>
          <a:off x="6809396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AFD88-761E-4973-8C4F-BCF2EB98F39A}">
      <dsp:nvSpPr>
        <dsp:cNvPr id="0" name=""/>
        <dsp:cNvSpPr/>
      </dsp:nvSpPr>
      <dsp:spPr>
        <a:xfrm>
          <a:off x="6606700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3BC23-278C-469E-8670-19E5A3767C11}">
      <dsp:nvSpPr>
        <dsp:cNvPr id="0" name=""/>
        <dsp:cNvSpPr/>
      </dsp:nvSpPr>
      <dsp:spPr>
        <a:xfrm>
          <a:off x="4473575" y="1209882"/>
          <a:ext cx="137060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1370605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77423-A508-4B4B-8D1B-485A7D42FCFA}">
      <dsp:nvSpPr>
        <dsp:cNvPr id="0" name=""/>
        <dsp:cNvSpPr/>
      </dsp:nvSpPr>
      <dsp:spPr>
        <a:xfrm>
          <a:off x="2137753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F990-141B-4ABC-8E09-EA478ED95FD5}">
      <dsp:nvSpPr>
        <dsp:cNvPr id="0" name=""/>
        <dsp:cNvSpPr/>
      </dsp:nvSpPr>
      <dsp:spPr>
        <a:xfrm>
          <a:off x="1935058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EFF2-445F-4267-8276-3476572E2322}">
      <dsp:nvSpPr>
        <dsp:cNvPr id="0" name=""/>
        <dsp:cNvSpPr/>
      </dsp:nvSpPr>
      <dsp:spPr>
        <a:xfrm>
          <a:off x="3102969" y="1209882"/>
          <a:ext cx="1370605" cy="887998"/>
        </a:xfrm>
        <a:custGeom>
          <a:avLst/>
          <a:gdLst/>
          <a:ahLst/>
          <a:cxnLst/>
          <a:rect l="0" t="0" r="0" b="0"/>
          <a:pathLst>
            <a:path>
              <a:moveTo>
                <a:pt x="1370605" y="0"/>
              </a:moveTo>
              <a:lnTo>
                <a:pt x="137060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508359" y="244667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Century Gothic"/>
              <a:ea typeface="+mn-ea"/>
              <a:cs typeface="+mn-cs"/>
            </a:rPr>
            <a:t>[Nome </a:t>
          </a:r>
          <a:r>
            <a:rPr lang="en-US" sz="1900" b="0" i="0" kern="1200" dirty="0" err="1">
              <a:latin typeface="Century Gothic"/>
              <a:ea typeface="+mn-ea"/>
              <a:cs typeface="+mn-cs"/>
            </a:rPr>
            <a:t>Completo</a:t>
          </a:r>
          <a:r>
            <a:rPr lang="en-US" sz="1900" b="0" i="0" kern="1200" dirty="0">
              <a:latin typeface="Century Gothic"/>
              <a:ea typeface="+mn-ea"/>
              <a:cs typeface="+mn-cs"/>
            </a:rPr>
            <a:t>] </a:t>
          </a:r>
          <a:r>
            <a:rPr lang="en-US" sz="1900" b="0" i="0" kern="1200" dirty="0" err="1">
              <a:latin typeface="Century Gothic"/>
              <a:ea typeface="+mn-ea"/>
              <a:cs typeface="+mn-cs"/>
            </a:rPr>
            <a:t>Presidente</a:t>
          </a:r>
          <a:r>
            <a:rPr lang="en-US" sz="1900" b="0" i="0" kern="1200" dirty="0">
              <a:latin typeface="Century Gothic"/>
              <a:ea typeface="+mn-ea"/>
              <a:cs typeface="+mn-cs"/>
            </a:rPr>
            <a:t>, CEO</a:t>
          </a:r>
        </a:p>
      </dsp:txBody>
      <dsp:txXfrm>
        <a:off x="3508359" y="244667"/>
        <a:ext cx="1930430" cy="965215"/>
      </dsp:txXfrm>
    </dsp:sp>
    <dsp:sp modelId="{940E95D1-7142-4E02-A0BE-B91C30369A64}">
      <dsp:nvSpPr>
        <dsp:cNvPr id="0" name=""/>
        <dsp:cNvSpPr/>
      </dsp:nvSpPr>
      <dsp:spPr>
        <a:xfrm>
          <a:off x="1172538" y="1615273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Vice-presidente</a:t>
          </a:r>
        </a:p>
      </dsp:txBody>
      <dsp:txXfrm>
        <a:off x="1172538" y="1615273"/>
        <a:ext cx="1930430" cy="965215"/>
      </dsp:txXfrm>
    </dsp:sp>
    <dsp:sp modelId="{08F61584-B8B8-4DD7-A9CB-E16EF2024AD1}">
      <dsp:nvSpPr>
        <dsp:cNvPr id="0" name=""/>
        <dsp:cNvSpPr/>
      </dsp:nvSpPr>
      <dsp:spPr>
        <a:xfrm>
          <a:off x="4628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Gerente </a:t>
          </a:r>
        </a:p>
      </dsp:txBody>
      <dsp:txXfrm>
        <a:off x="4628" y="2985879"/>
        <a:ext cx="1930430" cy="965215"/>
      </dsp:txXfrm>
    </dsp:sp>
    <dsp:sp modelId="{14F192BF-2D3E-4CA9-8D4B-DAA255E1B9B5}">
      <dsp:nvSpPr>
        <dsp:cNvPr id="0" name=""/>
        <dsp:cNvSpPr/>
      </dsp:nvSpPr>
      <dsp:spPr>
        <a:xfrm>
          <a:off x="2340449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Gerente </a:t>
          </a:r>
        </a:p>
      </dsp:txBody>
      <dsp:txXfrm>
        <a:off x="2340449" y="2985879"/>
        <a:ext cx="1930430" cy="965215"/>
      </dsp:txXfrm>
    </dsp:sp>
    <dsp:sp modelId="{90C4D103-D8EC-4AE9-9837-CA62A2D19FD8}">
      <dsp:nvSpPr>
        <dsp:cNvPr id="0" name=""/>
        <dsp:cNvSpPr/>
      </dsp:nvSpPr>
      <dsp:spPr>
        <a:xfrm>
          <a:off x="5844180" y="1615273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Vice-presidente</a:t>
          </a:r>
        </a:p>
      </dsp:txBody>
      <dsp:txXfrm>
        <a:off x="5844180" y="1615273"/>
        <a:ext cx="1930430" cy="965215"/>
      </dsp:txXfrm>
    </dsp:sp>
    <dsp:sp modelId="{A89B8676-DBDE-4D5E-B560-ECAFCA50202A}">
      <dsp:nvSpPr>
        <dsp:cNvPr id="0" name=""/>
        <dsp:cNvSpPr/>
      </dsp:nvSpPr>
      <dsp:spPr>
        <a:xfrm>
          <a:off x="4676270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Gerente </a:t>
          </a:r>
        </a:p>
      </dsp:txBody>
      <dsp:txXfrm>
        <a:off x="4676270" y="2985879"/>
        <a:ext cx="1930430" cy="965215"/>
      </dsp:txXfrm>
    </dsp:sp>
    <dsp:sp modelId="{93D11AF9-526A-4A25-B855-9018C0E40F8B}">
      <dsp:nvSpPr>
        <dsp:cNvPr id="0" name=""/>
        <dsp:cNvSpPr/>
      </dsp:nvSpPr>
      <dsp:spPr>
        <a:xfrm>
          <a:off x="7012091" y="2985879"/>
          <a:ext cx="1930430" cy="965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45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Century Gothic"/>
              <a:ea typeface="+mn-ea"/>
              <a:cs typeface="+mn-cs"/>
            </a:rPr>
            <a:t>[Nome Completo] Gerente </a:t>
          </a:r>
        </a:p>
      </dsp:txBody>
      <dsp:txXfrm>
        <a:off x="7012091" y="2985879"/>
        <a:ext cx="1930430" cy="96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333E963C-1534-4F8D-B2A7-66D81AA25953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a Co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0" name="Espaço Reservado para Imagem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1" name="Espaço Reservado para Imagem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6000" dirty="0">
                <a:solidFill>
                  <a:srgbClr val="EBEBEB"/>
                </a:solidFill>
                <a:latin typeface="Century Gothic"/>
              </a:rPr>
              <a:t>SISTEMA DE CONTROLE DE CARROS</a:t>
            </a:r>
            <a:endParaRPr lang="pt-BR" sz="60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DISCIPLINA DE ENGENHARIA DE SOFTWARE 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698" y="438914"/>
            <a:ext cx="9404723" cy="1400530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A Equipe</a:t>
            </a:r>
          </a:p>
        </p:txBody>
      </p:sp>
      <p:graphicFrame>
        <p:nvGraphicFramePr>
          <p:cNvPr id="7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10507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Reserva de Veículo</a:t>
            </a:r>
          </a:p>
        </p:txBody>
      </p:sp>
      <p:sp>
        <p:nvSpPr>
          <p:cNvPr id="5" name="Retângul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D</a:t>
            </a:r>
            <a:r>
              <a:rPr lang="pt-BR" sz="1800" dirty="0">
                <a:latin typeface="Century Gothic"/>
              </a:rPr>
              <a:t>ados obrigatórios.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dirty="0">
                <a:latin typeface="Century Gothic"/>
              </a:rPr>
              <a:t>Registro do usuário.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Validação </a:t>
            </a:r>
            <a:r>
              <a:rPr lang="pt-BR" sz="1800" dirty="0">
                <a:latin typeface="Century Gothic"/>
              </a:rPr>
              <a:t>data e hora. 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So</a:t>
            </a:r>
            <a:r>
              <a:rPr lang="pt-BR" sz="1800" dirty="0">
                <a:latin typeface="Century Gothic"/>
              </a:rPr>
              <a:t>licitação reserva.</a:t>
            </a:r>
          </a:p>
        </p:txBody>
      </p:sp>
      <p:pic>
        <p:nvPicPr>
          <p:cNvPr id="7" name="picture" descr="C:\Users\Miguel Wolf\AppData\Local\Microsoft\Windows\INetCacheContent.Word\Screenshot_20161123-211317.png">
            <a:extLst>
              <a:ext uri="{FF2B5EF4-FFF2-40B4-BE49-F238E27FC236}">
                <a16:creationId xmlns:a16="http://schemas.microsoft.com/office/drawing/2014/main" id="{A4384874-E742-4CD5-8C1D-5EDEB913BA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8" y="1152983"/>
            <a:ext cx="3146400" cy="559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rgbClr val="EBEBEB"/>
                </a:solidFill>
                <a:latin typeface="Century Gothic"/>
              </a:rPr>
              <a:t>Autorizar Reserva</a:t>
            </a:r>
            <a:endParaRPr lang="pt-BR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Liberação da reserva.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Exibição solicitação.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dirty="0">
                <a:latin typeface="Century Gothic"/>
              </a:rPr>
              <a:t>Opções ao administrador.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362610D-DB43-4ACF-864E-B80ACE93F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8" y="1152983"/>
            <a:ext cx="3146400" cy="559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Consulta de Reserva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Agenda de veículos.</a:t>
            </a:r>
          </a:p>
        </p:txBody>
      </p:sp>
      <p:pic>
        <p:nvPicPr>
          <p:cNvPr id="5" name="picture" descr="C:\Users\Miguel Wolf\AppData\Local\Microsoft\Windows\INetCacheContent.Word\Screenshot_20161123-211402.png">
            <a:extLst>
              <a:ext uri="{FF2B5EF4-FFF2-40B4-BE49-F238E27FC236}">
                <a16:creationId xmlns:a16="http://schemas.microsoft.com/office/drawing/2014/main" id="{0C1E51FD-29C5-4BB8-8B3A-49E4572C6C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8" y="1152983"/>
            <a:ext cx="3146400" cy="559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Registro de saída / Registro Retorno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Aviso início e fim.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Solicitação de confirmação saída e entrada.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endParaRPr lang="pt-BR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5" name="Imagem 4" descr="C:\Users\Miguel Wolf\AppData\Local\Microsoft\Windows\INetCacheContent.Word\Screenshot_20161123-211342.png">
            <a:extLst>
              <a:ext uri="{FF2B5EF4-FFF2-40B4-BE49-F238E27FC236}">
                <a16:creationId xmlns:a16="http://schemas.microsoft.com/office/drawing/2014/main" id="{AF47E102-9FFB-4B5B-B775-982344EF69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88" y="1152983"/>
            <a:ext cx="3146400" cy="55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Atualização de manutenção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Administração dados veículo.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</a:rPr>
              <a:t>Registro manutenção</a:t>
            </a:r>
            <a:r>
              <a:rPr lang="pt-BR" dirty="0">
                <a:latin typeface="Century Gothic"/>
              </a:rPr>
              <a:t>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</a:rPr>
              <a:t>Geração nova data manutenção.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endParaRPr lang="pt-BR" dirty="0"/>
          </a:p>
        </p:txBody>
      </p:sp>
      <p:pic>
        <p:nvPicPr>
          <p:cNvPr id="4" name="Imagem 3" descr="C:\Users\Miguel Wolf\AppData\Local\Microsoft\Windows\INetCacheContent.Word\Screenshot_20161123-211339.png">
            <a:extLst>
              <a:ext uri="{FF2B5EF4-FFF2-40B4-BE49-F238E27FC236}">
                <a16:creationId xmlns:a16="http://schemas.microsoft.com/office/drawing/2014/main" id="{3A89AB26-41FB-4F28-94E7-20E3C5E729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88" y="1152983"/>
            <a:ext cx="3146400" cy="55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7127-D96C-428E-91DB-586BD82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A0344-EA77-4F36-A463-1E93CAE5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relatório </a:t>
            </a:r>
          </a:p>
          <a:p>
            <a:pPr marL="0" indent="0">
              <a:buNone/>
            </a:pPr>
            <a:r>
              <a:rPr lang="pt-BR" dirty="0"/>
              <a:t>de manutenção.</a:t>
            </a:r>
          </a:p>
          <a:p>
            <a:r>
              <a:rPr lang="pt-BR" dirty="0"/>
              <a:t>Geração relatório de </a:t>
            </a:r>
          </a:p>
          <a:p>
            <a:pPr marL="0" indent="0">
              <a:buNone/>
            </a:pPr>
            <a:r>
              <a:rPr lang="pt-BR" dirty="0"/>
              <a:t>utilização do veículo.</a:t>
            </a:r>
          </a:p>
        </p:txBody>
      </p:sp>
      <p:pic>
        <p:nvPicPr>
          <p:cNvPr id="4" name="Imagem 3" descr="C:\Users\Miguel Wolf\AppData\Local\Microsoft\Windows\INetCacheContent.Word\Screenshot_20161123-211342.png">
            <a:extLst>
              <a:ext uri="{FF2B5EF4-FFF2-40B4-BE49-F238E27FC236}">
                <a16:creationId xmlns:a16="http://schemas.microsoft.com/office/drawing/2014/main" id="{753688B1-2EA3-4736-A327-EC4A5AB6A2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00" y="1152983"/>
            <a:ext cx="3146400" cy="5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" descr="C:\Users\Miguel Wolf\AppData\Local\Microsoft\Windows\INetCache\Content.Word\r2.jpg">
            <a:extLst>
              <a:ext uri="{FF2B5EF4-FFF2-40B4-BE49-F238E27FC236}">
                <a16:creationId xmlns:a16="http://schemas.microsoft.com/office/drawing/2014/main" id="{6179A9D2-C579-4B2D-80CB-50A0C512CA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8" y="1152983"/>
            <a:ext cx="3146400" cy="55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Responsáveis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Ana Carolina Sanches Camacho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Carlos Vinicius Ananias de Oliveira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Gilmar Garcia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Leonardo Francisco 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Miguel Wolf Bernardino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Rafael </a:t>
            </a:r>
            <a:r>
              <a:rPr lang="pt-BR" dirty="0" err="1">
                <a:latin typeface="Century Gothic"/>
              </a:rPr>
              <a:t>Kopanyshyn</a:t>
            </a:r>
            <a:r>
              <a:rPr lang="pt-BR" dirty="0">
                <a:latin typeface="Century Gothic"/>
              </a:rPr>
              <a:t> Garcia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8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Necessidade </a:t>
            </a:r>
            <a:r>
              <a:rPr lang="pt-BR" dirty="0">
                <a:solidFill>
                  <a:srgbClr val="EBEBEB"/>
                </a:solidFill>
                <a:latin typeface="Century Gothic"/>
              </a:rPr>
              <a:t>de controle da frota pertencente às empresas.</a:t>
            </a:r>
            <a:endParaRPr lang="pt-BR" sz="48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 b="0" i="0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j-ea"/>
                <a:cs typeface="+mj-cs"/>
              </a:rPr>
              <a:t>Métodos como anotação em blocos de papeis ou planilhas estão desatualizados.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</a:rPr>
              <a:t> O agendamento verbal e manuscrito em prancheta não trás benefícios nenhum aos funcionários, apenas a perda de tempo útil de trabalho e ainda não auxilia em posteriores consultas. </a:t>
            </a: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rgbClr val="EBEBEB"/>
                </a:solidFill>
                <a:latin typeface="Century Gothic"/>
              </a:rPr>
              <a:t>Agendamento / Manutenção frota</a:t>
            </a:r>
            <a:endParaRPr lang="pt-BR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Facilitar o agendamento de carros e controlar manutenções da frota de veículos.</a:t>
            </a:r>
            <a:endParaRPr lang="pt-BR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endParaRPr lang="pt-BR" dirty="0">
              <a:latin typeface="Century Gothic"/>
            </a:endParaRPr>
          </a:p>
          <a:p>
            <a:pPr marL="740664" lvl="1" indent="-283464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/>
              <a:t>Gerenciamento.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Eficiência. 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18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Agilidade.</a:t>
            </a:r>
          </a:p>
          <a:p>
            <a:pPr marL="740664" lvl="1" indent="-283464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Dados.</a:t>
            </a:r>
            <a:endParaRPr lang="pt-BR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rgbClr val="EBEBEB"/>
                </a:solidFill>
                <a:latin typeface="Century Gothic"/>
              </a:rPr>
              <a:t>Cadastro de Empresas</a:t>
            </a:r>
            <a:endParaRPr lang="pt-BR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Inclusão, alteração e consulta dos dados.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Obrigatoriedade preenchimento dos campos.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Autenticação cadastro via e-mail.</a:t>
            </a:r>
            <a:endParaRPr lang="pt-BR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54F03-E3AD-4718-A5BF-F687B89A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76" y="1152983"/>
            <a:ext cx="3148012" cy="55964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 err="1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Login</a:t>
            </a: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da Empresa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Acesso conta principal.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Solicitação dados obrigatórios.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Liberação acesso.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17BE3C-6D47-4B15-91AA-1B844B30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07" y="1152983"/>
            <a:ext cx="3146400" cy="559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solidFill>
                  <a:srgbClr val="EBEBEB"/>
                </a:solidFill>
                <a:latin typeface="Century Gothic"/>
              </a:rPr>
              <a:t>Cadastro de Usuário</a:t>
            </a:r>
            <a:endParaRPr lang="pt-BR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13E1D7-7A5B-4555-9D7E-1C9F7EC1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917" y="1152983"/>
            <a:ext cx="3146400" cy="5593600"/>
          </a:xfrm>
        </p:spPr>
      </p:pic>
      <p:sp>
        <p:nvSpPr>
          <p:cNvPr id="6" name="Retângulo 2">
            <a:extLst>
              <a:ext uri="{FF2B5EF4-FFF2-40B4-BE49-F238E27FC236}">
                <a16:creationId xmlns:a16="http://schemas.microsoft.com/office/drawing/2014/main" id="{B0F09856-CFF2-467D-9C97-06B64A34093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>
                <a:latin typeface="Century Gothic"/>
              </a:rPr>
              <a:t>Apenas administrador tem acesso ao cadastro.</a:t>
            </a: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>
                <a:latin typeface="Century Gothic"/>
              </a:rPr>
              <a:t>Dados obrigatórios.</a:t>
            </a: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>
                <a:latin typeface="Century Gothic"/>
              </a:rPr>
              <a:t>Funções especificas.</a:t>
            </a:r>
          </a:p>
          <a:p>
            <a:pPr marL="347472" indent="-347472">
              <a:buClr>
                <a:schemeClr val="bg2">
                  <a:lumMod val="60000"/>
                  <a:lumOff val="40000"/>
                </a:schemeClr>
              </a:buClr>
              <a:buFont typeface="Wingdings 3"/>
              <a:buChar char=""/>
            </a:pPr>
            <a:r>
              <a:rPr lang="pt-BR" dirty="0">
                <a:latin typeface="Century Gothic"/>
              </a:rPr>
              <a:t>Alteração </a:t>
            </a:r>
            <a:r>
              <a:rPr lang="pt-BR" dirty="0" err="1">
                <a:latin typeface="Century Gothic"/>
              </a:rPr>
              <a:t>pre</a:t>
            </a:r>
            <a:r>
              <a:rPr lang="pt-BR" dirty="0">
                <a:latin typeface="Century Gothic"/>
              </a:rPr>
              <a:t>-cadastro.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 err="1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Login</a:t>
            </a: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de </a:t>
            </a:r>
            <a:r>
              <a:rPr lang="pt-BR" dirty="0">
                <a:solidFill>
                  <a:srgbClr val="EBEBEB"/>
                </a:solidFill>
                <a:latin typeface="Century Gothic"/>
              </a:rPr>
              <a:t>U</a:t>
            </a: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suário</a:t>
            </a:r>
          </a:p>
        </p:txBody>
      </p:sp>
      <p:sp>
        <p:nvSpPr>
          <p:cNvPr id="5" name="Retângul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Acesso ao aplicativo.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Verificação de usuário.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Registro entrada.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r>
              <a:rPr lang="pt-BR" dirty="0">
                <a:latin typeface="Century Gothic"/>
              </a:rPr>
              <a:t>Verificação funcionalidades.</a:t>
            </a:r>
          </a:p>
          <a:p>
            <a:pPr marL="347472" indent="-347472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Font typeface="Wingdings 3"/>
              <a:buChar char=""/>
            </a:pPr>
            <a:endParaRPr lang="pt-BR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E802AA-D6DD-4840-B977-85085AB6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38" y="1152983"/>
            <a:ext cx="3146850" cy="559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8C8E9-BA85-4DBF-880B-5CD9786E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Veículo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24E04-17D2-4B67-824C-DEA3F29B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Inclusão, alteração e consulta.</a:t>
            </a:r>
          </a:p>
          <a:p>
            <a:r>
              <a:rPr lang="pt-BR" dirty="0"/>
              <a:t>Dados obrigatórios.</a:t>
            </a:r>
          </a:p>
          <a:p>
            <a:endParaRPr lang="pt-BR" dirty="0"/>
          </a:p>
        </p:txBody>
      </p:sp>
      <p:pic>
        <p:nvPicPr>
          <p:cNvPr id="4" name="Imagem 3" descr="C:\Users\Miguel Wolf\AppData\Local\Microsoft\Windows\INetCacheContent.Word\Screenshot_20161123-211333.png">
            <a:extLst>
              <a:ext uri="{FF2B5EF4-FFF2-40B4-BE49-F238E27FC236}">
                <a16:creationId xmlns:a16="http://schemas.microsoft.com/office/drawing/2014/main" id="{A4CC5AC7-4EC2-42A1-8D02-C170A31165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88" y="1152983"/>
            <a:ext cx="3146400" cy="55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838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3609FC7B-8C60-4C55-93D2-7ADBCD0B4DC4}" vid="{92D62BFC-BDD5-4EBB-988F-C54FF2BA33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comercial (design verde íon, widescreen)</Template>
  <TotalTime>51</TotalTime>
  <Words>325</Words>
  <Application>Microsoft Office PowerPoint</Application>
  <PresentationFormat>Widescreen</PresentationFormat>
  <Paragraphs>82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Íon</vt:lpstr>
      <vt:lpstr>SISTEMA DE CONTROLE DE CARROS</vt:lpstr>
      <vt:lpstr>Responsáveis</vt:lpstr>
      <vt:lpstr>Necessidade de controle da frota pertencente às empresas.</vt:lpstr>
      <vt:lpstr>Agendamento / Manutenção frota</vt:lpstr>
      <vt:lpstr>Cadastro de Empresas</vt:lpstr>
      <vt:lpstr>Login da Empresa</vt:lpstr>
      <vt:lpstr>Cadastro de Usuário</vt:lpstr>
      <vt:lpstr>Login de Usuário</vt:lpstr>
      <vt:lpstr>Cadastro de Veículo</vt:lpstr>
      <vt:lpstr>A Equipe</vt:lpstr>
      <vt:lpstr>Reserva de Veículo</vt:lpstr>
      <vt:lpstr>Autorizar Reserva</vt:lpstr>
      <vt:lpstr>Consulta de Reserva</vt:lpstr>
      <vt:lpstr>Registro de saída / Registro Retorno</vt:lpstr>
      <vt:lpstr>Atualização de manutenção</vt:lpstr>
      <vt:lpstr>Relatórios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CARROS</dc:title>
  <dc:creator>Carlos</dc:creator>
  <cp:keywords/>
  <cp:lastModifiedBy>Carlos</cp:lastModifiedBy>
  <cp:revision>6</cp:revision>
  <cp:lastPrinted>2012-08-15T21:38:02Z</cp:lastPrinted>
  <dcterms:created xsi:type="dcterms:W3CDTF">2017-11-30T18:48:29Z</dcterms:created>
  <dcterms:modified xsi:type="dcterms:W3CDTF">2017-11-30T19:40:17Z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