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660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09CCE-D08F-4C74-A9B4-FA4B6231B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6FDBF-935D-48CB-B2A1-95005042F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665EE3-3A4B-49EC-805E-1067E71B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1165-014A-4253-951C-0492699E3018}" type="datetimeFigureOut">
              <a:rPr lang="es-MX" smtClean="0"/>
              <a:t>14/11/2023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9495F0-E3E4-4399-9BBE-577205A2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CD0575-8300-46A0-A47D-FA69B5A9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969E-B210-46D0-AF95-6B6E8C2EC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18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CFC28-0037-4184-A9B1-0601EE8A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993278-DADF-4091-A3CC-A16D2552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7CEBB7-4E9F-46BA-A2BE-AA877218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1165-014A-4253-951C-0492699E3018}" type="datetimeFigureOut">
              <a:rPr lang="es-MX" smtClean="0"/>
              <a:t>14/11/2023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B2224-B3F4-4951-A112-7E42B613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5746E-0799-451A-BE07-9AC24B43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969E-B210-46D0-AF95-6B6E8C2EC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050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D991A9-1C35-496E-B8B7-5E084690D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683506-D3AE-429E-A0D7-0E059DD98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43D746-CF38-4231-8F98-A578AC33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1165-014A-4253-951C-0492699E3018}" type="datetimeFigureOut">
              <a:rPr lang="es-MX" smtClean="0"/>
              <a:t>14/11/2023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5D31A-79E0-4CF1-8E6E-E8172684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E96F49-CBC8-4920-A030-EB3DEF6D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969E-B210-46D0-AF95-6B6E8C2EC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714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C62E3-F74C-4724-9287-3D9C3D53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FAAC1C-85C3-400D-BF71-BF48C23A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0E147-D979-41B7-924C-FD588B75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1165-014A-4253-951C-0492699E3018}" type="datetimeFigureOut">
              <a:rPr lang="es-MX" smtClean="0"/>
              <a:t>14/11/2023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CD96D6-A22C-408A-922E-DF29B785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22E80-2F3D-4C13-AB35-E0330B53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969E-B210-46D0-AF95-6B6E8C2EC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11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771A2-67E1-453E-90C4-28308C57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A0FC18-A2F0-46AE-B9CA-51FA7EA75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35B8FD-3C8B-4F7F-8EE3-230B6254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1165-014A-4253-951C-0492699E3018}" type="datetimeFigureOut">
              <a:rPr lang="es-MX" smtClean="0"/>
              <a:t>14/11/2023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3C09F-59D2-4B1B-92C9-BEF331C2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310D9A-E4A0-4717-B7EE-44BA041B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969E-B210-46D0-AF95-6B6E8C2EC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55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D4ACA-6061-495D-9BCC-DBF504D5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E5011-F828-4B76-B3DB-8B6B47042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B16111-0059-4DE5-9731-ED32E4ECB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2ACC06-04CE-486A-95AB-CF186647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1165-014A-4253-951C-0492699E3018}" type="datetimeFigureOut">
              <a:rPr lang="es-MX" smtClean="0"/>
              <a:t>14/11/2023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751109-5F54-4B2C-9307-A00E11DB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7BC783-BE1E-4B52-A8A3-95BFC9B3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969E-B210-46D0-AF95-6B6E8C2EC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25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92FA5-B66F-4551-8231-BF0E16FE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8EE9FC-A9DA-497F-B0E3-961B35373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856BFD-0BB7-4EB1-81AC-E6B0ACCAB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8E707D-521B-4295-85E8-A0CBC6DA7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D43C45-8014-4120-B4DC-1F539902E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A46F74-3A7B-4899-A011-81CCB346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1165-014A-4253-951C-0492699E3018}" type="datetimeFigureOut">
              <a:rPr lang="es-MX" smtClean="0"/>
              <a:t>14/11/2023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5F9007-12DA-42ED-90C5-0D68A16C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50BE7B-4D4E-4BB4-857E-91D94416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969E-B210-46D0-AF95-6B6E8C2EC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00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DBF26-FF43-4A08-86E6-15CAE654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D2F971-582F-4573-BF9E-E3967DE5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1165-014A-4253-951C-0492699E3018}" type="datetimeFigureOut">
              <a:rPr lang="es-MX" smtClean="0"/>
              <a:t>14/11/2023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D785FD-BBA6-476F-9433-744691ED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7F0EDF-E773-458B-90BD-2B90FE80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969E-B210-46D0-AF95-6B6E8C2EC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115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AA6AA2-AAA6-4EB4-AC61-5F72EB7E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1165-014A-4253-951C-0492699E3018}" type="datetimeFigureOut">
              <a:rPr lang="es-MX" smtClean="0"/>
              <a:t>14/11/2023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CD8F64-83BB-43E4-871B-ABDD8B5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D36F91-1C3A-4F1C-9451-39784034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969E-B210-46D0-AF95-6B6E8C2EC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53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E4781-91DB-4F30-BD72-69B3302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FFA276-3870-4BA4-B048-0049FE12E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B62BD1-37CA-4A71-8978-1D690B9E0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F3186A-C52A-4F7D-963D-56DA628C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1165-014A-4253-951C-0492699E3018}" type="datetimeFigureOut">
              <a:rPr lang="es-MX" smtClean="0"/>
              <a:t>14/11/2023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5EE47C-FE42-4425-8CB4-21803808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521C92-1032-40E7-8DD6-660B37C9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969E-B210-46D0-AF95-6B6E8C2EC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377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99FB-E01A-40D5-8B16-562D9667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5BB45C-E4FA-4FA2-9B3A-6ABFA3347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F970D8-DE6D-4FBF-B05C-C5F418F4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CAF43E-75B5-4A14-B670-E039FD03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1165-014A-4253-951C-0492699E3018}" type="datetimeFigureOut">
              <a:rPr lang="es-MX" smtClean="0"/>
              <a:t>14/11/2023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A64BD3-1289-4E36-B515-9754B05D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5B78EF-6633-4730-9623-428E9C31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969E-B210-46D0-AF95-6B6E8C2EC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09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6B84CE-E667-42D1-B180-0E0F3647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04D87E-43FE-4516-A46D-F1F63FD23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17EF4A-B6FA-4162-AEF6-402222FF3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1165-014A-4253-951C-0492699E3018}" type="datetimeFigureOut">
              <a:rPr lang="es-MX" smtClean="0"/>
              <a:t>14/11/2023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89FA54-0659-4B3A-BDDB-5474680CC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DA0FF-E7EE-4BD9-A7F6-50403F106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969E-B210-46D0-AF95-6B6E8C2EC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54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0DDBDC6-4113-43EF-9C18-1C6C8273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C1E8C24-3522-4EAA-AF8A-7B7D2F80329A}"/>
              </a:ext>
            </a:extLst>
          </p:cNvPr>
          <p:cNvCxnSpPr/>
          <p:nvPr/>
        </p:nvCxnSpPr>
        <p:spPr>
          <a:xfrm>
            <a:off x="2349795" y="2604977"/>
            <a:ext cx="3604438" cy="11483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o 5">
            <a:extLst>
              <a:ext uri="{FF2B5EF4-FFF2-40B4-BE49-F238E27FC236}">
                <a16:creationId xmlns:a16="http://schemas.microsoft.com/office/drawing/2014/main" id="{14360D7D-AB3C-4A3C-BD29-2984CE1C6E82}"/>
              </a:ext>
            </a:extLst>
          </p:cNvPr>
          <p:cNvSpPr/>
          <p:nvPr/>
        </p:nvSpPr>
        <p:spPr>
          <a:xfrm rot="860588">
            <a:off x="1369115" y="2737883"/>
            <a:ext cx="4728435" cy="1382233"/>
          </a:xfrm>
          <a:prstGeom prst="arc">
            <a:avLst>
              <a:gd name="adj1" fmla="val 11938663"/>
              <a:gd name="adj2" fmla="val 21238218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05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2DE71D1-7044-4959-AF92-87A1FD49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5E0D27B-0809-4419-ACB7-D7E7CE57A0E3}"/>
              </a:ext>
            </a:extLst>
          </p:cNvPr>
          <p:cNvCxnSpPr/>
          <p:nvPr/>
        </p:nvCxnSpPr>
        <p:spPr>
          <a:xfrm>
            <a:off x="4476307" y="3189766"/>
            <a:ext cx="87187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1A6A52E-A9BE-429F-8DC5-EE7582F66BB7}"/>
              </a:ext>
            </a:extLst>
          </p:cNvPr>
          <p:cNvCxnSpPr>
            <a:cxnSpLocks/>
          </p:cNvCxnSpPr>
          <p:nvPr/>
        </p:nvCxnSpPr>
        <p:spPr>
          <a:xfrm>
            <a:off x="5348177" y="3189766"/>
            <a:ext cx="0" cy="23923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F344A56-CEDE-45AB-AD58-1F87E5065678}"/>
              </a:ext>
            </a:extLst>
          </p:cNvPr>
          <p:cNvSpPr txBox="1"/>
          <p:nvPr/>
        </p:nvSpPr>
        <p:spPr>
          <a:xfrm>
            <a:off x="6220047" y="2782668"/>
            <a:ext cx="194655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ES" dirty="0"/>
              <a:t>50 cm a la derecha</a:t>
            </a:r>
          </a:p>
          <a:p>
            <a:r>
              <a:rPr lang="es-ES" dirty="0"/>
              <a:t>10 cm hacia abajo</a:t>
            </a:r>
            <a:endParaRPr lang="es-MX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0481D15-21E6-41B3-B9E4-A7C25FFAD581}"/>
              </a:ext>
            </a:extLst>
          </p:cNvPr>
          <p:cNvCxnSpPr>
            <a:cxnSpLocks/>
          </p:cNvCxnSpPr>
          <p:nvPr/>
        </p:nvCxnSpPr>
        <p:spPr>
          <a:xfrm flipH="1" flipV="1">
            <a:off x="4476307" y="3189767"/>
            <a:ext cx="4176374" cy="3188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B18D798-A57B-46C4-B54C-7980C3A0F9EB}"/>
              </a:ext>
            </a:extLst>
          </p:cNvPr>
          <p:cNvCxnSpPr>
            <a:cxnSpLocks/>
          </p:cNvCxnSpPr>
          <p:nvPr/>
        </p:nvCxnSpPr>
        <p:spPr>
          <a:xfrm flipH="1" flipV="1">
            <a:off x="5348177" y="3426341"/>
            <a:ext cx="3449780" cy="2951520"/>
          </a:xfrm>
          <a:prstGeom prst="straightConnector1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683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Garces Noblecia</dc:creator>
  <cp:lastModifiedBy>Victor Garces Noblecia</cp:lastModifiedBy>
  <cp:revision>6</cp:revision>
  <dcterms:created xsi:type="dcterms:W3CDTF">2023-11-15T03:17:26Z</dcterms:created>
  <dcterms:modified xsi:type="dcterms:W3CDTF">2023-11-15T03:51:45Z</dcterms:modified>
</cp:coreProperties>
</file>