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61AD-8F54-4586-88B5-909F9EB7B990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FAB-7AC6-4674-810E-831FCD2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4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61AD-8F54-4586-88B5-909F9EB7B990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FAB-7AC6-4674-810E-831FCD2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3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61AD-8F54-4586-88B5-909F9EB7B990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FAB-7AC6-4674-810E-831FCD2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61AD-8F54-4586-88B5-909F9EB7B990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FAB-7AC6-4674-810E-831FCD2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61AD-8F54-4586-88B5-909F9EB7B990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FAB-7AC6-4674-810E-831FCD2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61AD-8F54-4586-88B5-909F9EB7B990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FAB-7AC6-4674-810E-831FCD2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61AD-8F54-4586-88B5-909F9EB7B990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FAB-7AC6-4674-810E-831FCD2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8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61AD-8F54-4586-88B5-909F9EB7B990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FAB-7AC6-4674-810E-831FCD2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5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61AD-8F54-4586-88B5-909F9EB7B990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FAB-7AC6-4674-810E-831FCD2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9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61AD-8F54-4586-88B5-909F9EB7B990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FAB-7AC6-4674-810E-831FCD2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61AD-8F54-4586-88B5-909F9EB7B990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25FAB-7AC6-4674-810E-831FCD2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61AD-8F54-4586-88B5-909F9EB7B990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25FAB-7AC6-4674-810E-831FCD2EE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Edge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3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314700" y="1952625"/>
            <a:ext cx="3381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Choose a layer of the original image that shows the shape of what you want to outline.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0800000" flipH="1">
            <a:off x="4333875" y="3067050"/>
            <a:ext cx="1114426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04775" y="1485900"/>
            <a:ext cx="3019425" cy="2962275"/>
            <a:chOff x="104775" y="1485900"/>
            <a:chExt cx="3019425" cy="2962275"/>
          </a:xfrm>
        </p:grpSpPr>
        <p:sp>
          <p:nvSpPr>
            <p:cNvPr id="10" name="Rectangle 9"/>
            <p:cNvSpPr/>
            <p:nvPr/>
          </p:nvSpPr>
          <p:spPr>
            <a:xfrm>
              <a:off x="104775" y="1485900"/>
              <a:ext cx="3019425" cy="2962275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" y="1990725"/>
              <a:ext cx="2143125" cy="2009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5325" y="2171700"/>
              <a:ext cx="1790699" cy="165735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7115175" y="685800"/>
            <a:ext cx="1628775" cy="1628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346389" y="963373"/>
            <a:ext cx="1156071" cy="11050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33737" y="1062880"/>
            <a:ext cx="965961" cy="911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38975" y="2876550"/>
            <a:ext cx="1628775" cy="162877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270189" y="3154123"/>
            <a:ext cx="1156071" cy="1105053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57537" y="3253630"/>
            <a:ext cx="965961" cy="911276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962775" y="5067300"/>
            <a:ext cx="1628775" cy="1628775"/>
            <a:chOff x="6962775" y="5067300"/>
            <a:chExt cx="1628775" cy="1628775"/>
          </a:xfrm>
        </p:grpSpPr>
        <p:sp>
          <p:nvSpPr>
            <p:cNvPr id="23" name="Rectangle 22"/>
            <p:cNvSpPr/>
            <p:nvPr/>
          </p:nvSpPr>
          <p:spPr>
            <a:xfrm>
              <a:off x="6962775" y="5067300"/>
              <a:ext cx="1628775" cy="1628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93989" y="5344873"/>
              <a:ext cx="1156071" cy="1105053"/>
            </a:xfrm>
            <a:prstGeom prst="rect">
              <a:avLst/>
            </a:prstGeom>
            <a:solidFill>
              <a:srgbClr val="00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81337" y="5444380"/>
              <a:ext cx="965961" cy="911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ight Arrow 25"/>
          <p:cNvSpPr/>
          <p:nvPr/>
        </p:nvSpPr>
        <p:spPr>
          <a:xfrm flipH="1">
            <a:off x="9925050" y="6105525"/>
            <a:ext cx="1114426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877300" y="5124450"/>
            <a:ext cx="33813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Could have chosen either the blue layer or the red layer. They both have the same shape as the white square.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750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9697503" y="668524"/>
            <a:ext cx="1126752" cy="1081178"/>
          </a:xfrm>
          <a:prstGeom prst="rect">
            <a:avLst/>
          </a:prstGeom>
          <a:noFill/>
          <a:ln w="152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/>
          <p:cNvSpPr/>
          <p:nvPr/>
        </p:nvSpPr>
        <p:spPr>
          <a:xfrm rot="10800000" flipH="1">
            <a:off x="7652914" y="1036175"/>
            <a:ext cx="1152525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747" y="306970"/>
            <a:ext cx="7524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Make two copies  of the blue layer.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One will remain still (blue in this example)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other will move one pixel in each direction (gray in this example)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 this stage, they are in the same position and overlap.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we were to subtract the blue copy (in front) from the gray copy (in back), nothing would remain.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705224" y="676244"/>
            <a:ext cx="1124130" cy="1081807"/>
          </a:xfrm>
          <a:prstGeom prst="rect">
            <a:avLst/>
          </a:prstGeom>
          <a:noFill/>
          <a:ln w="1270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62525" y="4581525"/>
            <a:ext cx="1790699" cy="1657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 flipH="1">
            <a:off x="7661716" y="3159647"/>
            <a:ext cx="1152525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6675" y="30486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Shifting the gray copy 1 pixel left from the starting position would stack up like this.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707152" y="666599"/>
            <a:ext cx="1126752" cy="1081178"/>
          </a:xfrm>
          <a:prstGeom prst="rect">
            <a:avLst/>
          </a:prstGeom>
          <a:noFill/>
          <a:ln w="152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9641555" y="2777046"/>
            <a:ext cx="1126752" cy="1081178"/>
          </a:xfrm>
          <a:prstGeom prst="rect">
            <a:avLst/>
          </a:prstGeom>
          <a:noFill/>
          <a:ln w="152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709082" y="2775121"/>
            <a:ext cx="1126752" cy="1081178"/>
          </a:xfrm>
          <a:prstGeom prst="rect">
            <a:avLst/>
          </a:prstGeom>
          <a:noFill/>
          <a:ln w="152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1753" y="52150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we were to subtract the blue copy from the gray copy, we would get the outline of the left side boarders of the square.</a:t>
            </a:r>
            <a:endParaRPr lang="en-US" dirty="0" smtClean="0"/>
          </a:p>
        </p:txBody>
      </p:sp>
      <p:sp>
        <p:nvSpPr>
          <p:cNvPr id="51" name="Right Arrow 50"/>
          <p:cNvSpPr/>
          <p:nvPr/>
        </p:nvSpPr>
        <p:spPr>
          <a:xfrm rot="10800000" flipH="1">
            <a:off x="7640496" y="5349192"/>
            <a:ext cx="1152525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689782" y="5001314"/>
            <a:ext cx="1126752" cy="1081178"/>
          </a:xfrm>
          <a:prstGeom prst="rect">
            <a:avLst/>
          </a:prstGeom>
          <a:noFill/>
          <a:ln w="152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786184" y="5009013"/>
            <a:ext cx="1126752" cy="1081178"/>
          </a:xfrm>
          <a:prstGeom prst="rect">
            <a:avLst/>
          </a:prstGeom>
          <a:noFill/>
          <a:ln w="177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4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31"/>
          <p:cNvSpPr/>
          <p:nvPr/>
        </p:nvSpPr>
        <p:spPr>
          <a:xfrm rot="10800000" flipH="1">
            <a:off x="7803387" y="1898007"/>
            <a:ext cx="1152525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08346" y="17870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Shifting the gray copy 1 pixel right from the starting position would stack up like this.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910551" y="1515406"/>
            <a:ext cx="1126752" cy="1081178"/>
          </a:xfrm>
          <a:prstGeom prst="rect">
            <a:avLst/>
          </a:prstGeom>
          <a:noFill/>
          <a:ln w="152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850753" y="1513481"/>
            <a:ext cx="1126752" cy="1081178"/>
          </a:xfrm>
          <a:prstGeom prst="rect">
            <a:avLst/>
          </a:prstGeom>
          <a:noFill/>
          <a:ln w="152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08346" y="39765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If we were to subtract the blue copy from the gray copy, we would get the outline of the right side boarders of the square.</a:t>
            </a:r>
            <a:endParaRPr lang="en-US" dirty="0" smtClean="0"/>
          </a:p>
        </p:txBody>
      </p:sp>
      <p:sp>
        <p:nvSpPr>
          <p:cNvPr id="51" name="Right Arrow 50"/>
          <p:cNvSpPr/>
          <p:nvPr/>
        </p:nvSpPr>
        <p:spPr>
          <a:xfrm rot="10800000" flipH="1">
            <a:off x="7757089" y="4110702"/>
            <a:ext cx="1152525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945275" y="3762824"/>
            <a:ext cx="1126752" cy="1081178"/>
          </a:xfrm>
          <a:prstGeom prst="rect">
            <a:avLst/>
          </a:prstGeom>
          <a:noFill/>
          <a:ln w="152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873902" y="3760899"/>
            <a:ext cx="1126752" cy="1081178"/>
          </a:xfrm>
          <a:prstGeom prst="rect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6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31"/>
          <p:cNvSpPr/>
          <p:nvPr/>
        </p:nvSpPr>
        <p:spPr>
          <a:xfrm rot="10800000" flipH="1">
            <a:off x="7803387" y="1898007"/>
            <a:ext cx="1152525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08346" y="17870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Shifting the gray copy 1 pixel up from the starting position would stack up like this.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852676" y="1434381"/>
            <a:ext cx="1126752" cy="1081178"/>
          </a:xfrm>
          <a:prstGeom prst="rect">
            <a:avLst/>
          </a:prstGeom>
          <a:noFill/>
          <a:ln w="152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850753" y="1513481"/>
            <a:ext cx="1126752" cy="1081178"/>
          </a:xfrm>
          <a:prstGeom prst="rect">
            <a:avLst/>
          </a:prstGeom>
          <a:noFill/>
          <a:ln w="152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08346" y="39765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If we were to subtract the blue copy from the gray copy, we would get the outline of the upper boarders of the square.</a:t>
            </a:r>
            <a:endParaRPr lang="en-US" dirty="0" smtClean="0"/>
          </a:p>
        </p:txBody>
      </p:sp>
      <p:sp>
        <p:nvSpPr>
          <p:cNvPr id="51" name="Right Arrow 50"/>
          <p:cNvSpPr/>
          <p:nvPr/>
        </p:nvSpPr>
        <p:spPr>
          <a:xfrm rot="10800000" flipH="1">
            <a:off x="7757089" y="4110702"/>
            <a:ext cx="1152525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875825" y="3670224"/>
            <a:ext cx="1126752" cy="1081178"/>
          </a:xfrm>
          <a:prstGeom prst="rect">
            <a:avLst/>
          </a:prstGeom>
          <a:noFill/>
          <a:ln w="152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873902" y="3760899"/>
            <a:ext cx="1133622" cy="1081178"/>
          </a:xfrm>
          <a:prstGeom prst="rect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5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Arrow 31"/>
          <p:cNvSpPr/>
          <p:nvPr/>
        </p:nvSpPr>
        <p:spPr>
          <a:xfrm rot="10800000" flipH="1">
            <a:off x="7803387" y="1898007"/>
            <a:ext cx="1152525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08346" y="178704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Shifting the gray copy 1 pixel down from the starting position would stack up like this.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852676" y="1596431"/>
            <a:ext cx="1126752" cy="1081178"/>
          </a:xfrm>
          <a:prstGeom prst="rect">
            <a:avLst/>
          </a:prstGeom>
          <a:noFill/>
          <a:ln w="152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850753" y="1513481"/>
            <a:ext cx="1126752" cy="1081178"/>
          </a:xfrm>
          <a:prstGeom prst="rect">
            <a:avLst/>
          </a:prstGeom>
          <a:noFill/>
          <a:ln w="152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08346" y="39765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If we were to subtract the blue copy from the gray copy, we would get the outline of the lower boarders of the square.</a:t>
            </a:r>
            <a:endParaRPr lang="en-US" dirty="0" smtClean="0"/>
          </a:p>
        </p:txBody>
      </p:sp>
      <p:sp>
        <p:nvSpPr>
          <p:cNvPr id="51" name="Right Arrow 50"/>
          <p:cNvSpPr/>
          <p:nvPr/>
        </p:nvSpPr>
        <p:spPr>
          <a:xfrm rot="10800000" flipH="1">
            <a:off x="7757089" y="4110702"/>
            <a:ext cx="1152525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875825" y="3855424"/>
            <a:ext cx="1126752" cy="1081178"/>
          </a:xfrm>
          <a:prstGeom prst="rect">
            <a:avLst/>
          </a:prstGeom>
          <a:noFill/>
          <a:ln w="152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9873902" y="3760899"/>
            <a:ext cx="1133622" cy="1081178"/>
          </a:xfrm>
          <a:prstGeom prst="rect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8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70392" y="14185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Adding up the differences from all four subtractions gives us a mask for the square’s outline.</a:t>
            </a:r>
            <a:endParaRPr lang="en-US" dirty="0" smtClean="0"/>
          </a:p>
        </p:txBody>
      </p:sp>
      <p:sp>
        <p:nvSpPr>
          <p:cNvPr id="51" name="Right Arrow 50"/>
          <p:cNvSpPr/>
          <p:nvPr/>
        </p:nvSpPr>
        <p:spPr>
          <a:xfrm rot="10800000" flipH="1">
            <a:off x="7919135" y="1552696"/>
            <a:ext cx="1152525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0037871" y="1204818"/>
            <a:ext cx="1126752" cy="1081178"/>
          </a:xfrm>
          <a:prstGeom prst="rect">
            <a:avLst/>
          </a:prstGeom>
          <a:noFill/>
          <a:ln w="304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0035948" y="1202893"/>
            <a:ext cx="1133622" cy="1081178"/>
          </a:xfrm>
          <a:prstGeom prst="rect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757459" y="995422"/>
            <a:ext cx="208344" cy="162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82537" y="2340014"/>
            <a:ext cx="208344" cy="162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240947" y="985775"/>
            <a:ext cx="208344" cy="162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Rectangle 12"/>
          <p:cNvSpPr/>
          <p:nvPr/>
        </p:nvSpPr>
        <p:spPr>
          <a:xfrm>
            <a:off x="11254450" y="2341942"/>
            <a:ext cx="208344" cy="162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5" name="Rectangle 14"/>
          <p:cNvSpPr/>
          <p:nvPr/>
        </p:nvSpPr>
        <p:spPr>
          <a:xfrm>
            <a:off x="337597" y="40826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Use this mask to make the outline any color you want.</a:t>
            </a:r>
            <a:endParaRPr lang="en-US" dirty="0" smtClean="0"/>
          </a:p>
        </p:txBody>
      </p:sp>
      <p:sp>
        <p:nvSpPr>
          <p:cNvPr id="16" name="Right Arrow 15"/>
          <p:cNvSpPr/>
          <p:nvPr/>
        </p:nvSpPr>
        <p:spPr>
          <a:xfrm rot="10800000" flipH="1">
            <a:off x="7886340" y="4216802"/>
            <a:ext cx="1152525" cy="361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005076" y="3868924"/>
            <a:ext cx="1126752" cy="1081178"/>
          </a:xfrm>
          <a:prstGeom prst="rect">
            <a:avLst/>
          </a:prstGeom>
          <a:noFill/>
          <a:ln w="304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003153" y="3866999"/>
            <a:ext cx="1133622" cy="1081178"/>
          </a:xfrm>
          <a:prstGeom prst="rect">
            <a:avLst/>
          </a:prstGeom>
          <a:noFill/>
          <a:ln w="152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24664" y="3659528"/>
            <a:ext cx="208344" cy="162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49742" y="5004120"/>
            <a:ext cx="208344" cy="162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208152" y="3649881"/>
            <a:ext cx="208344" cy="162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2" name="Rectangle 21"/>
          <p:cNvSpPr/>
          <p:nvPr/>
        </p:nvSpPr>
        <p:spPr>
          <a:xfrm>
            <a:off x="11221655" y="5006048"/>
            <a:ext cx="208344" cy="162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113409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317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Basic Edge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Admin</dc:creator>
  <cp:lastModifiedBy>Local Admin</cp:lastModifiedBy>
  <cp:revision>15</cp:revision>
  <dcterms:created xsi:type="dcterms:W3CDTF">2020-04-12T04:04:24Z</dcterms:created>
  <dcterms:modified xsi:type="dcterms:W3CDTF">2020-04-12T19:13:08Z</dcterms:modified>
</cp:coreProperties>
</file>