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5421F-49C5-4A07-AAE3-AD2CBB212D31}" type="datetimeFigureOut">
              <a:rPr lang="hu-HU" smtClean="0"/>
              <a:t>2024. 11. 30.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6CD30-733B-4268-BD0C-33E0B91C53C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92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6CD30-733B-4268-BD0C-33E0B91C53C9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619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3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02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40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7777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94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0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55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56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7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5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52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4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7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97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7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4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D41BCC-AD73-4203-A5A6-E62EB28B0FE6}" type="datetimeFigureOut">
              <a:rPr lang="en-US" smtClean="0"/>
              <a:pPr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717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8A3317-2AC6-041F-895F-7391B78149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6201" b="343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E6069-0FF4-C110-ED38-430653D78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>
            <a:normAutofit/>
          </a:bodyPr>
          <a:lstStyle/>
          <a:p>
            <a:r>
              <a:rPr lang="hu-HU" dirty="0" err="1"/>
              <a:t>License</a:t>
            </a:r>
            <a:r>
              <a:rPr lang="hu-HU" dirty="0"/>
              <a:t> </a:t>
            </a:r>
            <a:r>
              <a:rPr lang="hu-HU" dirty="0" err="1"/>
              <a:t>Plate</a:t>
            </a:r>
            <a:r>
              <a:rPr lang="hu-HU" dirty="0"/>
              <a:t> </a:t>
            </a:r>
            <a:r>
              <a:rPr lang="hu-HU" dirty="0" err="1"/>
              <a:t>Recognition</a:t>
            </a:r>
            <a:endParaRPr lang="hu-H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A5291-7259-851E-AC77-DE08CEA14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>
            <a:normAutofit/>
          </a:bodyPr>
          <a:lstStyle/>
          <a:p>
            <a:r>
              <a:rPr lang="hu-HU"/>
              <a:t>Mihályi Géza. IL1VCP</a:t>
            </a:r>
          </a:p>
        </p:txBody>
      </p:sp>
    </p:spTree>
    <p:extLst>
      <p:ext uri="{BB962C8B-B14F-4D97-AF65-F5344CB8AC3E}">
        <p14:creationId xmlns:p14="http://schemas.microsoft.com/office/powerpoint/2010/main" val="1049677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F3BDD110-869E-4A8C-9250-C7AE5C840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2" y="-2"/>
            <a:ext cx="6088698" cy="6858002"/>
          </a:xfrm>
          <a:custGeom>
            <a:avLst/>
            <a:gdLst>
              <a:gd name="connsiteX0" fmla="*/ 0 w 6088698"/>
              <a:gd name="connsiteY0" fmla="*/ 0 h 6858002"/>
              <a:gd name="connsiteX1" fmla="*/ 2610464 w 6088698"/>
              <a:gd name="connsiteY1" fmla="*/ 0 h 6858002"/>
              <a:gd name="connsiteX2" fmla="*/ 2610464 w 6088698"/>
              <a:gd name="connsiteY2" fmla="*/ 3 h 6858002"/>
              <a:gd name="connsiteX3" fmla="*/ 5749313 w 6088698"/>
              <a:gd name="connsiteY3" fmla="*/ 3 h 6858002"/>
              <a:gd name="connsiteX4" fmla="*/ 5749313 w 6088698"/>
              <a:gd name="connsiteY4" fmla="*/ 4 h 6858002"/>
              <a:gd name="connsiteX5" fmla="*/ 5740011 w 6088698"/>
              <a:gd name="connsiteY5" fmla="*/ 4 h 6858002"/>
              <a:gd name="connsiteX6" fmla="*/ 5748114 w 6088698"/>
              <a:gd name="connsiteY6" fmla="*/ 40466 h 6858002"/>
              <a:gd name="connsiteX7" fmla="*/ 5771963 w 6088698"/>
              <a:gd name="connsiteY7" fmla="*/ 159110 h 6858002"/>
              <a:gd name="connsiteX8" fmla="*/ 5788633 w 6088698"/>
              <a:gd name="connsiteY8" fmla="*/ 245521 h 6858002"/>
              <a:gd name="connsiteX9" fmla="*/ 5806229 w 6088698"/>
              <a:gd name="connsiteY9" fmla="*/ 348391 h 6858002"/>
              <a:gd name="connsiteX10" fmla="*/ 5827299 w 6088698"/>
              <a:gd name="connsiteY10" fmla="*/ 470463 h 6858002"/>
              <a:gd name="connsiteX11" fmla="*/ 5849526 w 6088698"/>
              <a:gd name="connsiteY11" fmla="*/ 605566 h 6858002"/>
              <a:gd name="connsiteX12" fmla="*/ 5872911 w 6088698"/>
              <a:gd name="connsiteY12" fmla="*/ 757813 h 6858002"/>
              <a:gd name="connsiteX13" fmla="*/ 5897684 w 6088698"/>
              <a:gd name="connsiteY13" fmla="*/ 923777 h 6858002"/>
              <a:gd name="connsiteX14" fmla="*/ 5922459 w 6088698"/>
              <a:gd name="connsiteY14" fmla="*/ 1104142 h 6858002"/>
              <a:gd name="connsiteX15" fmla="*/ 5947695 w 6088698"/>
              <a:gd name="connsiteY15" fmla="*/ 1296166 h 6858002"/>
              <a:gd name="connsiteX16" fmla="*/ 5971079 w 6088698"/>
              <a:gd name="connsiteY16" fmla="*/ 1503278 h 6858002"/>
              <a:gd name="connsiteX17" fmla="*/ 5993538 w 6088698"/>
              <a:gd name="connsiteY17" fmla="*/ 1719991 h 6858002"/>
              <a:gd name="connsiteX18" fmla="*/ 6013913 w 6088698"/>
              <a:gd name="connsiteY18" fmla="*/ 1949048 h 6858002"/>
              <a:gd name="connsiteX19" fmla="*/ 6033361 w 6088698"/>
              <a:gd name="connsiteY19" fmla="*/ 2187706 h 6858002"/>
              <a:gd name="connsiteX20" fmla="*/ 6051654 w 6088698"/>
              <a:gd name="connsiteY20" fmla="*/ 2436652 h 6858002"/>
              <a:gd name="connsiteX21" fmla="*/ 6058136 w 6088698"/>
              <a:gd name="connsiteY21" fmla="*/ 2564211 h 6858002"/>
              <a:gd name="connsiteX22" fmla="*/ 6065314 w 6088698"/>
              <a:gd name="connsiteY22" fmla="*/ 2694512 h 6858002"/>
              <a:gd name="connsiteX23" fmla="*/ 6072027 w 6088698"/>
              <a:gd name="connsiteY23" fmla="*/ 2826871 h 6858002"/>
              <a:gd name="connsiteX24" fmla="*/ 6076427 w 6088698"/>
              <a:gd name="connsiteY24" fmla="*/ 2959917 h 6858002"/>
              <a:gd name="connsiteX25" fmla="*/ 6080363 w 6088698"/>
              <a:gd name="connsiteY25" fmla="*/ 3095705 h 6858002"/>
              <a:gd name="connsiteX26" fmla="*/ 6084530 w 6088698"/>
              <a:gd name="connsiteY26" fmla="*/ 3232865 h 6858002"/>
              <a:gd name="connsiteX27" fmla="*/ 6087308 w 6088698"/>
              <a:gd name="connsiteY27" fmla="*/ 3372768 h 6858002"/>
              <a:gd name="connsiteX28" fmla="*/ 6087308 w 6088698"/>
              <a:gd name="connsiteY28" fmla="*/ 3514043 h 6858002"/>
              <a:gd name="connsiteX29" fmla="*/ 6088698 w 6088698"/>
              <a:gd name="connsiteY29" fmla="*/ 3656689 h 6858002"/>
              <a:gd name="connsiteX30" fmla="*/ 6087308 w 6088698"/>
              <a:gd name="connsiteY30" fmla="*/ 3800707 h 6858002"/>
              <a:gd name="connsiteX31" fmla="*/ 6084530 w 6088698"/>
              <a:gd name="connsiteY31" fmla="*/ 3946783 h 6858002"/>
              <a:gd name="connsiteX32" fmla="*/ 6081983 w 6088698"/>
              <a:gd name="connsiteY32" fmla="*/ 4092858 h 6858002"/>
              <a:gd name="connsiteX33" fmla="*/ 6076427 w 6088698"/>
              <a:gd name="connsiteY33" fmla="*/ 4240991 h 6858002"/>
              <a:gd name="connsiteX34" fmla="*/ 6070639 w 6088698"/>
              <a:gd name="connsiteY34" fmla="*/ 4390495 h 6858002"/>
              <a:gd name="connsiteX35" fmla="*/ 6063924 w 6088698"/>
              <a:gd name="connsiteY35" fmla="*/ 4540000 h 6858002"/>
              <a:gd name="connsiteX36" fmla="*/ 6054432 w 6088698"/>
              <a:gd name="connsiteY36" fmla="*/ 4690876 h 6858002"/>
              <a:gd name="connsiteX37" fmla="*/ 6043086 w 6088698"/>
              <a:gd name="connsiteY37" fmla="*/ 4843123 h 6858002"/>
              <a:gd name="connsiteX38" fmla="*/ 6032204 w 6088698"/>
              <a:gd name="connsiteY38" fmla="*/ 4996057 h 6858002"/>
              <a:gd name="connsiteX39" fmla="*/ 6018313 w 6088698"/>
              <a:gd name="connsiteY39" fmla="*/ 5148990 h 6858002"/>
              <a:gd name="connsiteX40" fmla="*/ 6001642 w 6088698"/>
              <a:gd name="connsiteY40" fmla="*/ 5303981 h 6858002"/>
              <a:gd name="connsiteX41" fmla="*/ 5984972 w 6088698"/>
              <a:gd name="connsiteY41" fmla="*/ 5456914 h 6858002"/>
              <a:gd name="connsiteX42" fmla="*/ 5965754 w 6088698"/>
              <a:gd name="connsiteY42" fmla="*/ 5612591 h 6858002"/>
              <a:gd name="connsiteX43" fmla="*/ 5944685 w 6088698"/>
              <a:gd name="connsiteY43" fmla="*/ 5768953 h 6858002"/>
              <a:gd name="connsiteX44" fmla="*/ 5922459 w 6088698"/>
              <a:gd name="connsiteY44" fmla="*/ 5923258 h 6858002"/>
              <a:gd name="connsiteX45" fmla="*/ 5896527 w 6088698"/>
              <a:gd name="connsiteY45" fmla="*/ 6079621 h 6858002"/>
              <a:gd name="connsiteX46" fmla="*/ 5868743 w 6088698"/>
              <a:gd name="connsiteY46" fmla="*/ 6235297 h 6858002"/>
              <a:gd name="connsiteX47" fmla="*/ 5841190 w 6088698"/>
              <a:gd name="connsiteY47" fmla="*/ 6391660 h 6858002"/>
              <a:gd name="connsiteX48" fmla="*/ 5809008 w 6088698"/>
              <a:gd name="connsiteY48" fmla="*/ 6547336 h 6858002"/>
              <a:gd name="connsiteX49" fmla="*/ 5776130 w 6088698"/>
              <a:gd name="connsiteY49" fmla="*/ 6702327 h 6858002"/>
              <a:gd name="connsiteX50" fmla="*/ 5741633 w 6088698"/>
              <a:gd name="connsiteY50" fmla="*/ 6858002 h 6858002"/>
              <a:gd name="connsiteX51" fmla="*/ 2610464 w 6088698"/>
              <a:gd name="connsiteY51" fmla="*/ 6858002 h 6858002"/>
              <a:gd name="connsiteX52" fmla="*/ 0 w 6088698"/>
              <a:gd name="connsiteY52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6088698" h="6858002">
                <a:moveTo>
                  <a:pt x="0" y="0"/>
                </a:moveTo>
                <a:lnTo>
                  <a:pt x="2610464" y="0"/>
                </a:lnTo>
                <a:lnTo>
                  <a:pt x="2610464" y="3"/>
                </a:lnTo>
                <a:lnTo>
                  <a:pt x="5749313" y="3"/>
                </a:lnTo>
                <a:lnTo>
                  <a:pt x="5749313" y="4"/>
                </a:lnTo>
                <a:lnTo>
                  <a:pt x="5740011" y="4"/>
                </a:lnTo>
                <a:lnTo>
                  <a:pt x="5748114" y="40466"/>
                </a:lnTo>
                <a:lnTo>
                  <a:pt x="5771963" y="159110"/>
                </a:lnTo>
                <a:lnTo>
                  <a:pt x="5788633" y="245521"/>
                </a:lnTo>
                <a:lnTo>
                  <a:pt x="5806229" y="348391"/>
                </a:lnTo>
                <a:lnTo>
                  <a:pt x="5827299" y="470463"/>
                </a:lnTo>
                <a:lnTo>
                  <a:pt x="5849526" y="605566"/>
                </a:lnTo>
                <a:lnTo>
                  <a:pt x="5872911" y="757813"/>
                </a:lnTo>
                <a:lnTo>
                  <a:pt x="5897684" y="923777"/>
                </a:lnTo>
                <a:lnTo>
                  <a:pt x="5922459" y="1104142"/>
                </a:lnTo>
                <a:lnTo>
                  <a:pt x="5947695" y="1296166"/>
                </a:lnTo>
                <a:lnTo>
                  <a:pt x="5971079" y="1503278"/>
                </a:lnTo>
                <a:lnTo>
                  <a:pt x="5993538" y="1719991"/>
                </a:lnTo>
                <a:lnTo>
                  <a:pt x="6013913" y="1949048"/>
                </a:lnTo>
                <a:lnTo>
                  <a:pt x="6033361" y="2187706"/>
                </a:lnTo>
                <a:lnTo>
                  <a:pt x="6051654" y="2436652"/>
                </a:lnTo>
                <a:lnTo>
                  <a:pt x="6058136" y="2564211"/>
                </a:lnTo>
                <a:lnTo>
                  <a:pt x="6065314" y="2694512"/>
                </a:lnTo>
                <a:lnTo>
                  <a:pt x="6072027" y="2826871"/>
                </a:lnTo>
                <a:lnTo>
                  <a:pt x="6076427" y="2959917"/>
                </a:lnTo>
                <a:lnTo>
                  <a:pt x="6080363" y="3095705"/>
                </a:lnTo>
                <a:lnTo>
                  <a:pt x="6084530" y="3232865"/>
                </a:lnTo>
                <a:lnTo>
                  <a:pt x="6087308" y="3372768"/>
                </a:lnTo>
                <a:lnTo>
                  <a:pt x="6087308" y="3514043"/>
                </a:lnTo>
                <a:lnTo>
                  <a:pt x="6088698" y="3656689"/>
                </a:lnTo>
                <a:lnTo>
                  <a:pt x="6087308" y="3800707"/>
                </a:lnTo>
                <a:lnTo>
                  <a:pt x="6084530" y="3946783"/>
                </a:lnTo>
                <a:lnTo>
                  <a:pt x="6081983" y="4092858"/>
                </a:lnTo>
                <a:lnTo>
                  <a:pt x="6076427" y="4240991"/>
                </a:lnTo>
                <a:lnTo>
                  <a:pt x="6070639" y="4390495"/>
                </a:lnTo>
                <a:lnTo>
                  <a:pt x="6063924" y="4540000"/>
                </a:lnTo>
                <a:lnTo>
                  <a:pt x="6054432" y="4690876"/>
                </a:lnTo>
                <a:lnTo>
                  <a:pt x="6043086" y="4843123"/>
                </a:lnTo>
                <a:lnTo>
                  <a:pt x="6032204" y="4996057"/>
                </a:lnTo>
                <a:lnTo>
                  <a:pt x="6018313" y="5148990"/>
                </a:lnTo>
                <a:lnTo>
                  <a:pt x="6001642" y="5303981"/>
                </a:lnTo>
                <a:lnTo>
                  <a:pt x="5984972" y="5456914"/>
                </a:lnTo>
                <a:lnTo>
                  <a:pt x="5965754" y="5612591"/>
                </a:lnTo>
                <a:lnTo>
                  <a:pt x="5944685" y="5768953"/>
                </a:lnTo>
                <a:lnTo>
                  <a:pt x="5922459" y="5923258"/>
                </a:lnTo>
                <a:lnTo>
                  <a:pt x="5896527" y="6079621"/>
                </a:lnTo>
                <a:lnTo>
                  <a:pt x="5868743" y="6235297"/>
                </a:lnTo>
                <a:lnTo>
                  <a:pt x="5841190" y="6391660"/>
                </a:lnTo>
                <a:lnTo>
                  <a:pt x="5809008" y="6547336"/>
                </a:lnTo>
                <a:lnTo>
                  <a:pt x="5776130" y="6702327"/>
                </a:lnTo>
                <a:lnTo>
                  <a:pt x="5741633" y="6858002"/>
                </a:lnTo>
                <a:lnTo>
                  <a:pt x="2610464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1B598-F6E4-6FBF-EBE3-EDABABEE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06" y="1118808"/>
            <a:ext cx="4671467" cy="4747683"/>
          </a:xfrm>
        </p:spPr>
        <p:txBody>
          <a:bodyPr anchor="ctr">
            <a:normAutofit/>
          </a:bodyPr>
          <a:lstStyle/>
          <a:p>
            <a:pPr algn="l"/>
            <a:r>
              <a:rPr lang="hu-HU" sz="4800"/>
              <a:t>Problem</a:t>
            </a:r>
            <a:endParaRPr lang="hu-HU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B79A-DF27-6B8F-AF4C-BF6FCAC4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8769" y="1118809"/>
            <a:ext cx="5049763" cy="4747681"/>
          </a:xfrm>
          <a:effectLst/>
        </p:spPr>
        <p:txBody>
          <a:bodyPr anchor="ctr">
            <a:normAutofit/>
          </a:bodyPr>
          <a:lstStyle/>
          <a:p>
            <a:r>
              <a:rPr lang="hu-HU" sz="4400" dirty="0" err="1">
                <a:solidFill>
                  <a:schemeClr val="tx1"/>
                </a:solidFill>
              </a:rPr>
              <a:t>License</a:t>
            </a:r>
            <a:r>
              <a:rPr lang="hu-HU" sz="4400" dirty="0">
                <a:solidFill>
                  <a:schemeClr val="tx1"/>
                </a:solidFill>
              </a:rPr>
              <a:t> </a:t>
            </a:r>
            <a:r>
              <a:rPr lang="hu-HU" sz="4400" dirty="0" err="1">
                <a:solidFill>
                  <a:schemeClr val="tx1"/>
                </a:solidFill>
              </a:rPr>
              <a:t>Plate</a:t>
            </a:r>
            <a:r>
              <a:rPr lang="hu-HU" sz="4400" dirty="0">
                <a:solidFill>
                  <a:schemeClr val="tx1"/>
                </a:solidFill>
              </a:rPr>
              <a:t> </a:t>
            </a:r>
            <a:r>
              <a:rPr lang="hu-HU" sz="4400" dirty="0" err="1">
                <a:solidFill>
                  <a:schemeClr val="tx1"/>
                </a:solidFill>
              </a:rPr>
              <a:t>Detection</a:t>
            </a:r>
            <a:r>
              <a:rPr lang="hu-HU" sz="4400" dirty="0">
                <a:solidFill>
                  <a:schemeClr val="tx1"/>
                </a:solidFill>
              </a:rPr>
              <a:t> </a:t>
            </a:r>
            <a:r>
              <a:rPr lang="hu-HU" sz="4400" dirty="0" err="1">
                <a:solidFill>
                  <a:schemeClr val="tx1"/>
                </a:solidFill>
              </a:rPr>
              <a:t>from</a:t>
            </a:r>
            <a:r>
              <a:rPr lang="hu-HU" sz="4400" dirty="0">
                <a:solidFill>
                  <a:schemeClr val="tx1"/>
                </a:solidFill>
              </a:rPr>
              <a:t> an Image</a:t>
            </a:r>
          </a:p>
          <a:p>
            <a:pPr lvl="1"/>
            <a:r>
              <a:rPr lang="en-US" sz="2400" dirty="0"/>
              <a:t>An image containing a car was provided, and an algorithm needs to be designed to extract the license plate number from the image.</a:t>
            </a:r>
            <a:endParaRPr lang="hu-H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312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EDF8D-177F-94C7-88BF-5F62E0C4A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hu-HU" dirty="0" err="1"/>
              <a:t>Solution</a:t>
            </a:r>
            <a:endParaRPr lang="hu-HU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833B-CAC7-7174-1761-01DBDF8B0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482320"/>
            <a:ext cx="5959791" cy="5817995"/>
          </a:xfrm>
          <a:effectLst/>
        </p:spPr>
        <p:txBody>
          <a:bodyPr anchor="ctr">
            <a:normAutofit/>
          </a:bodyPr>
          <a:lstStyle/>
          <a:p>
            <a:r>
              <a:rPr lang="hu-HU" sz="2400" dirty="0" err="1">
                <a:solidFill>
                  <a:schemeClr val="tx1"/>
                </a:solidFill>
              </a:rPr>
              <a:t>Object</a:t>
            </a:r>
            <a:r>
              <a:rPr lang="hu-HU" sz="2400" dirty="0">
                <a:solidFill>
                  <a:schemeClr val="tx1"/>
                </a:solidFill>
              </a:rPr>
              <a:t> </a:t>
            </a:r>
            <a:r>
              <a:rPr lang="hu-HU" sz="2400" dirty="0" err="1">
                <a:solidFill>
                  <a:schemeClr val="tx1"/>
                </a:solidFill>
              </a:rPr>
              <a:t>Detection</a:t>
            </a:r>
            <a:endParaRPr lang="hu-HU" sz="2400" dirty="0">
              <a:solidFill>
                <a:schemeClr val="tx1"/>
              </a:solidFill>
            </a:endParaRPr>
          </a:p>
          <a:p>
            <a:pPr lvl="1"/>
            <a:r>
              <a:rPr lang="hu-HU" sz="2000" dirty="0" err="1">
                <a:solidFill>
                  <a:schemeClr val="tx1"/>
                </a:solidFill>
              </a:rPr>
              <a:t>First</a:t>
            </a:r>
            <a:r>
              <a:rPr lang="hu-HU" sz="2000" dirty="0">
                <a:solidFill>
                  <a:schemeClr val="tx1"/>
                </a:solidFill>
              </a:rPr>
              <a:t> part </a:t>
            </a:r>
            <a:r>
              <a:rPr lang="hu-HU" sz="2000" dirty="0" err="1">
                <a:solidFill>
                  <a:schemeClr val="tx1"/>
                </a:solidFill>
              </a:rPr>
              <a:t>was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to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detect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the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license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plate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on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the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picture</a:t>
            </a:r>
            <a:r>
              <a:rPr lang="hu-HU" sz="2000" dirty="0">
                <a:solidFill>
                  <a:schemeClr val="tx1"/>
                </a:solidFill>
              </a:rPr>
              <a:t>. I </a:t>
            </a:r>
            <a:r>
              <a:rPr lang="hu-HU" sz="2000" dirty="0" err="1">
                <a:solidFill>
                  <a:schemeClr val="tx1"/>
                </a:solidFill>
              </a:rPr>
              <a:t>trained</a:t>
            </a:r>
            <a:r>
              <a:rPr lang="hu-HU" sz="2000" dirty="0">
                <a:solidFill>
                  <a:schemeClr val="tx1"/>
                </a:solidFill>
              </a:rPr>
              <a:t> a YOLOv8 </a:t>
            </a:r>
            <a:r>
              <a:rPr lang="hu-HU" sz="2000" dirty="0" err="1">
                <a:solidFill>
                  <a:schemeClr val="tx1"/>
                </a:solidFill>
              </a:rPr>
              <a:t>model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for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this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task</a:t>
            </a:r>
            <a:r>
              <a:rPr lang="hu-HU" sz="2000" dirty="0">
                <a:solidFill>
                  <a:schemeClr val="tx1"/>
                </a:solidFill>
              </a:rPr>
              <a:t>.</a:t>
            </a:r>
          </a:p>
          <a:p>
            <a:r>
              <a:rPr lang="hu-HU" sz="2400" dirty="0" err="1">
                <a:solidFill>
                  <a:schemeClr val="tx1"/>
                </a:solidFill>
              </a:rPr>
              <a:t>License</a:t>
            </a:r>
            <a:r>
              <a:rPr lang="hu-HU" sz="2400" dirty="0">
                <a:solidFill>
                  <a:schemeClr val="tx1"/>
                </a:solidFill>
              </a:rPr>
              <a:t> </a:t>
            </a:r>
            <a:r>
              <a:rPr lang="hu-HU" sz="2400" dirty="0" err="1">
                <a:solidFill>
                  <a:schemeClr val="tx1"/>
                </a:solidFill>
              </a:rPr>
              <a:t>Plate</a:t>
            </a:r>
            <a:r>
              <a:rPr lang="hu-HU" sz="2400" dirty="0">
                <a:solidFill>
                  <a:schemeClr val="tx1"/>
                </a:solidFill>
              </a:rPr>
              <a:t> </a:t>
            </a:r>
            <a:r>
              <a:rPr lang="hu-HU" sz="2400" dirty="0" err="1">
                <a:solidFill>
                  <a:schemeClr val="tx1"/>
                </a:solidFill>
              </a:rPr>
              <a:t>recognition</a:t>
            </a:r>
            <a:endParaRPr lang="hu-HU" sz="2400" dirty="0">
              <a:solidFill>
                <a:schemeClr val="tx1"/>
              </a:solidFill>
            </a:endParaRPr>
          </a:p>
          <a:p>
            <a:pPr lvl="1"/>
            <a:r>
              <a:rPr lang="hu-HU" sz="2000" dirty="0" err="1">
                <a:solidFill>
                  <a:schemeClr val="tx1"/>
                </a:solidFill>
              </a:rPr>
              <a:t>For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this</a:t>
            </a:r>
            <a:r>
              <a:rPr lang="hu-HU" sz="2000" dirty="0">
                <a:solidFill>
                  <a:schemeClr val="tx1"/>
                </a:solidFill>
              </a:rPr>
              <a:t> part, MATLAB </a:t>
            </a:r>
            <a:r>
              <a:rPr lang="hu-HU" sz="2000" dirty="0" err="1">
                <a:solidFill>
                  <a:schemeClr val="tx1"/>
                </a:solidFill>
              </a:rPr>
              <a:t>functions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were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implemented</a:t>
            </a:r>
            <a:r>
              <a:rPr lang="hu-HU" sz="2000" dirty="0">
                <a:solidFill>
                  <a:schemeClr val="tx1"/>
                </a:solidFill>
              </a:rPr>
              <a:t>. </a:t>
            </a:r>
            <a:r>
              <a:rPr lang="hu-HU" sz="2000" dirty="0" err="1">
                <a:solidFill>
                  <a:schemeClr val="tx1"/>
                </a:solidFill>
              </a:rPr>
              <a:t>Put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the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picture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to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grayscale</a:t>
            </a:r>
            <a:r>
              <a:rPr lang="hu-HU" sz="2000" dirty="0">
                <a:solidFill>
                  <a:schemeClr val="tx1"/>
                </a:solidFill>
              </a:rPr>
              <a:t>. </a:t>
            </a:r>
            <a:r>
              <a:rPr lang="hu-HU" sz="2000" dirty="0" err="1">
                <a:solidFill>
                  <a:schemeClr val="tx1"/>
                </a:solidFill>
              </a:rPr>
              <a:t>Then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created</a:t>
            </a:r>
            <a:r>
              <a:rPr lang="hu-HU" sz="2000" dirty="0">
                <a:solidFill>
                  <a:schemeClr val="tx1"/>
                </a:solidFill>
              </a:rPr>
              <a:t> a </a:t>
            </a:r>
            <a:r>
              <a:rPr lang="hu-HU" sz="2000" dirty="0" err="1">
                <a:solidFill>
                  <a:schemeClr val="tx1"/>
                </a:solidFill>
              </a:rPr>
              <a:t>binary</a:t>
            </a:r>
            <a:r>
              <a:rPr lang="hu-HU" sz="2000" dirty="0">
                <a:solidFill>
                  <a:schemeClr val="tx1"/>
                </a:solidFill>
              </a:rPr>
              <a:t> image </a:t>
            </a:r>
            <a:r>
              <a:rPr lang="hu-HU" sz="2000" dirty="0" err="1">
                <a:solidFill>
                  <a:schemeClr val="tx1"/>
                </a:solidFill>
              </a:rPr>
              <a:t>from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this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grayscale</a:t>
            </a:r>
            <a:r>
              <a:rPr lang="hu-HU" sz="20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hu-HU" sz="2000" dirty="0" err="1">
                <a:solidFill>
                  <a:schemeClr val="tx1"/>
                </a:solidFill>
              </a:rPr>
              <a:t>Aftetr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that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with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dilation</a:t>
            </a:r>
            <a:r>
              <a:rPr lang="hu-HU" sz="2000" dirty="0">
                <a:solidFill>
                  <a:schemeClr val="tx1"/>
                </a:solidFill>
              </a:rPr>
              <a:t> and </a:t>
            </a:r>
            <a:r>
              <a:rPr lang="hu-HU" sz="2000" dirty="0" err="1">
                <a:solidFill>
                  <a:schemeClr val="tx1"/>
                </a:solidFill>
              </a:rPr>
              <a:t>erosion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noises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were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cleaned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up</a:t>
            </a:r>
            <a:r>
              <a:rPr lang="hu-HU" sz="2000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hu-HU" sz="2000" dirty="0">
                <a:solidFill>
                  <a:schemeClr val="tx1"/>
                </a:solidFill>
              </a:rPr>
              <a:t>In </a:t>
            </a:r>
            <a:r>
              <a:rPr lang="hu-HU" sz="2000" dirty="0" err="1">
                <a:solidFill>
                  <a:schemeClr val="tx1"/>
                </a:solidFill>
              </a:rPr>
              <a:t>the</a:t>
            </a:r>
            <a:r>
              <a:rPr lang="hu-HU" sz="2000" dirty="0">
                <a:solidFill>
                  <a:schemeClr val="tx1"/>
                </a:solidFill>
              </a:rPr>
              <a:t> last </a:t>
            </a:r>
            <a:r>
              <a:rPr lang="hu-HU" sz="2000" dirty="0" err="1">
                <a:solidFill>
                  <a:schemeClr val="tx1"/>
                </a:solidFill>
              </a:rPr>
              <a:t>step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the</a:t>
            </a:r>
            <a:r>
              <a:rPr lang="hu-HU" sz="2000" dirty="0">
                <a:solidFill>
                  <a:schemeClr val="tx1"/>
                </a:solidFill>
              </a:rPr>
              <a:t> MATLAB </a:t>
            </a:r>
            <a:r>
              <a:rPr lang="hu-HU" sz="2000" dirty="0" err="1">
                <a:solidFill>
                  <a:schemeClr val="tx1"/>
                </a:solidFill>
              </a:rPr>
              <a:t>built</a:t>
            </a:r>
            <a:r>
              <a:rPr lang="hu-HU" sz="2000" dirty="0">
                <a:solidFill>
                  <a:schemeClr val="tx1"/>
                </a:solidFill>
              </a:rPr>
              <a:t>-in </a:t>
            </a:r>
            <a:r>
              <a:rPr lang="hu-HU" sz="2000" dirty="0" err="1">
                <a:solidFill>
                  <a:schemeClr val="tx1"/>
                </a:solidFill>
              </a:rPr>
              <a:t>ocr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recognition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function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were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used</a:t>
            </a:r>
            <a:r>
              <a:rPr lang="hu-HU" sz="2000" dirty="0">
                <a:solidFill>
                  <a:schemeClr val="tx1"/>
                </a:solidFill>
              </a:rPr>
              <a:t>, </a:t>
            </a:r>
            <a:r>
              <a:rPr lang="hu-HU" sz="2000" dirty="0" err="1">
                <a:solidFill>
                  <a:schemeClr val="tx1"/>
                </a:solidFill>
              </a:rPr>
              <a:t>to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detect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the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numbers</a:t>
            </a:r>
            <a:r>
              <a:rPr lang="hu-HU" sz="2000" dirty="0">
                <a:solidFill>
                  <a:schemeClr val="tx1"/>
                </a:solidFill>
              </a:rPr>
              <a:t> and </a:t>
            </a:r>
            <a:r>
              <a:rPr lang="hu-HU" sz="2000" dirty="0" err="1">
                <a:solidFill>
                  <a:schemeClr val="tx1"/>
                </a:solidFill>
              </a:rPr>
              <a:t>letters</a:t>
            </a:r>
            <a:r>
              <a:rPr lang="hu-HU" sz="2000" dirty="0">
                <a:solidFill>
                  <a:schemeClr val="tx1"/>
                </a:solidFill>
              </a:rPr>
              <a:t> in </a:t>
            </a:r>
            <a:r>
              <a:rPr lang="hu-HU" sz="2000" dirty="0" err="1">
                <a:solidFill>
                  <a:schemeClr val="tx1"/>
                </a:solidFill>
              </a:rPr>
              <a:t>the</a:t>
            </a:r>
            <a:r>
              <a:rPr lang="hu-HU" sz="2000" dirty="0">
                <a:solidFill>
                  <a:schemeClr val="tx1"/>
                </a:solidFill>
              </a:rPr>
              <a:t> </a:t>
            </a:r>
            <a:r>
              <a:rPr lang="hu-HU" sz="2000" dirty="0" err="1">
                <a:solidFill>
                  <a:schemeClr val="tx1"/>
                </a:solidFill>
              </a:rPr>
              <a:t>picture</a:t>
            </a:r>
            <a:endParaRPr lang="hu-H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581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2756-82CE-E3E5-5302-139F5FAB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Solution</a:t>
            </a:r>
            <a:r>
              <a:rPr lang="hu-HU" dirty="0"/>
              <a:t> I.</a:t>
            </a:r>
          </a:p>
        </p:txBody>
      </p:sp>
      <p:pic>
        <p:nvPicPr>
          <p:cNvPr id="6" name="Content Placeholder 5" descr="The back of a white car&#10;&#10;Description automatically generated">
            <a:extLst>
              <a:ext uri="{FF2B5EF4-FFF2-40B4-BE49-F238E27FC236}">
                <a16:creationId xmlns:a16="http://schemas.microsoft.com/office/drawing/2014/main" id="{66C341CA-B014-F0C2-BB63-54B61AF64B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26" y="1731963"/>
            <a:ext cx="4479911" cy="4059237"/>
          </a:xfrm>
        </p:spPr>
      </p:pic>
      <p:pic>
        <p:nvPicPr>
          <p:cNvPr id="8" name="Content Placeholder 7" descr="A black and white license plate&#10;&#10;Description automatically generated">
            <a:extLst>
              <a:ext uri="{FF2B5EF4-FFF2-40B4-BE49-F238E27FC236}">
                <a16:creationId xmlns:a16="http://schemas.microsoft.com/office/drawing/2014/main" id="{DC217A70-78C8-7991-E703-D38F6006B0F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31" y="2942431"/>
            <a:ext cx="3990975" cy="1638300"/>
          </a:xfrm>
        </p:spPr>
      </p:pic>
    </p:spTree>
    <p:extLst>
      <p:ext uri="{BB962C8B-B14F-4D97-AF65-F5344CB8AC3E}">
        <p14:creationId xmlns:p14="http://schemas.microsoft.com/office/powerpoint/2010/main" val="2337233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7288-E60F-A34B-29F9-8EB9B97E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Solution</a:t>
            </a:r>
            <a:r>
              <a:rPr lang="hu-HU" dirty="0"/>
              <a:t> II.</a:t>
            </a:r>
          </a:p>
        </p:txBody>
      </p:sp>
      <p:pic>
        <p:nvPicPr>
          <p:cNvPr id="6" name="Content Placeholder 5" descr="The back of a car&#10;&#10;Description automatically generated">
            <a:extLst>
              <a:ext uri="{FF2B5EF4-FFF2-40B4-BE49-F238E27FC236}">
                <a16:creationId xmlns:a16="http://schemas.microsoft.com/office/drawing/2014/main" id="{FE3711B5-35F0-2CBF-405A-3D716410D8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26" y="1731963"/>
            <a:ext cx="4479911" cy="4059237"/>
          </a:xfrm>
        </p:spPr>
      </p:pic>
      <p:pic>
        <p:nvPicPr>
          <p:cNvPr id="8" name="Content Placeholder 7" descr="A black and white license plate&#10;&#10;Description automatically generated">
            <a:extLst>
              <a:ext uri="{FF2B5EF4-FFF2-40B4-BE49-F238E27FC236}">
                <a16:creationId xmlns:a16="http://schemas.microsoft.com/office/drawing/2014/main" id="{0E429A1B-C0E7-1FDB-95E7-2760567AFD9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131" y="2937669"/>
            <a:ext cx="3686175" cy="1647825"/>
          </a:xfrm>
        </p:spPr>
      </p:pic>
    </p:spTree>
    <p:extLst>
      <p:ext uri="{BB962C8B-B14F-4D97-AF65-F5344CB8AC3E}">
        <p14:creationId xmlns:p14="http://schemas.microsoft.com/office/powerpoint/2010/main" val="220580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AF73-4A6C-EA8B-DBD3-D02598FB4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Solution</a:t>
            </a:r>
            <a:r>
              <a:rPr lang="hu-HU" dirty="0"/>
              <a:t> III.</a:t>
            </a:r>
          </a:p>
        </p:txBody>
      </p:sp>
      <p:pic>
        <p:nvPicPr>
          <p:cNvPr id="6" name="Content Placeholder 5" descr="The back of a car&#10;&#10;Description automatically generated">
            <a:extLst>
              <a:ext uri="{FF2B5EF4-FFF2-40B4-BE49-F238E27FC236}">
                <a16:creationId xmlns:a16="http://schemas.microsoft.com/office/drawing/2014/main" id="{5B095073-FD56-52E8-8A69-A1AED04F87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126" y="1731963"/>
            <a:ext cx="4479911" cy="4059237"/>
          </a:xfrm>
        </p:spPr>
      </p:pic>
      <p:pic>
        <p:nvPicPr>
          <p:cNvPr id="8" name="Content Placeholder 7" descr="A black and white license plate&#10;&#10;Description automatically generated">
            <a:extLst>
              <a:ext uri="{FF2B5EF4-FFF2-40B4-BE49-F238E27FC236}">
                <a16:creationId xmlns:a16="http://schemas.microsoft.com/office/drawing/2014/main" id="{6417739E-FB2C-0EBD-F698-0C99948126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506" y="2904331"/>
            <a:ext cx="3781425" cy="1714500"/>
          </a:xfrm>
        </p:spPr>
      </p:pic>
    </p:spTree>
    <p:extLst>
      <p:ext uri="{BB962C8B-B14F-4D97-AF65-F5344CB8AC3E}">
        <p14:creationId xmlns:p14="http://schemas.microsoft.com/office/powerpoint/2010/main" val="25426628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116</TotalTime>
  <Words>136</Words>
  <Application>Microsoft Office PowerPoint</Application>
  <PresentationFormat>Widescreen</PresentationFormat>
  <Paragraphs>16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Calisto MT</vt:lpstr>
      <vt:lpstr>Wingdings 2</vt:lpstr>
      <vt:lpstr>Slate</vt:lpstr>
      <vt:lpstr>License Plate Recognition</vt:lpstr>
      <vt:lpstr>Problem</vt:lpstr>
      <vt:lpstr>Solution</vt:lpstr>
      <vt:lpstr>Some Solution I.</vt:lpstr>
      <vt:lpstr>Some Solution II.</vt:lpstr>
      <vt:lpstr>Some Solution III.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Géza Mihályi</dc:creator>
  <cp:lastModifiedBy>Géza Mihályi</cp:lastModifiedBy>
  <cp:revision>3</cp:revision>
  <dcterms:created xsi:type="dcterms:W3CDTF">2024-11-30T16:25:00Z</dcterms:created>
  <dcterms:modified xsi:type="dcterms:W3CDTF">2024-11-30T18:21:31Z</dcterms:modified>
</cp:coreProperties>
</file>