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8319C6-852D-4350-B448-C73AD4F33B4E}">
  <a:tblStyle styleId="{C18319C6-852D-4350-B448-C73AD4F33B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b00542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b00542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81e712c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81e712c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b005421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b005421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248caf9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248caf9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248caf9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248caf9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8248caf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8248caf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b005421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b005421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b005421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b005421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00542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00542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248caf9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8248caf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81e712c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81e712c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Proyecto: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Mantenimiento al Volante BUPESA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56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Integrantes: -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Gustavo Rojas.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                   -Miguel Herrera.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CAPSTONE 001D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7275"/>
            <a:ext cx="3232350" cy="20501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580000" dist="228600">
              <a:srgbClr val="000000">
                <a:alpha val="7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941200" y="5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</a:t>
            </a:r>
            <a:endParaRPr b="1"/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257325" y="5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{C18319C6-852D-4350-B448-C73AD4F33B4E}</a:tableStyleId>
              </a:tblPr>
              <a:tblGrid>
                <a:gridCol w="988550"/>
                <a:gridCol w="2249600"/>
                <a:gridCol w="5303100"/>
              </a:tblGrid>
              <a:tr h="41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Tipo de evidencia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Nombre de la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evidencia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Justificación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11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Planificación Inicial: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-EDT.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-Acta de 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constitución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-Matriz de Riesgos.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-Carta Gantt.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La planificación inicial de un proyecto informático es esencial, ya que define objetivos, beneficios y riesgos, optimiza recursos, reduce costos y previene problemas futuros, asegurando una ejecución más eficiente.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Análisis y Diseño: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-Mockups.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-Casos de usos.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-Diagrama de clases.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La fase de análisis y diseño en un proyecto informático es esencial para garantizar que el sistema cumpla con los requisitos y expectativas de los usuarios.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Construcción: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 la base de datos.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del sistema web.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Integración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de la base de datos.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del Diseño.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Integración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del Diseño.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Esta fase es crucial para asegurar que el sistema desarrollado sea funcional, eficiente y cumpla con los requisitos establecidos.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Final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Implementación y Cierre: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pruebas final.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implantación.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Soporte y Mantención.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Capacitación.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-Manuales de Usuarios y Administrador.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Esta fase garantiza una implementación correcta del sistema, un cierre ordenado del proyecto y una transición suave, capturando lecciones aprendidas.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191000" y="27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CARTA GANTT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567363"/>
            <a:ext cx="69627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¿ES FACTIBLE ESTE PROYECTO?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Este proyecto es viable por estas razones: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-El margen de error es casi nulo y si llegase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algún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tipo de error tenemos la experiencia para poder mitigar dicho error/problema.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-El tiempo para desarrollar este proyecto no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mayor al estimado.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-Los costos para este proyectos son bajos (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mínimos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625" y="2970825"/>
            <a:ext cx="1965775" cy="1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PRESENTACIÓN DEL CASO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BUPESA es una empresa de buses que se dedica al transporte en los sectores rurales de la Región Metropolitana, Peñaflor. Actualmente todos sus procesos de mantenimiento son manuales y utilizan mayormente planillas para registrar el mantenimiento de sus buses.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100" y="3124450"/>
            <a:ext cx="1821800" cy="1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Desarrollo de un sistema web dirigido al personal de mantenimiento de los Buses de la empresa Bupesa, en la cual el personal de mantenimiento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podrá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visualizar y modificar el estado de los Buses como por ejemplo: ficha técnica de cada Bus, donde se registren mantenimientos del Bus, el Kit, falta de componentes, permiso de circulación, revisión técnica, el seguro etc.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075" y="3430200"/>
            <a:ext cx="2578525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</a:t>
            </a:r>
            <a:r>
              <a:rPr b="1" lang="es"/>
              <a:t>ESPECÍFICOS</a:t>
            </a:r>
            <a:endParaRPr b="1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43125" y="15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 sz="5403">
                <a:latin typeface="Arial"/>
                <a:ea typeface="Arial"/>
                <a:cs typeface="Arial"/>
                <a:sym typeface="Arial"/>
              </a:rPr>
              <a:t>Diseño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-Desarrollo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-Creación de la Base de datos.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-Integrar la base de datos.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-Aplicar diseño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-Implementación del sistema.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700" y="1171975"/>
            <a:ext cx="2753149" cy="27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DEL PROYECTO CON LAS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COMPETENCIAS DEL PERFIL DE EGRESO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" sz="3381">
                <a:latin typeface="Arial"/>
                <a:ea typeface="Arial"/>
                <a:cs typeface="Arial"/>
                <a:sym typeface="Arial"/>
              </a:rPr>
              <a:t>Administración de configuraciones de sistemas para asegurar operatividad y continuidad.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Propuesta de soluciones informáticas según los requerimientos organizacionales.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Desarrollo y mantenimiento de software alineado con objetivos.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Creación de modelos de datos basados en diseños definidos.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Programación de bases de datos según requerimientos.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Diseño de arquitecturas sistémicas para soportar procesos de negocio.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Implementación de soluciones para automatizar y optimizar procesos.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Gestión de proyectos informáticos para facilitar la toma de decisiones.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RELACIÓN DEL PROYECTO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APT CON INTERESES PROFESIONALES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Se relaciona en el desarrollo de un sistema web, su arquitectura, toma de requisitos,  la creación de una base de datos y por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en la gestión de los proyectos informáticos.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37" y="2847575"/>
            <a:ext cx="1961925" cy="1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ÁREAS</a:t>
            </a:r>
            <a:r>
              <a:rPr b="1" lang="es"/>
              <a:t> DE DESEMPEÑO</a:t>
            </a:r>
            <a:endParaRPr b="1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66850" y="143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de requerimientos.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Diseño de la arquitectura.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Desarrollo de sistema web.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Creación de base de datos.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Gestión de proyectos informáticos.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50" y="1612298"/>
            <a:ext cx="3381099" cy="17677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5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40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A UTILIZAR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342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Elegimos la metodología tradicional porque tenemos la experiencia realizada en otros proyectos en el ramo de gestión de proyectos informáticos y creemos que este proyecto se adapta bien a este tipo de metodología.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25" y="1415350"/>
            <a:ext cx="4294476" cy="3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917950" y="53000"/>
            <a:ext cx="658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PLAN DE TRABAJO</a:t>
            </a:r>
            <a:endParaRPr b="1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1"/>
          <p:cNvGraphicFramePr/>
          <p:nvPr/>
        </p:nvGraphicFramePr>
        <p:xfrm>
          <a:off x="698050" y="9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{C18319C6-852D-4350-B448-C73AD4F33B4E}</a:tableStyleId>
              </a:tblPr>
              <a:tblGrid>
                <a:gridCol w="2158050"/>
                <a:gridCol w="2158050"/>
                <a:gridCol w="2977700"/>
              </a:tblGrid>
              <a:tr h="53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Nombre de la actividad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Recursos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Duración de la Actividad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9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Planificación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Inicial.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 , Word, Excel,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 Semanas.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Análisis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y Diseño.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Bizagi, MYSQL, DataModeler,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 Semanas.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Construcción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Visual Studio Code, 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 Mes.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Implementación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y Cierre.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Word, Excel,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2 Semanas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