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b8ca43ff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b8ca43ff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b8ca43ff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b8ca43ff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aef61971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0aef6197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aef619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aef619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aef6197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aef6197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aef61971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aef61971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aef61971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aef61971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aef6197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0aef6197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aef6197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aef6197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b8ca43f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b8ca43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HACER DICCIONARIO DE DATOS DE LA BD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af07d4ea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af07d4ea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MANTENIMIENTO AL VOLANTE BUPESA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-Gustavo Rojas.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-Miguel Herrera.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001D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800" y="2860475"/>
            <a:ext cx="3232350" cy="20501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580000" dist="228600">
              <a:srgbClr val="000000">
                <a:alpha val="7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2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25" y="278905"/>
            <a:ext cx="6414601" cy="45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 txBox="1"/>
          <p:nvPr/>
        </p:nvSpPr>
        <p:spPr>
          <a:xfrm>
            <a:off x="7107775" y="354725"/>
            <a:ext cx="1523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de proceso de negocios.</a:t>
            </a:r>
            <a:endParaRPr b="1"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3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625" y="169975"/>
            <a:ext cx="6082025" cy="4862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3"/>
          <p:cNvSpPr txBox="1"/>
          <p:nvPr/>
        </p:nvSpPr>
        <p:spPr>
          <a:xfrm>
            <a:off x="7427025" y="354725"/>
            <a:ext cx="120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Caso de usos.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769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Empezamos con la </a:t>
            </a:r>
            <a:r>
              <a:rPr lang="es"/>
              <a:t>construcción</a:t>
            </a:r>
            <a:r>
              <a:rPr lang="es"/>
              <a:t> del proyecto y esperamos completarlo en el tiempo determinado que son 4 semanas y como fecha </a:t>
            </a:r>
            <a:r>
              <a:rPr lang="es"/>
              <a:t>límite</a:t>
            </a:r>
            <a:r>
              <a:rPr lang="es"/>
              <a:t> es el 11/11/2024 .</a:t>
            </a:r>
            <a:endParaRPr/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525" y="2382475"/>
            <a:ext cx="7859049" cy="17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004375" y="309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838" y="1140750"/>
            <a:ext cx="6213664" cy="352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Esperado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Nosotros </a:t>
            </a:r>
            <a:r>
              <a:rPr b="1" lang="es"/>
              <a:t>esperábamos</a:t>
            </a:r>
            <a:r>
              <a:rPr b="1" lang="es"/>
              <a:t> avanzar </a:t>
            </a:r>
            <a:r>
              <a:rPr b="1" lang="es"/>
              <a:t>según</a:t>
            </a:r>
            <a:r>
              <a:rPr b="1" lang="es"/>
              <a:t> lo planeado en nuestro cronograma: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Primera semana: Definición de los requerimientos y análisis de las funcionalidades principales del sistema.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Segunda semana: Planes de calidad, costos, adquisiciones, </a:t>
            </a:r>
            <a:r>
              <a:rPr b="1" lang="es"/>
              <a:t>comunicación</a:t>
            </a:r>
            <a:r>
              <a:rPr b="1" lang="es"/>
              <a:t>, riesgos y creación de diagramas de casos de uso y flujo de trabajo.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Tercera semana: Modelo E-R, diagrama de arquitectura, diagrama de clases y diagrama de actividad.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950" y="3623400"/>
            <a:ext cx="1520100" cy="1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Real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Primera semana: Se completó el análisis de requerimientos.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Segunda semana: Todos los documentos de Gestión se completaron correctamente incluyendo el caso de uso y flujo de actividad.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Tercera semana: Los Modelos E-R se completaron correctamente y los diagramas de clases y actividad igualmente.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538" y="3404775"/>
            <a:ext cx="1690925" cy="16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2258425" y="1597875"/>
            <a:ext cx="6075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Facilitadores: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Claridad en los objetivos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Tener tareas bien definidas.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adecuados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Disponibilidad de personal, herramientas y presupuesto.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Buena comunicación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Coordinación fluida entre los miembros del equipo.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/>
              <a:t>Dificultan: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Subestimación de tiempos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Planificar plazos poco realistas.</a:t>
            </a:r>
            <a:endParaRPr sz="1700"/>
          </a:p>
        </p:txBody>
      </p:sp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Factores que han facilitado y/o dificultado el desarrollo</a:t>
            </a:r>
            <a:endParaRPr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75" y="1966450"/>
            <a:ext cx="1819250" cy="18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Ajustes realizados al proyecto: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Hasta el momento, no ha sido necesario realizar ajustes al plan original del proyecto. Todos los hitos y el cronograma se han cumplido según lo previsto, gracias a un buen análisis de los requerimientos. El proyecto sigue alineado con la planificación, reflejando una buena gestión de tiempo y recursos, sin desviaciones significativas.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justes que han realizado al proyecto y justificarlos </a:t>
            </a:r>
            <a:endParaRPr/>
          </a:p>
        </p:txBody>
      </p:sp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950" y="3623400"/>
            <a:ext cx="1520100" cy="1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82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549" y="1220900"/>
            <a:ext cx="3616949" cy="20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73" y="1417525"/>
            <a:ext cx="2766749" cy="15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621" y="2251750"/>
            <a:ext cx="2864901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0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525" y="536275"/>
            <a:ext cx="6424550" cy="407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0"/>
          <p:cNvSpPr txBox="1"/>
          <p:nvPr/>
        </p:nvSpPr>
        <p:spPr>
          <a:xfrm>
            <a:off x="7427025" y="354725"/>
            <a:ext cx="1204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Base de datos.</a:t>
            </a:r>
            <a:endParaRPr b="1"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1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00" y="761150"/>
            <a:ext cx="7102377" cy="3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7427025" y="354725"/>
            <a:ext cx="163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Diagrama de Actividad UML.</a:t>
            </a:r>
            <a:endParaRPr b="1"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