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09478-F064-DC44-B82B-BABA5BCCFE5E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3E3A-6941-AD4E-AF8F-3E58545D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3DC8-66A3-4644-8333-B025C4B71A9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predictivo</a:t>
            </a:r>
            <a:r>
              <a:rPr lang="en-US" dirty="0" smtClean="0"/>
              <a:t> 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Situación real.</a:t>
            </a:r>
          </a:p>
          <a:p>
            <a:r>
              <a:rPr lang="es-ES_tradnl" dirty="0" smtClean="0"/>
              <a:t>El obrador de una cadena pastelera de Madrid, requiere ayuda para predecir el número de cada producto que las tiendas le solicitan durante los periodos críticos.</a:t>
            </a:r>
          </a:p>
          <a:p>
            <a:r>
              <a:rPr lang="es-ES_tradnl" dirty="0" smtClean="0"/>
              <a:t>Actualmente realizan a mano los cálculos en base al histórico.</a:t>
            </a:r>
            <a:endParaRPr lang="es-ES_tradnl" dirty="0"/>
          </a:p>
          <a:p>
            <a:r>
              <a:rPr lang="es-ES_tradnl" dirty="0" smtClean="0"/>
              <a:t>El proyecto  consiste en realizar, e industrializar un modelo predictivo de productos para mejorar, en cuanto a tiempo* y exactitud la predicción de cada producto, con énfasis en los periodos críticos (navidad, semana santa, </a:t>
            </a:r>
            <a:r>
              <a:rPr lang="es-ES_tradnl" dirty="0" err="1" smtClean="0"/>
              <a:t>etc</a:t>
            </a:r>
            <a:r>
              <a:rPr lang="es-ES_tradnl" dirty="0" smtClean="0"/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400799"/>
            <a:ext cx="596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*El </a:t>
            </a:r>
            <a:r>
              <a:rPr lang="en-US" dirty="0" err="1" smtClean="0"/>
              <a:t>tiempo</a:t>
            </a:r>
            <a:r>
              <a:rPr lang="en-US" dirty="0" smtClean="0"/>
              <a:t> que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dedicar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cálculos</a:t>
            </a:r>
            <a:r>
              <a:rPr lang="en-US" dirty="0" smtClean="0"/>
              <a:t> a </a:t>
            </a:r>
            <a:r>
              <a:rPr lang="en-US" dirty="0" err="1" smtClean="0"/>
              <a:t>mano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9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-457200"/>
            <a:r>
              <a:rPr lang="es-ES_tradnl" dirty="0" smtClean="0"/>
              <a:t>Datos mínimos: </a:t>
            </a:r>
          </a:p>
          <a:p>
            <a:pPr marL="914400" lvl="2" indent="-457200"/>
            <a:r>
              <a:rPr lang="es-ES_tradnl" dirty="0" smtClean="0"/>
              <a:t>h</a:t>
            </a:r>
            <a:r>
              <a:rPr lang="es-ES_tradnl" dirty="0" smtClean="0"/>
              <a:t>istórico de pedidos, con mayor antigüedad posible, incluyendo: fecha, id producto y cantidad.</a:t>
            </a:r>
            <a:endParaRPr lang="es-ES_tradnl" dirty="0" smtClean="0"/>
          </a:p>
          <a:p>
            <a:pPr lvl="1"/>
            <a:endParaRPr lang="es-ES_tradnl" dirty="0" smtClean="0"/>
          </a:p>
          <a:p>
            <a:r>
              <a:rPr lang="es-ES_tradnl" dirty="0" smtClean="0"/>
              <a:t>Datos adicionales</a:t>
            </a:r>
            <a:endParaRPr lang="es-ES_tradnl" dirty="0" smtClean="0"/>
          </a:p>
          <a:p>
            <a:pPr lvl="1"/>
            <a:r>
              <a:rPr lang="es-ES_tradnl" dirty="0" smtClean="0"/>
              <a:t>En el histórico, incluir la tienda.</a:t>
            </a:r>
          </a:p>
          <a:p>
            <a:pPr lvl="1"/>
            <a:r>
              <a:rPr lang="es-ES_tradnl" dirty="0" smtClean="0"/>
              <a:t>Datos de los productos (ingredientes, </a:t>
            </a:r>
            <a:r>
              <a:rPr lang="es-ES_tradnl" dirty="0" err="1" smtClean="0"/>
              <a:t>etc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Datos de campañas comerciales.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r>
              <a:rPr lang="es-ES_tradnl" dirty="0" smtClean="0">
                <a:solidFill>
                  <a:srgbClr val="FF0000"/>
                </a:solidFill>
              </a:rPr>
              <a:t>Importante</a:t>
            </a:r>
            <a:r>
              <a:rPr lang="es-ES_tradnl" dirty="0" smtClean="0"/>
              <a:t>: todavía no hemos tenido acceso a los datos.</a:t>
            </a:r>
          </a:p>
        </p:txBody>
      </p:sp>
    </p:spTree>
    <p:extLst>
      <p:ext uri="{BB962C8B-B14F-4D97-AF65-F5344CB8AC3E}">
        <p14:creationId xmlns:p14="http://schemas.microsoft.com/office/powerpoint/2010/main" val="19898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predicción</a:t>
            </a:r>
            <a:r>
              <a:rPr lang="en-US" dirty="0" smtClean="0"/>
              <a:t> que </a:t>
            </a:r>
            <a:r>
              <a:rPr lang="en-US" dirty="0" err="1" smtClean="0"/>
              <a:t>hacen</a:t>
            </a:r>
            <a:r>
              <a:rPr lang="en-US" dirty="0" smtClean="0"/>
              <a:t> a </a:t>
            </a:r>
            <a:r>
              <a:rPr lang="en-US" dirty="0" err="1" smtClean="0"/>
              <a:t>mano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exactitud</a:t>
            </a:r>
            <a:r>
              <a:rPr lang="en-US" dirty="0" smtClean="0"/>
              <a:t> de la </a:t>
            </a:r>
            <a:r>
              <a:rPr lang="en-US" dirty="0" err="1" smtClean="0"/>
              <a:t>predicción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6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Técnicas</a:t>
            </a:r>
            <a:r>
              <a:rPr lang="en-US" dirty="0" smtClean="0"/>
              <a:t> de </a:t>
            </a:r>
            <a:r>
              <a:rPr lang="en-US" dirty="0" err="1" smtClean="0"/>
              <a:t>análisis</a:t>
            </a:r>
            <a:r>
              <a:rPr lang="en-US" dirty="0" smtClean="0"/>
              <a:t> y </a:t>
            </a:r>
            <a:r>
              <a:rPr lang="en-US" dirty="0" err="1" smtClean="0"/>
              <a:t>tecnologías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Series </a:t>
            </a:r>
            <a:r>
              <a:rPr lang="en-US" dirty="0" err="1" smtClean="0"/>
              <a:t>temporales</a:t>
            </a:r>
            <a:endParaRPr lang="en-US" dirty="0" smtClean="0"/>
          </a:p>
          <a:p>
            <a:r>
              <a:rPr lang="en-US" dirty="0" smtClean="0"/>
              <a:t>Google Cloud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Jupiter</a:t>
            </a:r>
          </a:p>
          <a:p>
            <a:r>
              <a:rPr lang="en-US" dirty="0" smtClean="0"/>
              <a:t>Linux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? Web-scrapping.</a:t>
            </a:r>
          </a:p>
          <a:p>
            <a:r>
              <a:rPr lang="en-US" dirty="0" smtClean="0"/>
              <a:t>?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5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Datos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Recolectar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Preparar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Predictivo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Time series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Arima</a:t>
            </a:r>
            <a:r>
              <a:rPr lang="en-US" dirty="0" smtClean="0"/>
              <a:t> to </a:t>
            </a:r>
            <a:r>
              <a:rPr lang="en-US" dirty="0" err="1" smtClean="0"/>
              <a:t>EDA+Prophet</a:t>
            </a:r>
            <a:r>
              <a:rPr lang="en-US" dirty="0" smtClean="0"/>
              <a:t>+ MLP Neural Network Forecasting</a:t>
            </a: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Clustering de </a:t>
            </a:r>
            <a:r>
              <a:rPr lang="en-US" dirty="0" err="1" smtClean="0"/>
              <a:t>productos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Industrialización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?? </a:t>
            </a:r>
            <a:r>
              <a:rPr lang="en-US" dirty="0" err="1" smtClean="0"/>
              <a:t>Implementárselo</a:t>
            </a:r>
            <a:r>
              <a:rPr lang="en-US" dirty="0" smtClean="0"/>
              <a:t> de </a:t>
            </a:r>
            <a:r>
              <a:rPr lang="en-US" dirty="0" err="1" smtClean="0"/>
              <a:t>tal</a:t>
            </a:r>
            <a:r>
              <a:rPr lang="en-US" dirty="0" smtClean="0"/>
              <a:t> forma que lo </a:t>
            </a:r>
            <a:r>
              <a:rPr lang="en-US" dirty="0" err="1" smtClean="0"/>
              <a:t>usen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08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Planes de </a:t>
            </a:r>
            <a:r>
              <a:rPr lang="en-US" dirty="0" err="1" smtClean="0"/>
              <a:t>contingencia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not (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) then -&gt;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idealista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53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DUDAS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cuanta</a:t>
            </a:r>
            <a:r>
              <a:rPr lang="en-US" dirty="0" smtClean="0"/>
              <a:t> </a:t>
            </a:r>
            <a:r>
              <a:rPr lang="en-US" dirty="0" err="1" smtClean="0"/>
              <a:t>anterioridad</a:t>
            </a:r>
            <a:r>
              <a:rPr lang="en-US" dirty="0" smtClean="0"/>
              <a:t> </a:t>
            </a:r>
            <a:r>
              <a:rPr lang="en-US" dirty="0" err="1" smtClean="0"/>
              <a:t>quieren</a:t>
            </a:r>
            <a:r>
              <a:rPr lang="en-US" dirty="0" smtClean="0"/>
              <a:t> la </a:t>
            </a:r>
            <a:r>
              <a:rPr lang="en-US" smtClean="0"/>
              <a:t>predicción?</a:t>
            </a:r>
            <a:endParaRPr lang="en-US" dirty="0" smtClean="0"/>
          </a:p>
          <a:p>
            <a:r>
              <a:rPr lang="en-US" dirty="0" err="1" smtClean="0"/>
              <a:t>Calidad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81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253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Modelo predictivo de</vt:lpstr>
      <vt:lpstr>Idea</vt:lpstr>
      <vt:lpstr>Datos</vt:lpstr>
      <vt:lpstr>Objetivo</vt:lpstr>
      <vt:lpstr>Técnicas de análisis y tecnologías</vt:lpstr>
      <vt:lpstr>Project planning</vt:lpstr>
      <vt:lpstr>Planes de contingencia</vt:lpstr>
      <vt:lpstr>DUDAS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predictivo de</dc:title>
  <dc:creator>Miguel Alfonso RUIZ</dc:creator>
  <cp:lastModifiedBy>Miguel Alfonso RUIZ</cp:lastModifiedBy>
  <cp:revision>3</cp:revision>
  <dcterms:created xsi:type="dcterms:W3CDTF">2019-10-03T15:22:43Z</dcterms:created>
  <dcterms:modified xsi:type="dcterms:W3CDTF">2019-10-03T15:44:20Z</dcterms:modified>
</cp:coreProperties>
</file>