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96BF-8821-4F68-BFE8-D5B43616560A}" type="datetimeFigureOut">
              <a:rPr lang="pt-PT" smtClean="0"/>
              <a:t>12/03/2017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899A-E882-4C57-B3C1-1424A3FB4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959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96BF-8821-4F68-BFE8-D5B43616560A}" type="datetimeFigureOut">
              <a:rPr lang="pt-PT" smtClean="0"/>
              <a:t>12/03/2017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899A-E882-4C57-B3C1-1424A3FB4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59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96BF-8821-4F68-BFE8-D5B43616560A}" type="datetimeFigureOut">
              <a:rPr lang="pt-PT" smtClean="0"/>
              <a:t>12/03/2017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899A-E882-4C57-B3C1-1424A3FB4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26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96BF-8821-4F68-BFE8-D5B43616560A}" type="datetimeFigureOut">
              <a:rPr lang="pt-PT" smtClean="0"/>
              <a:t>12/03/2017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899A-E882-4C57-B3C1-1424A3FB4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50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96BF-8821-4F68-BFE8-D5B43616560A}" type="datetimeFigureOut">
              <a:rPr lang="pt-PT" smtClean="0"/>
              <a:t>12/03/2017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899A-E882-4C57-B3C1-1424A3FB4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926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96BF-8821-4F68-BFE8-D5B43616560A}" type="datetimeFigureOut">
              <a:rPr lang="pt-PT" smtClean="0"/>
              <a:t>12/03/2017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899A-E882-4C57-B3C1-1424A3FB4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94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96BF-8821-4F68-BFE8-D5B43616560A}" type="datetimeFigureOut">
              <a:rPr lang="pt-PT" smtClean="0"/>
              <a:t>12/03/2017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899A-E882-4C57-B3C1-1424A3FB4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6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96BF-8821-4F68-BFE8-D5B43616560A}" type="datetimeFigureOut">
              <a:rPr lang="pt-PT" smtClean="0"/>
              <a:t>12/03/2017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899A-E882-4C57-B3C1-1424A3FB4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0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96BF-8821-4F68-BFE8-D5B43616560A}" type="datetimeFigureOut">
              <a:rPr lang="pt-PT" smtClean="0"/>
              <a:t>12/03/2017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899A-E882-4C57-B3C1-1424A3FB4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46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96BF-8821-4F68-BFE8-D5B43616560A}" type="datetimeFigureOut">
              <a:rPr lang="pt-PT" smtClean="0"/>
              <a:t>12/03/2017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899A-E882-4C57-B3C1-1424A3FB4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32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96BF-8821-4F68-BFE8-D5B43616560A}" type="datetimeFigureOut">
              <a:rPr lang="pt-PT" smtClean="0"/>
              <a:t>12/03/2017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899A-E882-4C57-B3C1-1424A3FB4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775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96BF-8821-4F68-BFE8-D5B43616560A}" type="datetimeFigureOut">
              <a:rPr lang="pt-PT" smtClean="0"/>
              <a:t>12/03/2017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0899A-E882-4C57-B3C1-1424A3FB4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552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7405" t="7824" r="9353" b="16841"/>
          <a:stretch/>
        </p:blipFill>
        <p:spPr>
          <a:xfrm>
            <a:off x="886309" y="2270163"/>
            <a:ext cx="7792278" cy="32865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84496">
            <a:off x="2022729" y="3631890"/>
            <a:ext cx="731443" cy="4886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90081" flipH="1">
            <a:off x="2472482" y="3584782"/>
            <a:ext cx="582889" cy="5828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448" y="2589548"/>
            <a:ext cx="461925" cy="71290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512591">
            <a:off x="5627615" y="1853656"/>
            <a:ext cx="860924" cy="8609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666243">
            <a:off x="6614353" y="1626739"/>
            <a:ext cx="860924" cy="86092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899714">
            <a:off x="7687177" y="1741541"/>
            <a:ext cx="860924" cy="86092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348639">
            <a:off x="8813838" y="2051035"/>
            <a:ext cx="860924" cy="860924"/>
          </a:xfrm>
          <a:prstGeom prst="rect">
            <a:avLst/>
          </a:prstGeom>
        </p:spPr>
      </p:pic>
      <p:sp>
        <p:nvSpPr>
          <p:cNvPr id="15" name="Bolha de Discurso: Retângulo com Cantos Arredondados 14"/>
          <p:cNvSpPr/>
          <p:nvPr/>
        </p:nvSpPr>
        <p:spPr>
          <a:xfrm flipH="1">
            <a:off x="932702" y="2946001"/>
            <a:ext cx="1416492" cy="404670"/>
          </a:xfrm>
          <a:prstGeom prst="wedgeRoundRectCallout">
            <a:avLst>
              <a:gd name="adj1" fmla="val -44222"/>
              <a:gd name="adj2" fmla="val 105073"/>
              <a:gd name="adj3" fmla="val 16667"/>
            </a:avLst>
          </a:prstGeom>
          <a:solidFill>
            <a:srgbClr val="3967B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Acelerómetro</a:t>
            </a:r>
          </a:p>
        </p:txBody>
      </p:sp>
      <p:sp>
        <p:nvSpPr>
          <p:cNvPr id="16" name="Bolha de Discurso: Retângulo com Cantos Arredondados 15"/>
          <p:cNvSpPr/>
          <p:nvPr/>
        </p:nvSpPr>
        <p:spPr>
          <a:xfrm flipH="1">
            <a:off x="2783787" y="4362646"/>
            <a:ext cx="1416492" cy="404670"/>
          </a:xfrm>
          <a:prstGeom prst="wedgeRoundRectCallout">
            <a:avLst>
              <a:gd name="adj1" fmla="val 42785"/>
              <a:gd name="adj2" fmla="val -117614"/>
              <a:gd name="adj3" fmla="val 16667"/>
            </a:avLst>
          </a:prstGeom>
          <a:solidFill>
            <a:srgbClr val="3967B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Bluetooth</a:t>
            </a:r>
          </a:p>
        </p:txBody>
      </p:sp>
      <p:sp>
        <p:nvSpPr>
          <p:cNvPr id="17" name="Bolha de Discurso: Retângulo com Cantos Arredondados 16"/>
          <p:cNvSpPr/>
          <p:nvPr/>
        </p:nvSpPr>
        <p:spPr>
          <a:xfrm flipH="1">
            <a:off x="3374797" y="1989097"/>
            <a:ext cx="1416492" cy="404670"/>
          </a:xfrm>
          <a:prstGeom prst="wedgeRoundRectCallout">
            <a:avLst>
              <a:gd name="adj1" fmla="val -44222"/>
              <a:gd name="adj2" fmla="val 105073"/>
              <a:gd name="adj3" fmla="val 16667"/>
            </a:avLst>
          </a:prstGeom>
          <a:solidFill>
            <a:srgbClr val="3967B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Telemóvel</a:t>
            </a:r>
          </a:p>
        </p:txBody>
      </p:sp>
      <p:sp>
        <p:nvSpPr>
          <p:cNvPr id="19" name="Bolha de Discurso: Retângulo com Cantos Arredondados 18"/>
          <p:cNvSpPr/>
          <p:nvPr/>
        </p:nvSpPr>
        <p:spPr>
          <a:xfrm flipH="1">
            <a:off x="7398017" y="1222044"/>
            <a:ext cx="1416492" cy="404670"/>
          </a:xfrm>
          <a:prstGeom prst="wedgeRoundRectCallout">
            <a:avLst>
              <a:gd name="adj1" fmla="val 6066"/>
              <a:gd name="adj2" fmla="val 97982"/>
              <a:gd name="adj3" fmla="val 16667"/>
            </a:avLst>
          </a:prstGeom>
          <a:solidFill>
            <a:srgbClr val="3967B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Wi-fi / 3G</a:t>
            </a:r>
          </a:p>
        </p:txBody>
      </p:sp>
      <p:sp>
        <p:nvSpPr>
          <p:cNvPr id="20" name="Bolha de Discurso: Retângulo com Cantos Arredondados 19"/>
          <p:cNvSpPr/>
          <p:nvPr/>
        </p:nvSpPr>
        <p:spPr>
          <a:xfrm>
            <a:off x="8336195" y="5024306"/>
            <a:ext cx="1416492" cy="404670"/>
          </a:xfrm>
          <a:prstGeom prst="wedgeRoundRectCallout">
            <a:avLst>
              <a:gd name="adj1" fmla="val 42785"/>
              <a:gd name="adj2" fmla="val -117614"/>
              <a:gd name="adj3" fmla="val 16667"/>
            </a:avLst>
          </a:prstGeom>
          <a:solidFill>
            <a:srgbClr val="3967B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Base de Dados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571055">
            <a:off x="4317450" y="2760963"/>
            <a:ext cx="425087" cy="425087"/>
          </a:xfrm>
          <a:prstGeom prst="rect">
            <a:avLst/>
          </a:prstGeom>
        </p:spPr>
      </p:pic>
      <p:sp>
        <p:nvSpPr>
          <p:cNvPr id="22" name="Bolha de Discurso: Retângulo com Cantos Arredondados 21"/>
          <p:cNvSpPr/>
          <p:nvPr/>
        </p:nvSpPr>
        <p:spPr>
          <a:xfrm>
            <a:off x="3155544" y="3471556"/>
            <a:ext cx="1416492" cy="404670"/>
          </a:xfrm>
          <a:prstGeom prst="wedgeRoundRectCallout">
            <a:avLst>
              <a:gd name="adj1" fmla="val 42785"/>
              <a:gd name="adj2" fmla="val -117614"/>
              <a:gd name="adj3" fmla="val 16667"/>
            </a:avLst>
          </a:prstGeom>
          <a:solidFill>
            <a:srgbClr val="3967B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GPS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6250" y1="11932" x2="8000" y2="71733"/>
                        <a14:foregroundMark x1="13750" y1="21165" x2="13375" y2="76420"/>
                        <a14:foregroundMark x1="9625" y1="73722" x2="11000" y2="74858"/>
                        <a14:foregroundMark x1="23250" y1="84517" x2="87750" y2="845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0294" y="2673136"/>
            <a:ext cx="2352390" cy="2070104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8400" y="2816818"/>
            <a:ext cx="1354931" cy="100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31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Ecrã Panorâmico</PresentationFormat>
  <Paragraphs>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Do Sistema</dc:title>
  <dc:creator>Miguel Prego</dc:creator>
  <cp:lastModifiedBy>Miguel Prego</cp:lastModifiedBy>
  <cp:revision>3</cp:revision>
  <dcterms:created xsi:type="dcterms:W3CDTF">2017-03-12T19:26:38Z</dcterms:created>
  <dcterms:modified xsi:type="dcterms:W3CDTF">2017-03-12T19:45:46Z</dcterms:modified>
</cp:coreProperties>
</file>